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99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4227-6E00-4FE0-991D-833A75065FC2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9A-796A-4C68-B8F7-A2991C132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14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4227-6E00-4FE0-991D-833A75065FC2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9A-796A-4C68-B8F7-A2991C132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73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4227-6E00-4FE0-991D-833A75065FC2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9A-796A-4C68-B8F7-A2991C132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023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4227-6E00-4FE0-991D-833A75065FC2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9A-796A-4C68-B8F7-A2991C132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5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4227-6E00-4FE0-991D-833A75065FC2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9A-796A-4C68-B8F7-A2991C132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599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4227-6E00-4FE0-991D-833A75065FC2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9A-796A-4C68-B8F7-A2991C132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1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4227-6E00-4FE0-991D-833A75065FC2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9A-796A-4C68-B8F7-A2991C132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26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4227-6E00-4FE0-991D-833A75065FC2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9A-796A-4C68-B8F7-A2991C132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86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4227-6E00-4FE0-991D-833A75065FC2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9A-796A-4C68-B8F7-A2991C132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44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4227-6E00-4FE0-991D-833A75065FC2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9A-796A-4C68-B8F7-A2991C132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33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4227-6E00-4FE0-991D-833A75065FC2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9A-796A-4C68-B8F7-A2991C132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56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44227-6E00-4FE0-991D-833A75065FC2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E909A-796A-4C68-B8F7-A2991C132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431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3888" y="116632"/>
            <a:ext cx="1728192" cy="600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Lease</a:t>
            </a:r>
            <a:endParaRPr lang="en-GB" sz="1600" dirty="0"/>
          </a:p>
        </p:txBody>
      </p:sp>
      <p:sp>
        <p:nvSpPr>
          <p:cNvPr id="5" name="Rectangle 4"/>
          <p:cNvSpPr/>
          <p:nvPr/>
        </p:nvSpPr>
        <p:spPr>
          <a:xfrm>
            <a:off x="2123728" y="836712"/>
            <a:ext cx="1728192" cy="60063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LeaseItem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>(</a:t>
            </a:r>
            <a:r>
              <a:rPr lang="en-GB" sz="1600" dirty="0" err="1" smtClean="0"/>
              <a:t>indexable</a:t>
            </a:r>
            <a:r>
              <a:rPr lang="en-GB" sz="1600" dirty="0" smtClean="0"/>
              <a:t> rent)</a:t>
            </a:r>
            <a:endParaRPr lang="en-GB" sz="1600" dirty="0"/>
          </a:p>
        </p:txBody>
      </p:sp>
      <p:sp>
        <p:nvSpPr>
          <p:cNvPr id="7" name="Rectangle 6"/>
          <p:cNvSpPr/>
          <p:nvPr/>
        </p:nvSpPr>
        <p:spPr>
          <a:xfrm>
            <a:off x="5076056" y="836712"/>
            <a:ext cx="1728192" cy="6006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LeaseItem</a:t>
            </a:r>
            <a:r>
              <a:rPr lang="en-GB" sz="1600" dirty="0"/>
              <a:t/>
            </a:r>
            <a:br>
              <a:rPr lang="en-GB" sz="1600" dirty="0"/>
            </a:br>
            <a:r>
              <a:rPr lang="en-GB" sz="1600" dirty="0"/>
              <a:t>(service charge)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95536" y="3510300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95536" y="3366284"/>
            <a:ext cx="0" cy="296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411760" y="3366284"/>
            <a:ext cx="0" cy="296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644008" y="3366284"/>
            <a:ext cx="0" cy="296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864070" y="3366284"/>
            <a:ext cx="0" cy="296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23528" y="1628800"/>
            <a:ext cx="8424936" cy="60063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LeaseTerm</a:t>
            </a:r>
            <a:r>
              <a:rPr lang="en-GB" sz="1600" dirty="0"/>
              <a:t/>
            </a:r>
            <a:br>
              <a:rPr lang="en-GB" sz="1600" dirty="0"/>
            </a:br>
            <a:r>
              <a:rPr lang="en-GB" sz="1600" dirty="0" err="1"/>
              <a:t>ForIndexableRent</a:t>
            </a:r>
            <a:endParaRPr lang="en-GB" sz="1600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8748464" y="3366284"/>
            <a:ext cx="0" cy="296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23528" y="3861048"/>
            <a:ext cx="1728192" cy="60063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InvoiceItem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400" dirty="0" smtClean="0"/>
              <a:t>for Q1 </a:t>
            </a:r>
            <a:r>
              <a:rPr lang="en-GB" sz="1400" dirty="0" err="1" smtClean="0"/>
              <a:t>IndexableRent</a:t>
            </a:r>
            <a:endParaRPr lang="en-GB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95536" y="314096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Q1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2386632" y="314096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Q2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4644008" y="314096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Q3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6851128" y="314096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Q4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4699545" y="5579948"/>
            <a:ext cx="59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now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3528" y="2348880"/>
            <a:ext cx="8424936" cy="60063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LeaseTerm</a:t>
            </a:r>
            <a:r>
              <a:rPr lang="en-GB" sz="1600" dirty="0"/>
              <a:t/>
            </a:r>
            <a:br>
              <a:rPr lang="en-GB" sz="1600" dirty="0"/>
            </a:br>
            <a:r>
              <a:rPr lang="en-GB" sz="1600" dirty="0" err="1" smtClean="0"/>
              <a:t>ForServiceCharge</a:t>
            </a:r>
            <a:endParaRPr lang="en-GB" sz="1600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716016" y="3140968"/>
            <a:ext cx="0" cy="27363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23528" y="4797152"/>
            <a:ext cx="1728192" cy="60063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InvoiceItem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400" dirty="0" smtClean="0"/>
              <a:t>for Q1 </a:t>
            </a:r>
            <a:r>
              <a:rPr lang="en-GB" sz="1400" dirty="0" err="1" smtClean="0"/>
              <a:t>ServiceCharge</a:t>
            </a:r>
            <a:endParaRPr lang="en-GB" sz="1600" dirty="0"/>
          </a:p>
        </p:txBody>
      </p:sp>
      <p:sp>
        <p:nvSpPr>
          <p:cNvPr id="35" name="Rectangle 34"/>
          <p:cNvSpPr/>
          <p:nvPr/>
        </p:nvSpPr>
        <p:spPr>
          <a:xfrm>
            <a:off x="2699792" y="3861048"/>
            <a:ext cx="1728192" cy="60063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InvoiceItem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400" dirty="0" smtClean="0"/>
              <a:t>for Q2 </a:t>
            </a:r>
            <a:r>
              <a:rPr lang="en-GB" sz="1400" dirty="0" err="1" smtClean="0"/>
              <a:t>IndexableRent</a:t>
            </a:r>
            <a:endParaRPr lang="en-GB" sz="1600" dirty="0"/>
          </a:p>
        </p:txBody>
      </p:sp>
      <p:sp>
        <p:nvSpPr>
          <p:cNvPr id="36" name="Rectangle 35"/>
          <p:cNvSpPr/>
          <p:nvPr/>
        </p:nvSpPr>
        <p:spPr>
          <a:xfrm>
            <a:off x="2699792" y="4797152"/>
            <a:ext cx="1728192" cy="60063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InvoiceItem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400" dirty="0" smtClean="0"/>
              <a:t>for Q2 </a:t>
            </a:r>
            <a:r>
              <a:rPr lang="en-GB" sz="1400" dirty="0" err="1" smtClean="0"/>
              <a:t>ServiceCharge</a:t>
            </a:r>
            <a:endParaRPr lang="en-GB" sz="1600" dirty="0"/>
          </a:p>
        </p:txBody>
      </p:sp>
      <p:sp>
        <p:nvSpPr>
          <p:cNvPr id="37" name="Rectangle 36"/>
          <p:cNvSpPr/>
          <p:nvPr/>
        </p:nvSpPr>
        <p:spPr>
          <a:xfrm>
            <a:off x="4860032" y="3861048"/>
            <a:ext cx="1728192" cy="60063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InvoiceItem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400" dirty="0" smtClean="0"/>
              <a:t>for Q3 </a:t>
            </a:r>
            <a:r>
              <a:rPr lang="en-GB" sz="1400" dirty="0" err="1" smtClean="0"/>
              <a:t>IndexableRent</a:t>
            </a:r>
            <a:endParaRPr lang="en-GB" sz="1600" dirty="0"/>
          </a:p>
        </p:txBody>
      </p:sp>
      <p:sp>
        <p:nvSpPr>
          <p:cNvPr id="38" name="Rectangle 37"/>
          <p:cNvSpPr/>
          <p:nvPr/>
        </p:nvSpPr>
        <p:spPr>
          <a:xfrm>
            <a:off x="4860032" y="4797152"/>
            <a:ext cx="1728192" cy="60063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InvoiceItem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400" dirty="0" smtClean="0"/>
              <a:t>for Q3 </a:t>
            </a:r>
            <a:r>
              <a:rPr lang="en-GB" sz="1400" dirty="0" err="1" smtClean="0"/>
              <a:t>ServiceCharge</a:t>
            </a:r>
            <a:endParaRPr lang="en-GB" sz="1600" dirty="0"/>
          </a:p>
        </p:txBody>
      </p:sp>
      <p:sp>
        <p:nvSpPr>
          <p:cNvPr id="39" name="Rectangle 38"/>
          <p:cNvSpPr/>
          <p:nvPr/>
        </p:nvSpPr>
        <p:spPr>
          <a:xfrm>
            <a:off x="467544" y="4424125"/>
            <a:ext cx="1728192" cy="46960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Invoice for Q1</a:t>
            </a:r>
            <a:endParaRPr lang="en-GB" sz="1600" dirty="0"/>
          </a:p>
        </p:txBody>
      </p:sp>
      <p:sp>
        <p:nvSpPr>
          <p:cNvPr id="40" name="Rectangle 39"/>
          <p:cNvSpPr/>
          <p:nvPr/>
        </p:nvSpPr>
        <p:spPr>
          <a:xfrm>
            <a:off x="2843808" y="4425193"/>
            <a:ext cx="1728192" cy="46960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Invoice for Q2</a:t>
            </a:r>
            <a:endParaRPr lang="en-GB" sz="1600" dirty="0"/>
          </a:p>
        </p:txBody>
      </p:sp>
      <p:sp>
        <p:nvSpPr>
          <p:cNvPr id="41" name="Rectangle 40"/>
          <p:cNvSpPr/>
          <p:nvPr/>
        </p:nvSpPr>
        <p:spPr>
          <a:xfrm>
            <a:off x="5004048" y="4416647"/>
            <a:ext cx="1728192" cy="46960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Invoice for Q3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10953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95536" y="3510300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95536" y="3366284"/>
            <a:ext cx="0" cy="296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411760" y="3366284"/>
            <a:ext cx="0" cy="296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644008" y="3366284"/>
            <a:ext cx="0" cy="296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864070" y="3366284"/>
            <a:ext cx="0" cy="296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8748464" y="3366284"/>
            <a:ext cx="0" cy="296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23528" y="3861048"/>
            <a:ext cx="1728192" cy="60063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InvoiceItem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400" dirty="0" smtClean="0"/>
              <a:t>for Q1 </a:t>
            </a:r>
            <a:r>
              <a:rPr lang="en-GB" sz="1400" dirty="0" err="1" smtClean="0"/>
              <a:t>IndexableRent</a:t>
            </a:r>
            <a:endParaRPr lang="en-GB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95536" y="314096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Q1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2386632" y="314096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Q2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4644008" y="314096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Q3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6851128" y="314096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Q4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323528" y="4797152"/>
            <a:ext cx="1728192" cy="60063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InvoiceItem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400" dirty="0" smtClean="0"/>
              <a:t>for Q1 </a:t>
            </a:r>
            <a:r>
              <a:rPr lang="en-GB" sz="1400" dirty="0" err="1" smtClean="0"/>
              <a:t>ServiceCharge</a:t>
            </a:r>
            <a:endParaRPr lang="en-GB" sz="1600" dirty="0"/>
          </a:p>
        </p:txBody>
      </p:sp>
      <p:sp>
        <p:nvSpPr>
          <p:cNvPr id="35" name="Rectangle 34"/>
          <p:cNvSpPr/>
          <p:nvPr/>
        </p:nvSpPr>
        <p:spPr>
          <a:xfrm>
            <a:off x="2699792" y="3861048"/>
            <a:ext cx="1728192" cy="60063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InvoiceItem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400" dirty="0" smtClean="0"/>
              <a:t>for Q2 </a:t>
            </a:r>
            <a:r>
              <a:rPr lang="en-GB" sz="1400" dirty="0" err="1" smtClean="0"/>
              <a:t>IndexableRent</a:t>
            </a:r>
            <a:endParaRPr lang="en-GB" sz="1600" dirty="0"/>
          </a:p>
        </p:txBody>
      </p:sp>
      <p:sp>
        <p:nvSpPr>
          <p:cNvPr id="36" name="Rectangle 35"/>
          <p:cNvSpPr/>
          <p:nvPr/>
        </p:nvSpPr>
        <p:spPr>
          <a:xfrm>
            <a:off x="2699792" y="4797152"/>
            <a:ext cx="1728192" cy="60063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InvoiceItem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400" dirty="0" smtClean="0"/>
              <a:t>for Q2 </a:t>
            </a:r>
            <a:r>
              <a:rPr lang="en-GB" sz="1400" dirty="0" err="1" smtClean="0"/>
              <a:t>ServiceCharge</a:t>
            </a:r>
            <a:endParaRPr lang="en-GB" sz="1600" dirty="0"/>
          </a:p>
        </p:txBody>
      </p:sp>
      <p:sp>
        <p:nvSpPr>
          <p:cNvPr id="37" name="Rectangle 36"/>
          <p:cNvSpPr/>
          <p:nvPr/>
        </p:nvSpPr>
        <p:spPr>
          <a:xfrm>
            <a:off x="4860032" y="3861048"/>
            <a:ext cx="1728192" cy="60063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InvoiceItem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400" dirty="0" smtClean="0"/>
              <a:t>for Q3 </a:t>
            </a:r>
            <a:r>
              <a:rPr lang="en-GB" sz="1400" dirty="0" err="1" smtClean="0"/>
              <a:t>IndexableRent</a:t>
            </a:r>
            <a:endParaRPr lang="en-GB" sz="1600" dirty="0"/>
          </a:p>
        </p:txBody>
      </p:sp>
      <p:sp>
        <p:nvSpPr>
          <p:cNvPr id="38" name="Rectangle 37"/>
          <p:cNvSpPr/>
          <p:nvPr/>
        </p:nvSpPr>
        <p:spPr>
          <a:xfrm>
            <a:off x="4860032" y="4797152"/>
            <a:ext cx="1728192" cy="60063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InvoiceItem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400" dirty="0" smtClean="0"/>
              <a:t>for Q3 </a:t>
            </a:r>
            <a:r>
              <a:rPr lang="en-GB" sz="1400" dirty="0" err="1" smtClean="0"/>
              <a:t>ServiceCharge</a:t>
            </a:r>
            <a:endParaRPr lang="en-GB" sz="1600" dirty="0"/>
          </a:p>
        </p:txBody>
      </p:sp>
      <p:sp>
        <p:nvSpPr>
          <p:cNvPr id="39" name="Rectangle 38"/>
          <p:cNvSpPr/>
          <p:nvPr/>
        </p:nvSpPr>
        <p:spPr>
          <a:xfrm>
            <a:off x="467544" y="4424125"/>
            <a:ext cx="1728192" cy="46960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Invoice for Q1</a:t>
            </a:r>
            <a:br>
              <a:rPr lang="en-GB" sz="1600" dirty="0" smtClean="0"/>
            </a:br>
            <a:r>
              <a:rPr lang="en-GB" sz="1200" dirty="0" smtClean="0"/>
              <a:t>(approved)</a:t>
            </a:r>
            <a:endParaRPr lang="en-GB" sz="1600" dirty="0"/>
          </a:p>
        </p:txBody>
      </p:sp>
      <p:sp>
        <p:nvSpPr>
          <p:cNvPr id="40" name="Rectangle 39"/>
          <p:cNvSpPr/>
          <p:nvPr/>
        </p:nvSpPr>
        <p:spPr>
          <a:xfrm>
            <a:off x="2843808" y="4425193"/>
            <a:ext cx="1728192" cy="46960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Invoice for Q2</a:t>
            </a:r>
            <a:br>
              <a:rPr lang="en-GB" sz="1600" dirty="0" smtClean="0"/>
            </a:br>
            <a:r>
              <a:rPr lang="en-GB" sz="1200" dirty="0" smtClean="0"/>
              <a:t>(approved)</a:t>
            </a:r>
            <a:endParaRPr lang="en-GB" sz="1600" dirty="0"/>
          </a:p>
        </p:txBody>
      </p:sp>
      <p:sp>
        <p:nvSpPr>
          <p:cNvPr id="41" name="Rectangle 40"/>
          <p:cNvSpPr/>
          <p:nvPr/>
        </p:nvSpPr>
        <p:spPr>
          <a:xfrm>
            <a:off x="5004048" y="4416647"/>
            <a:ext cx="1728192" cy="46960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Invoice for Q3</a:t>
            </a:r>
            <a:br>
              <a:rPr lang="en-GB" sz="1600" dirty="0" smtClean="0"/>
            </a:br>
            <a:r>
              <a:rPr lang="en-GB" sz="1200" dirty="0" smtClean="0"/>
              <a:t>(new)</a:t>
            </a:r>
            <a:endParaRPr lang="en-GB" sz="1600" dirty="0"/>
          </a:p>
        </p:txBody>
      </p:sp>
      <p:sp>
        <p:nvSpPr>
          <p:cNvPr id="42" name="Rectangle 41"/>
          <p:cNvSpPr/>
          <p:nvPr/>
        </p:nvSpPr>
        <p:spPr>
          <a:xfrm>
            <a:off x="2699792" y="5996718"/>
            <a:ext cx="1728192" cy="60063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InvoiceItem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400" dirty="0" smtClean="0"/>
              <a:t>for Q2 </a:t>
            </a:r>
            <a:r>
              <a:rPr lang="en-GB" sz="1400" dirty="0" err="1" smtClean="0"/>
              <a:t>ServiceCharge</a:t>
            </a:r>
            <a:endParaRPr lang="en-GB" sz="1600" dirty="0"/>
          </a:p>
        </p:txBody>
      </p:sp>
      <p:sp>
        <p:nvSpPr>
          <p:cNvPr id="43" name="Rectangle 42"/>
          <p:cNvSpPr/>
          <p:nvPr/>
        </p:nvSpPr>
        <p:spPr>
          <a:xfrm>
            <a:off x="2843808" y="5624759"/>
            <a:ext cx="1728192" cy="46960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Invoice for Q2</a:t>
            </a:r>
            <a:br>
              <a:rPr lang="en-GB" sz="1600" dirty="0" smtClean="0"/>
            </a:br>
            <a:r>
              <a:rPr lang="en-GB" sz="1200" dirty="0" smtClean="0"/>
              <a:t>(new)</a:t>
            </a:r>
            <a:endParaRPr lang="en-GB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4699545" y="6300028"/>
            <a:ext cx="59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now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12194" y="6011996"/>
            <a:ext cx="1045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>
                <a:solidFill>
                  <a:srgbClr val="FFC000"/>
                </a:solidFill>
              </a:rPr>
              <a:t>retro-run</a:t>
            </a:r>
            <a:br>
              <a:rPr lang="en-GB" dirty="0" smtClean="0">
                <a:solidFill>
                  <a:srgbClr val="FFC000"/>
                </a:solidFill>
              </a:rPr>
            </a:br>
            <a:r>
              <a:rPr lang="en-GB" dirty="0" smtClean="0">
                <a:solidFill>
                  <a:srgbClr val="FFC000"/>
                </a:solidFill>
              </a:rPr>
              <a:t>from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563888" y="116632"/>
            <a:ext cx="1728192" cy="600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Lease</a:t>
            </a:r>
            <a:endParaRPr lang="en-GB" sz="1600" dirty="0"/>
          </a:p>
        </p:txBody>
      </p:sp>
      <p:sp>
        <p:nvSpPr>
          <p:cNvPr id="54" name="Rectangle 53"/>
          <p:cNvSpPr/>
          <p:nvPr/>
        </p:nvSpPr>
        <p:spPr>
          <a:xfrm>
            <a:off x="2123728" y="836712"/>
            <a:ext cx="1728192" cy="60063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LeaseItem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>(</a:t>
            </a:r>
            <a:r>
              <a:rPr lang="en-GB" sz="1600" dirty="0" err="1" smtClean="0"/>
              <a:t>indexable</a:t>
            </a:r>
            <a:r>
              <a:rPr lang="en-GB" sz="1600" dirty="0" smtClean="0"/>
              <a:t> rent)</a:t>
            </a:r>
            <a:endParaRPr lang="en-GB" sz="1600" dirty="0"/>
          </a:p>
        </p:txBody>
      </p:sp>
      <p:sp>
        <p:nvSpPr>
          <p:cNvPr id="55" name="Rectangle 54"/>
          <p:cNvSpPr/>
          <p:nvPr/>
        </p:nvSpPr>
        <p:spPr>
          <a:xfrm>
            <a:off x="5076056" y="836712"/>
            <a:ext cx="1728192" cy="6006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LeaseItem</a:t>
            </a:r>
            <a:r>
              <a:rPr lang="en-GB" sz="1600" dirty="0"/>
              <a:t/>
            </a:r>
            <a:br>
              <a:rPr lang="en-GB" sz="1600" dirty="0"/>
            </a:br>
            <a:r>
              <a:rPr lang="en-GB" sz="1600" dirty="0"/>
              <a:t>(service charge)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23528" y="1628800"/>
            <a:ext cx="8424936" cy="60063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LeaseTerm</a:t>
            </a:r>
            <a:r>
              <a:rPr lang="en-GB" sz="1600" dirty="0"/>
              <a:t/>
            </a:r>
            <a:br>
              <a:rPr lang="en-GB" sz="1600" dirty="0"/>
            </a:br>
            <a:r>
              <a:rPr lang="en-GB" sz="1600" dirty="0" err="1"/>
              <a:t>ForIndexableRent</a:t>
            </a:r>
            <a:endParaRPr lang="en-GB" sz="1600" dirty="0"/>
          </a:p>
        </p:txBody>
      </p:sp>
      <p:sp>
        <p:nvSpPr>
          <p:cNvPr id="57" name="Rectangle 56"/>
          <p:cNvSpPr/>
          <p:nvPr/>
        </p:nvSpPr>
        <p:spPr>
          <a:xfrm>
            <a:off x="323528" y="2348880"/>
            <a:ext cx="8424936" cy="60063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LeaseTerm</a:t>
            </a:r>
            <a:r>
              <a:rPr lang="en-GB" sz="1600" dirty="0"/>
              <a:t/>
            </a:r>
            <a:br>
              <a:rPr lang="en-GB" sz="1600" dirty="0"/>
            </a:br>
            <a:r>
              <a:rPr lang="en-GB" sz="1600" dirty="0" err="1" smtClean="0"/>
              <a:t>ForServiceCharge</a:t>
            </a:r>
            <a:endParaRPr lang="en-GB" sz="1600" dirty="0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4716016" y="3140968"/>
            <a:ext cx="0" cy="34470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2436777" y="3140968"/>
            <a:ext cx="0" cy="3447092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79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55</Words>
  <Application>Microsoft Office PowerPoint</Application>
  <PresentationFormat>On-screen Show (4:3)</PresentationFormat>
  <Paragraphs>41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5</cp:revision>
  <dcterms:created xsi:type="dcterms:W3CDTF">2015-04-14T08:28:22Z</dcterms:created>
  <dcterms:modified xsi:type="dcterms:W3CDTF">2015-04-14T13:07:17Z</dcterms:modified>
</cp:coreProperties>
</file>