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4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2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9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6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4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6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4227-6E00-4FE0-991D-833A75065FC2}" type="datetimeFigureOut">
              <a:rPr lang="en-GB" smtClean="0"/>
              <a:t>14/04/2015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909A-796A-4C68-B8F7-A2991C132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4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16632"/>
            <a:ext cx="1728192" cy="6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Lease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1115616" y="836712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</a:t>
            </a:r>
            <a:r>
              <a:rPr lang="en-GB" sz="1600" dirty="0" err="1" smtClean="0"/>
              <a:t>indexable</a:t>
            </a:r>
            <a:r>
              <a:rPr lang="en-GB" sz="1600" dirty="0" smtClean="0"/>
              <a:t> rent)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4067944" y="836712"/>
            <a:ext cx="1728192" cy="600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LeaseItem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(service charge)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5536" y="35103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5536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1176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44008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6407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3528" y="1628800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Q1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748464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86632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Q2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85112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Q4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699545" y="5579948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3528" y="2348880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Q1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sp>
        <p:nvSpPr>
          <p:cNvPr id="30" name="Rectangle 29"/>
          <p:cNvSpPr/>
          <p:nvPr/>
        </p:nvSpPr>
        <p:spPr>
          <a:xfrm>
            <a:off x="2699792" y="1628800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Q2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2699792" y="2348880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Q3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sp>
        <p:nvSpPr>
          <p:cNvPr id="32" name="Rectangle 31"/>
          <p:cNvSpPr/>
          <p:nvPr/>
        </p:nvSpPr>
        <p:spPr>
          <a:xfrm>
            <a:off x="4860032" y="1628800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Q2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4860032" y="2348880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Q3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16016" y="1691516"/>
            <a:ext cx="0" cy="41857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3528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269979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269979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>
            <a:off x="486003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467544" y="4424125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Q1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2843808" y="4425193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endParaRPr lang="en-GB" sz="1600" dirty="0"/>
          </a:p>
        </p:txBody>
      </p:sp>
      <p:sp>
        <p:nvSpPr>
          <p:cNvPr id="41" name="Rectangle 40"/>
          <p:cNvSpPr/>
          <p:nvPr/>
        </p:nvSpPr>
        <p:spPr>
          <a:xfrm>
            <a:off x="5004048" y="4416647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095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16632"/>
            <a:ext cx="1728192" cy="6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Lease</a:t>
            </a:r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1115616" y="836712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LeaseItem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(</a:t>
            </a:r>
            <a:r>
              <a:rPr lang="en-GB" sz="1600" dirty="0" err="1" smtClean="0"/>
              <a:t>indexable</a:t>
            </a:r>
            <a:r>
              <a:rPr lang="en-GB" sz="1600" dirty="0" smtClean="0"/>
              <a:t> rent)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4067944" y="836712"/>
            <a:ext cx="1728192" cy="6006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LeaseItem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(service charge)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5536" y="3510300"/>
            <a:ext cx="8352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95536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1176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44008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64070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3528" y="1628800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Q1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748464" y="3366284"/>
            <a:ext cx="0" cy="296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528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86632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Q2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851128" y="31409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Q4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23528" y="2348880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Q1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sp>
        <p:nvSpPr>
          <p:cNvPr id="30" name="Rectangle 29"/>
          <p:cNvSpPr/>
          <p:nvPr/>
        </p:nvSpPr>
        <p:spPr>
          <a:xfrm>
            <a:off x="2699792" y="1628800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Q2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sp>
        <p:nvSpPr>
          <p:cNvPr id="31" name="Rectangle 30"/>
          <p:cNvSpPr/>
          <p:nvPr/>
        </p:nvSpPr>
        <p:spPr>
          <a:xfrm>
            <a:off x="2699792" y="2348880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Q3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sp>
        <p:nvSpPr>
          <p:cNvPr id="32" name="Rectangle 31"/>
          <p:cNvSpPr/>
          <p:nvPr/>
        </p:nvSpPr>
        <p:spPr>
          <a:xfrm>
            <a:off x="4860032" y="1628800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Q2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/>
              <a:t>ForIndexableRent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4860032" y="2348880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Q3 </a:t>
            </a:r>
            <a:r>
              <a:rPr lang="en-GB" sz="1600" dirty="0" err="1" smtClean="0"/>
              <a:t>LeaseTerm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 err="1" smtClean="0"/>
              <a:t>ForServiceCharge</a:t>
            </a:r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>
            <a:off x="323528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Q1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5" name="Rectangle 34"/>
          <p:cNvSpPr/>
          <p:nvPr/>
        </p:nvSpPr>
        <p:spPr>
          <a:xfrm>
            <a:off x="269979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269979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728192" cy="60063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IndexableRent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>
            <a:off x="4860032" y="4797152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Q3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467544" y="4424125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Q1</a:t>
            </a:r>
            <a:br>
              <a:rPr lang="en-GB" sz="1600" dirty="0" smtClean="0"/>
            </a:br>
            <a:r>
              <a:rPr lang="en-GB" sz="1200" dirty="0" smtClean="0"/>
              <a:t>(approved)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2843808" y="4425193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br>
              <a:rPr lang="en-GB" sz="1600" dirty="0" smtClean="0"/>
            </a:br>
            <a:r>
              <a:rPr lang="en-GB" sz="1200" dirty="0" smtClean="0"/>
              <a:t>(approved)</a:t>
            </a:r>
            <a:endParaRPr lang="en-GB" sz="1600" dirty="0"/>
          </a:p>
        </p:txBody>
      </p:sp>
      <p:sp>
        <p:nvSpPr>
          <p:cNvPr id="41" name="Rectangle 40"/>
          <p:cNvSpPr/>
          <p:nvPr/>
        </p:nvSpPr>
        <p:spPr>
          <a:xfrm>
            <a:off x="5004048" y="4416647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Q3</a:t>
            </a:r>
            <a:br>
              <a:rPr lang="en-GB" sz="1600" dirty="0" smtClean="0"/>
            </a:br>
            <a:r>
              <a:rPr lang="en-GB" sz="1200" dirty="0" smtClean="0"/>
              <a:t>(new)</a:t>
            </a:r>
            <a:endParaRPr lang="en-GB" sz="1600" dirty="0"/>
          </a:p>
        </p:txBody>
      </p:sp>
      <p:sp>
        <p:nvSpPr>
          <p:cNvPr id="42" name="Rectangle 41"/>
          <p:cNvSpPr/>
          <p:nvPr/>
        </p:nvSpPr>
        <p:spPr>
          <a:xfrm>
            <a:off x="2699792" y="5996718"/>
            <a:ext cx="1728192" cy="60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InvoiceItem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for Q2 </a:t>
            </a:r>
            <a:r>
              <a:rPr lang="en-GB" sz="1400" dirty="0" err="1" smtClean="0"/>
              <a:t>ServiceCharge</a:t>
            </a:r>
            <a:endParaRPr lang="en-GB" sz="1600" dirty="0"/>
          </a:p>
        </p:txBody>
      </p:sp>
      <p:sp>
        <p:nvSpPr>
          <p:cNvPr id="43" name="Rectangle 42"/>
          <p:cNvSpPr/>
          <p:nvPr/>
        </p:nvSpPr>
        <p:spPr>
          <a:xfrm>
            <a:off x="2843808" y="5624759"/>
            <a:ext cx="1728192" cy="4696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Invoice for Q2</a:t>
            </a:r>
            <a:br>
              <a:rPr lang="en-GB" sz="1600" dirty="0" smtClean="0"/>
            </a:br>
            <a:r>
              <a:rPr lang="en-GB" sz="1200" dirty="0" smtClean="0"/>
              <a:t>(new)</a:t>
            </a:r>
            <a:endParaRPr lang="en-GB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699545" y="6300028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now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716016" y="1691516"/>
            <a:ext cx="0" cy="48965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2194" y="6011996"/>
            <a:ext cx="104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>
                <a:solidFill>
                  <a:srgbClr val="FFC000"/>
                </a:solidFill>
              </a:rPr>
              <a:t>retro-run</a:t>
            </a:r>
            <a:br>
              <a:rPr lang="en-GB" dirty="0" smtClean="0">
                <a:solidFill>
                  <a:srgbClr val="FFC000"/>
                </a:solidFill>
              </a:rPr>
            </a:br>
            <a:r>
              <a:rPr lang="en-GB" dirty="0" smtClean="0">
                <a:solidFill>
                  <a:srgbClr val="FFC000"/>
                </a:solidFill>
              </a:rPr>
              <a:t>from</a:t>
            </a:r>
            <a:endParaRPr lang="en-GB" dirty="0">
              <a:solidFill>
                <a:srgbClr val="FFC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436777" y="1691516"/>
            <a:ext cx="0" cy="48965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4</cp:revision>
  <dcterms:created xsi:type="dcterms:W3CDTF">2015-04-14T08:28:22Z</dcterms:created>
  <dcterms:modified xsi:type="dcterms:W3CDTF">2015-04-14T09:01:54Z</dcterms:modified>
</cp:coreProperties>
</file>