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2" r:id="rId5"/>
    <p:sldId id="264" r:id="rId6"/>
    <p:sldId id="263" r:id="rId7"/>
    <p:sldId id="267" r:id="rId8"/>
    <p:sldId id="266" r:id="rId9"/>
    <p:sldId id="257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14BE50-524F-4DFA-9465-00194D3357C2}">
          <p14:sldIdLst>
            <p14:sldId id="260"/>
            <p14:sldId id="261"/>
            <p14:sldId id="256"/>
          </p14:sldIdLst>
        </p14:section>
        <p14:section name="Untitled Section" id="{E5470073-33FA-401B-A5BE-B310DDB20D12}">
          <p14:sldIdLst>
            <p14:sldId id="262"/>
            <p14:sldId id="264"/>
            <p14:sldId id="263"/>
          </p14:sldIdLst>
        </p14:section>
        <p14:section name="Untitled Section" id="{2A937E11-21D7-4543-B15D-3CE9239F3BB7}">
          <p14:sldIdLst>
            <p14:sldId id="267"/>
            <p14:sldId id="266"/>
            <p14:sldId id="257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8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8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4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1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52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1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9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92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9C46-83CA-4F9A-95E6-7D0892390C8A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0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19C46-83CA-4F9A-95E6-7D0892390C8A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7AB9-AD6A-4F7D-81FB-275E73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5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49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(Prelim letter)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35696" y="1765533"/>
            <a:ext cx="759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smtClean="0"/>
              <a:t>Paperclip</a:t>
            </a:r>
            <a:endParaRPr lang="en-GB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03848" y="188640"/>
            <a:ext cx="359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“Prelim - Prepare”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3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01" y="420627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V="1">
            <a:off x="2053048" y="3337233"/>
            <a:ext cx="4391160" cy="18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03848" y="188640"/>
            <a:ext cx="318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“Send by Email”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3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49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(Prelim letter)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(Postal)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3848" y="188640"/>
            <a:ext cx="452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</a:t>
            </a:r>
            <a:r>
              <a:rPr lang="en-GB" sz="3600" dirty="0" smtClean="0">
                <a:solidFill>
                  <a:srgbClr val="0070C0"/>
                </a:solidFill>
              </a:rPr>
              <a:t>Prelim - </a:t>
            </a:r>
            <a:r>
              <a:rPr lang="en-GB" sz="3600" dirty="0" smtClean="0">
                <a:solidFill>
                  <a:srgbClr val="0070C0"/>
                </a:solidFill>
              </a:rPr>
              <a:t>Send by Post”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1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490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(Prelim letter)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03848" y="188640"/>
            <a:ext cx="473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70C0"/>
                </a:solidFill>
              </a:rPr>
              <a:t>“</a:t>
            </a:r>
            <a:r>
              <a:rPr lang="en-GB" sz="3600" dirty="0" smtClean="0">
                <a:solidFill>
                  <a:srgbClr val="0070C0"/>
                </a:solidFill>
              </a:rPr>
              <a:t>Prelim - </a:t>
            </a:r>
            <a:r>
              <a:rPr lang="en-GB" sz="3600" dirty="0" smtClean="0">
                <a:solidFill>
                  <a:srgbClr val="0070C0"/>
                </a:solidFill>
              </a:rPr>
              <a:t>Send by Email”</a:t>
            </a:r>
            <a:endParaRPr lang="en-GB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6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188640"/>
            <a:ext cx="3720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“Invoice - Prepare”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59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86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(Postal)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3848" y="188640"/>
            <a:ext cx="4652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Invoice - </a:t>
            </a:r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Send by Post”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6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(Email)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1030" name="Picture 6" descr="C:\GITHUB\incodehq\incode-module-document\dom\src\main\java\org\incode\module\document\dom\impl\docs\Document-htm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11548"/>
            <a:ext cx="831384" cy="83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244343" y="5644673"/>
            <a:ext cx="1892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(Email cover note)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10" y="3933056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Connector 34"/>
          <p:cNvCxnSpPr/>
          <p:nvPr/>
        </p:nvCxnSpPr>
        <p:spPr>
          <a:xfrm flipH="1">
            <a:off x="5571709" y="3638125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03848" y="188640"/>
            <a:ext cx="4860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Invoice - </a:t>
            </a:r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Send by Email”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6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3848" y="188640"/>
            <a:ext cx="204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“Prepare”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6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03848" y="188640"/>
            <a:ext cx="25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“Attach PDF”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64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GITHUB\estatio\estatio\estatioapp\module\invoice\dom\src\main\java\org\estatio\dom\invoice\Invoi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5" y="332656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0729" y="332656"/>
            <a:ext cx="85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Invoice</a:t>
            </a:r>
            <a:endParaRPr lang="en-GB" dirty="0"/>
          </a:p>
        </p:txBody>
      </p:sp>
      <p:pic>
        <p:nvPicPr>
          <p:cNvPr id="1027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60" y="2546588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372135" y="3484433"/>
            <a:ext cx="1165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(Invoice)</a:t>
            </a:r>
          </a:p>
          <a:p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3" name="Picture 3" descr="C:\GITHUB\incodehq\incode-module-document\dom\src\main\java\org\incode\module\document\dom\impl\docs\Document-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85735"/>
            <a:ext cx="916260" cy="91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5951" y="5733913"/>
            <a:ext cx="133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(Tax receipt)</a:t>
            </a:r>
          </a:p>
          <a:p>
            <a:pPr algn="ctr"/>
            <a:r>
              <a:rPr lang="en-GB" dirty="0" smtClean="0"/>
              <a:t>Document</a:t>
            </a:r>
            <a:endParaRPr lang="en-GB" dirty="0"/>
          </a:p>
        </p:txBody>
      </p:sp>
      <p:pic>
        <p:nvPicPr>
          <p:cNvPr id="1028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67682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1074830" y="13875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5" y="390682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 flipH="1">
            <a:off x="1362695" y="3626708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GITHUB\incodehq\incode-module-communications\module\src\main\java\org\incode\module\communications\dom\impl\comms\Communication-e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9322"/>
            <a:ext cx="1163127" cy="116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643394" y="3410684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(Post)</a:t>
            </a:r>
          </a:p>
          <a:p>
            <a:r>
              <a:rPr lang="en-GB" dirty="0" smtClean="0"/>
              <a:t>Communication</a:t>
            </a:r>
            <a:endParaRPr lang="en-GB" dirty="0"/>
          </a:p>
        </p:txBody>
      </p:sp>
      <p:pic>
        <p:nvPicPr>
          <p:cNvPr id="27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67" y="276611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>
            <a:off x="1227230" y="1539961"/>
            <a:ext cx="1048898" cy="1015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80247" y="3004718"/>
            <a:ext cx="3096344" cy="26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C:\GITHUB\incodehq\incode-module-document\dom\src\main\java\org\incode\module\document\dom\impl\paperclips\Papercli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01" y="4206279"/>
            <a:ext cx="518865" cy="5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V="1">
            <a:off x="2053048" y="3337233"/>
            <a:ext cx="4391160" cy="189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3848" y="188640"/>
            <a:ext cx="297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“Send by Post”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8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166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5</cp:revision>
  <dcterms:created xsi:type="dcterms:W3CDTF">2017-03-01T12:43:32Z</dcterms:created>
  <dcterms:modified xsi:type="dcterms:W3CDTF">2017-03-01T18:14:23Z</dcterms:modified>
</cp:coreProperties>
</file>