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60" r:id="rId3"/>
    <p:sldId id="277" r:id="rId4"/>
    <p:sldId id="261" r:id="rId5"/>
    <p:sldId id="256" r:id="rId6"/>
    <p:sldId id="280" r:id="rId7"/>
    <p:sldId id="278" r:id="rId8"/>
    <p:sldId id="262" r:id="rId9"/>
    <p:sldId id="264" r:id="rId10"/>
    <p:sldId id="263" r:id="rId11"/>
    <p:sldId id="281" r:id="rId12"/>
    <p:sldId id="276" r:id="rId13"/>
    <p:sldId id="267" r:id="rId14"/>
    <p:sldId id="266" r:id="rId15"/>
    <p:sldId id="257" r:id="rId16"/>
    <p:sldId id="259" r:id="rId17"/>
    <p:sldId id="282" r:id="rId18"/>
    <p:sldId id="275" r:id="rId19"/>
    <p:sldId id="272" r:id="rId20"/>
    <p:sldId id="273" r:id="rId21"/>
    <p:sldId id="274" r:id="rId22"/>
    <p:sldId id="270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14BE50-524F-4DFA-9465-00194D3357C2}">
          <p14:sldIdLst>
            <p14:sldId id="279"/>
            <p14:sldId id="260"/>
            <p14:sldId id="277"/>
            <p14:sldId id="261"/>
            <p14:sldId id="256"/>
          </p14:sldIdLst>
        </p14:section>
        <p14:section name="Untitled Section" id="{E5470073-33FA-401B-A5BE-B310DDB20D12}">
          <p14:sldIdLst>
            <p14:sldId id="280"/>
            <p14:sldId id="278"/>
            <p14:sldId id="262"/>
            <p14:sldId id="264"/>
            <p14:sldId id="263"/>
          </p14:sldIdLst>
        </p14:section>
        <p14:section name="Untitled Section" id="{2A937E11-21D7-4543-B15D-3CE9239F3BB7}">
          <p14:sldIdLst>
            <p14:sldId id="281"/>
            <p14:sldId id="276"/>
            <p14:sldId id="267"/>
            <p14:sldId id="266"/>
            <p14:sldId id="257"/>
            <p14:sldId id="259"/>
          </p14:sldIdLst>
        </p14:section>
        <p14:section name="Untitled Section" id="{BC998809-CCBC-4302-9582-D1EF2F160D19}">
          <p14:sldIdLst>
            <p14:sldId id="282"/>
            <p14:sldId id="275"/>
            <p14:sldId id="272"/>
            <p14:sldId id="273"/>
            <p14:sldId id="274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87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88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34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61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8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7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52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11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29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2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80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19C46-83CA-4F9A-95E6-7D0892390C8A}" type="datetimeFigureOut">
              <a:rPr lang="en-GB" smtClean="0"/>
              <a:t>10/03/2017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85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Preliminary Letters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6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Transaction</a:t>
            </a:r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GITHUB\incodehq\incode-module-communications\module\src\main\java\org\incode\module\communications\dom\impl\comms\Communication-e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9322"/>
            <a:ext cx="1163127" cy="11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643394" y="3410684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(Email)</a:t>
            </a:r>
          </a:p>
          <a:p>
            <a:r>
              <a:rPr lang="en-GB" dirty="0" smtClean="0"/>
              <a:t>Communication</a:t>
            </a:r>
            <a:endParaRPr lang="en-GB" dirty="0"/>
          </a:p>
        </p:txBody>
      </p:sp>
      <p:pic>
        <p:nvPicPr>
          <p:cNvPr id="1030" name="Picture 6" descr="C:\GITHUB\incodehq\incode-module-document\dom\src\main\java\org\incode\module\document\dom\impl\docs\Document-htm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811548"/>
            <a:ext cx="831384" cy="8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244343" y="5644673"/>
            <a:ext cx="1892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(Email cover note)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2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67" y="276611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80247" y="3004718"/>
            <a:ext cx="3096344" cy="2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710" y="3933056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 flipH="1">
            <a:off x="5571709" y="3638125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03848" y="188640"/>
            <a:ext cx="4894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accent6">
                    <a:lumMod val="75000"/>
                  </a:schemeClr>
                </a:solidFill>
              </a:rPr>
              <a:t>“Send by Email (Invoice)”</a:t>
            </a:r>
            <a:endParaRPr lang="en-GB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6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Attachments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33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Transaction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3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Transaction</a:t>
            </a:r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3848" y="188640"/>
            <a:ext cx="2041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“Prepare”</a:t>
            </a:r>
            <a:endParaRPr lang="en-GB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Transaction</a:t>
            </a:r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3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85735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5951" y="5733913"/>
            <a:ext cx="133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(Tax receipt)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05" y="390682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 flipH="1">
            <a:off x="1362695" y="3626708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3848" y="188640"/>
            <a:ext cx="258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“Attach PDF”</a:t>
            </a:r>
            <a:endParaRPr lang="en-GB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6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Transaction</a:t>
            </a:r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3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85735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5951" y="5733913"/>
            <a:ext cx="133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(Tax receipt)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05" y="390682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 flipH="1">
            <a:off x="1362695" y="3626708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GITHUB\incodehq\incode-module-communications\module\src\main\java\org\incode\module\communications\dom\impl\comms\Communication-e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9322"/>
            <a:ext cx="1163127" cy="11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643394" y="3410684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(Post)</a:t>
            </a:r>
          </a:p>
          <a:p>
            <a:r>
              <a:rPr lang="en-GB" dirty="0" smtClean="0"/>
              <a:t>Communication</a:t>
            </a:r>
            <a:endParaRPr lang="en-GB" dirty="0"/>
          </a:p>
        </p:txBody>
      </p:sp>
      <p:pic>
        <p:nvPicPr>
          <p:cNvPr id="2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67" y="276611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80247" y="3004718"/>
            <a:ext cx="3096344" cy="2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01" y="420627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/>
          <p:cNvCxnSpPr/>
          <p:nvPr/>
        </p:nvCxnSpPr>
        <p:spPr>
          <a:xfrm flipV="1">
            <a:off x="2053048" y="3337233"/>
            <a:ext cx="4391160" cy="1890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03848" y="188640"/>
            <a:ext cx="2973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“Send by Post”</a:t>
            </a:r>
            <a:endParaRPr lang="en-GB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Transaction</a:t>
            </a:r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3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85735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5951" y="5733913"/>
            <a:ext cx="133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(Tax receipt)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05" y="390682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 flipH="1">
            <a:off x="1362695" y="3626708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GITHUB\incodehq\incode-module-communications\module\src\main\java\org\incode\module\communications\dom\impl\comms\Communication-e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9322"/>
            <a:ext cx="1163127" cy="11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643394" y="3410684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(Email)</a:t>
            </a:r>
          </a:p>
          <a:p>
            <a:r>
              <a:rPr lang="en-GB" dirty="0" smtClean="0"/>
              <a:t>Communication</a:t>
            </a:r>
            <a:endParaRPr lang="en-GB" dirty="0"/>
          </a:p>
        </p:txBody>
      </p:sp>
      <p:pic>
        <p:nvPicPr>
          <p:cNvPr id="1030" name="Picture 6" descr="C:\GITHUB\incodehq\incode-module-document\dom\src\main\java\org\incode\module\document\dom\impl\docs\Document-htm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811548"/>
            <a:ext cx="831384" cy="8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244343" y="5644673"/>
            <a:ext cx="1892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(Email cover note)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2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67" y="276611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80247" y="3004718"/>
            <a:ext cx="3096344" cy="2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710" y="3933056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 flipH="1">
            <a:off x="5571709" y="3638125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01" y="420627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V="1">
            <a:off x="2053048" y="3337233"/>
            <a:ext cx="4391160" cy="1890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03848" y="188640"/>
            <a:ext cx="3181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“Send by Email”</a:t>
            </a:r>
            <a:endParaRPr lang="en-GB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3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Attachments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5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Transaction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Transaction</a:t>
            </a:r>
          </a:p>
          <a:p>
            <a:endParaRPr lang="en-GB" dirty="0"/>
          </a:p>
        </p:txBody>
      </p:sp>
      <p:pic>
        <p:nvPicPr>
          <p:cNvPr id="13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85735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5951" y="5733913"/>
            <a:ext cx="133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(Tax receipt)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20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8" y="2767814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827584" y="1412776"/>
            <a:ext cx="535111" cy="3228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3848" y="188640"/>
            <a:ext cx="3260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“Attach Receipt”</a:t>
            </a:r>
            <a:endParaRPr lang="en-GB" sz="36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3234462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/>
              <a:t>supports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38037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Transaction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203848" y="188640"/>
            <a:ext cx="2113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70C0"/>
                </a:solidFill>
              </a:rPr>
              <a:t>“Approve”</a:t>
            </a:r>
            <a:endParaRPr lang="en-GB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30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Transaction</a:t>
            </a:r>
          </a:p>
        </p:txBody>
      </p:sp>
      <p:pic>
        <p:nvPicPr>
          <p:cNvPr id="13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85735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5951" y="5733913"/>
            <a:ext cx="133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(Tax receipt)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20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8" y="2767814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827584" y="1412776"/>
            <a:ext cx="535111" cy="3228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3848" y="188640"/>
            <a:ext cx="2041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“Prepare”</a:t>
            </a:r>
            <a:endParaRPr lang="en-GB" sz="3600" dirty="0">
              <a:solidFill>
                <a:srgbClr val="00B050"/>
              </a:solidFill>
            </a:endParaRPr>
          </a:p>
        </p:txBody>
      </p:sp>
      <p:pic>
        <p:nvPicPr>
          <p:cNvPr id="10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2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85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Transaction</a:t>
            </a:r>
          </a:p>
          <a:p>
            <a:endParaRPr lang="en-GB" dirty="0"/>
          </a:p>
        </p:txBody>
      </p:sp>
      <p:pic>
        <p:nvPicPr>
          <p:cNvPr id="13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85735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5951" y="5733913"/>
            <a:ext cx="133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(Tax receipt)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20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8" y="2767814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827584" y="1412776"/>
            <a:ext cx="535111" cy="3228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23728" y="4293096"/>
            <a:ext cx="6567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Notices the attached PDF and also links </a:t>
            </a:r>
            <a:r>
              <a:rPr lang="en-GB" sz="2800" smtClean="0">
                <a:solidFill>
                  <a:srgbClr val="00B050"/>
                </a:solidFill>
              </a:rPr>
              <a:t>to it</a:t>
            </a:r>
            <a:endParaRPr lang="en-GB" sz="2800" dirty="0">
              <a:solidFill>
                <a:srgbClr val="00B050"/>
              </a:solidFill>
            </a:endParaRPr>
          </a:p>
        </p:txBody>
      </p:sp>
      <p:pic>
        <p:nvPicPr>
          <p:cNvPr id="10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2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05" y="390682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H="1">
            <a:off x="1362695" y="3626708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4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Transaction</a:t>
            </a:r>
          </a:p>
          <a:p>
            <a:endParaRPr lang="en-GB" dirty="0"/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3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85735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5951" y="5733913"/>
            <a:ext cx="133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(Tax receipt)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05" y="390682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 flipH="1">
            <a:off x="1362695" y="3626708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GITHUB\incodehq\incode-module-communications\module\src\main\java\org\incode\module\communications\dom\impl\comms\Communication-e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9322"/>
            <a:ext cx="1163127" cy="11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643394" y="3410684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(Post)</a:t>
            </a:r>
          </a:p>
          <a:p>
            <a:r>
              <a:rPr lang="en-GB" dirty="0" smtClean="0"/>
              <a:t>Communication</a:t>
            </a:r>
            <a:endParaRPr lang="en-GB" dirty="0"/>
          </a:p>
        </p:txBody>
      </p:sp>
      <p:pic>
        <p:nvPicPr>
          <p:cNvPr id="2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67" y="276611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80247" y="3004718"/>
            <a:ext cx="3096344" cy="2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01" y="420627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/>
          <p:cNvCxnSpPr/>
          <p:nvPr/>
        </p:nvCxnSpPr>
        <p:spPr>
          <a:xfrm flipV="1">
            <a:off x="2053048" y="3337233"/>
            <a:ext cx="4391160" cy="1890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03848" y="188640"/>
            <a:ext cx="2973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“Send by Post”</a:t>
            </a:r>
            <a:endParaRPr lang="en-GB" sz="3600" dirty="0">
              <a:solidFill>
                <a:srgbClr val="00B050"/>
              </a:solidFill>
            </a:endParaRPr>
          </a:p>
        </p:txBody>
      </p:sp>
      <p:pic>
        <p:nvPicPr>
          <p:cNvPr id="22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8" y="2767814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827584" y="1412776"/>
            <a:ext cx="535111" cy="3228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Transaction</a:t>
            </a:r>
          </a:p>
          <a:p>
            <a:endParaRPr lang="en-GB" dirty="0"/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3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85735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5951" y="5733913"/>
            <a:ext cx="133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(Tax receipt)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05" y="390682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 flipH="1">
            <a:off x="1362695" y="3626708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GITHUB\incodehq\incode-module-communications\module\src\main\java\org\incode\module\communications\dom\impl\comms\Communication-e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9322"/>
            <a:ext cx="1163127" cy="11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643394" y="3410684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(Email)</a:t>
            </a:r>
          </a:p>
          <a:p>
            <a:r>
              <a:rPr lang="en-GB" dirty="0" smtClean="0"/>
              <a:t>Communication</a:t>
            </a:r>
            <a:endParaRPr lang="en-GB" dirty="0"/>
          </a:p>
        </p:txBody>
      </p:sp>
      <p:pic>
        <p:nvPicPr>
          <p:cNvPr id="1030" name="Picture 6" descr="C:\GITHUB\incodehq\incode-module-document\dom\src\main\java\org\incode\module\document\dom\impl\docs\Document-htm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811548"/>
            <a:ext cx="831384" cy="8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244343" y="5644673"/>
            <a:ext cx="1892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(Email cover note)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2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67" y="276611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80247" y="3004718"/>
            <a:ext cx="3096344" cy="2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710" y="3933056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 flipH="1">
            <a:off x="5571709" y="3638125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01" y="420627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V="1">
            <a:off x="2053048" y="3337233"/>
            <a:ext cx="4391160" cy="1890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03848" y="188640"/>
            <a:ext cx="3181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“Send by Email”</a:t>
            </a:r>
            <a:endParaRPr lang="en-GB" sz="3600" dirty="0">
              <a:solidFill>
                <a:srgbClr val="00B050"/>
              </a:solidFill>
            </a:endParaRPr>
          </a:p>
        </p:txBody>
      </p:sp>
      <p:pic>
        <p:nvPicPr>
          <p:cNvPr id="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8" y="2767814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/>
          <p:cNvCxnSpPr/>
          <p:nvPr/>
        </p:nvCxnSpPr>
        <p:spPr>
          <a:xfrm>
            <a:off x="827584" y="1412776"/>
            <a:ext cx="535111" cy="3228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22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Transaction</a:t>
            </a:r>
            <a:endParaRPr lang="en-GB" dirty="0"/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490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(Prelim letter)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35696" y="1765533"/>
            <a:ext cx="759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/>
              <a:t>Paperclip</a:t>
            </a:r>
            <a:endParaRPr lang="en-GB" sz="12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03848" y="188640"/>
            <a:ext cx="3627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70C0"/>
                </a:solidFill>
              </a:rPr>
              <a:t>“Prepare (Prelim)”</a:t>
            </a:r>
            <a:endParaRPr lang="en-GB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0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Transaction</a:t>
            </a:r>
            <a:endParaRPr lang="en-GB" dirty="0"/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490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(Prelim letter)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GITHUB\incodehq\incode-module-communications\module\src\main\java\org\incode\module\communications\dom\impl\comms\Communication-e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9322"/>
            <a:ext cx="1163127" cy="11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643394" y="3410684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(Postal)</a:t>
            </a:r>
          </a:p>
          <a:p>
            <a:r>
              <a:rPr lang="en-GB" dirty="0" smtClean="0"/>
              <a:t>Communication</a:t>
            </a:r>
            <a:endParaRPr lang="en-GB" dirty="0"/>
          </a:p>
        </p:txBody>
      </p:sp>
      <p:pic>
        <p:nvPicPr>
          <p:cNvPr id="2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67" y="276611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80247" y="3004718"/>
            <a:ext cx="3096344" cy="2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03848" y="188640"/>
            <a:ext cx="4542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70C0"/>
                </a:solidFill>
              </a:rPr>
              <a:t>“Send by Post (Prelim)”</a:t>
            </a:r>
            <a:endParaRPr lang="en-GB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71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Transaction</a:t>
            </a:r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490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(Prelim letter)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GITHUB\incodehq\incode-module-communications\module\src\main\java\org\incode\module\communications\dom\impl\comms\Communication-e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9322"/>
            <a:ext cx="1163127" cy="11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643394" y="3410684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(Email)</a:t>
            </a:r>
          </a:p>
          <a:p>
            <a:r>
              <a:rPr lang="en-GB" dirty="0" smtClean="0"/>
              <a:t>Communication</a:t>
            </a:r>
            <a:endParaRPr lang="en-GB" dirty="0"/>
          </a:p>
        </p:txBody>
      </p:sp>
      <p:pic>
        <p:nvPicPr>
          <p:cNvPr id="1030" name="Picture 6" descr="C:\GITHUB\incodehq\incode-module-document\dom\src\main\java\org\incode\module\document\dom\impl\docs\Document-htm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811548"/>
            <a:ext cx="831384" cy="8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244343" y="5644673"/>
            <a:ext cx="1892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(Email cover note)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2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67" y="276611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80247" y="3004718"/>
            <a:ext cx="3096344" cy="2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710" y="3933056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 flipH="1">
            <a:off x="5571709" y="3638125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03848" y="188640"/>
            <a:ext cx="476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70C0"/>
                </a:solidFill>
              </a:rPr>
              <a:t>“Send by Email (Prelim)”</a:t>
            </a:r>
            <a:endParaRPr lang="en-GB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06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Invoice Documents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10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Transaction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193838" y="188640"/>
            <a:ext cx="1902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accent6">
                    <a:lumMod val="75000"/>
                  </a:schemeClr>
                </a:solidFill>
              </a:rPr>
              <a:t>“Invoice”</a:t>
            </a:r>
            <a:endParaRPr lang="en-GB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90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Transaction</a:t>
            </a:r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3848" y="188640"/>
            <a:ext cx="3754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accent6">
                    <a:lumMod val="75000"/>
                  </a:schemeClr>
                </a:solidFill>
              </a:rPr>
              <a:t>“Prepare (Invoice)”</a:t>
            </a:r>
            <a:endParaRPr lang="en-GB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59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Transaction</a:t>
            </a:r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186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GITHUB\incodehq\incode-module-communications\module\src\main\java\org\incode\module\communications\dom\impl\comms\Communication-e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9322"/>
            <a:ext cx="1163127" cy="11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643394" y="3410684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(Postal)</a:t>
            </a:r>
          </a:p>
          <a:p>
            <a:r>
              <a:rPr lang="en-GB" dirty="0" smtClean="0"/>
              <a:t>Communication</a:t>
            </a:r>
            <a:endParaRPr lang="en-GB" dirty="0"/>
          </a:p>
        </p:txBody>
      </p:sp>
      <p:pic>
        <p:nvPicPr>
          <p:cNvPr id="2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67" y="276611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80247" y="3004718"/>
            <a:ext cx="3096344" cy="2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3848" y="188640"/>
            <a:ext cx="4670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accent6">
                    <a:lumMod val="75000"/>
                  </a:schemeClr>
                </a:solidFill>
              </a:rPr>
              <a:t>“Send by Post (Invoice)”</a:t>
            </a:r>
            <a:endParaRPr lang="en-GB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3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273</Words>
  <Application>Microsoft Office PowerPoint</Application>
  <PresentationFormat>On-screen Show (4:3)</PresentationFormat>
  <Paragraphs>112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Preliminary Letters</vt:lpstr>
      <vt:lpstr>PowerPoint Presentation</vt:lpstr>
      <vt:lpstr>PowerPoint Presentation</vt:lpstr>
      <vt:lpstr>PowerPoint Presentation</vt:lpstr>
      <vt:lpstr>PowerPoint Presentation</vt:lpstr>
      <vt:lpstr>Invoice Documents</vt:lpstr>
      <vt:lpstr>PowerPoint Presentation</vt:lpstr>
      <vt:lpstr>PowerPoint Presentation</vt:lpstr>
      <vt:lpstr>PowerPoint Presentation</vt:lpstr>
      <vt:lpstr>PowerPoint Presentation</vt:lpstr>
      <vt:lpstr>Attachments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Attachments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8</cp:revision>
  <dcterms:created xsi:type="dcterms:W3CDTF">2017-03-01T12:43:32Z</dcterms:created>
  <dcterms:modified xsi:type="dcterms:W3CDTF">2017-03-10T00:17:23Z</dcterms:modified>
</cp:coreProperties>
</file>