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notesSlides/notesSlide3.xml" ContentType="application/vnd.openxmlformats-officedocument.presentationml.notesSlide+xml"/>
  <Override PartName="/ppt/ink/ink46.xml" ContentType="application/inkml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7" r:id="rId2"/>
    <p:sldId id="285" r:id="rId3"/>
    <p:sldId id="258" r:id="rId4"/>
    <p:sldId id="287" r:id="rId5"/>
    <p:sldId id="294" r:id="rId6"/>
    <p:sldId id="266" r:id="rId7"/>
    <p:sldId id="267" r:id="rId8"/>
    <p:sldId id="268" r:id="rId9"/>
    <p:sldId id="275" r:id="rId10"/>
    <p:sldId id="292" r:id="rId11"/>
    <p:sldId id="286" r:id="rId12"/>
    <p:sldId id="295" r:id="rId13"/>
    <p:sldId id="296" r:id="rId14"/>
    <p:sldId id="277" r:id="rId15"/>
    <p:sldId id="279" r:id="rId16"/>
    <p:sldId id="280" r:id="rId17"/>
    <p:sldId id="281" r:id="rId18"/>
    <p:sldId id="283" r:id="rId19"/>
    <p:sldId id="288" r:id="rId20"/>
    <p:sldId id="289" r:id="rId21"/>
    <p:sldId id="291" r:id="rId22"/>
    <p:sldId id="290" r:id="rId23"/>
    <p:sldId id="293" r:id="rId2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7E8097"/>
    <a:srgbClr val="FFFFFF"/>
    <a:srgbClr val="0A0A0A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72" autoAdjust="0"/>
    <p:restoredTop sz="94687" autoAdjust="0"/>
  </p:normalViewPr>
  <p:slideViewPr>
    <p:cSldViewPr snapToGrid="0">
      <p:cViewPr varScale="1">
        <p:scale>
          <a:sx n="70" d="100"/>
          <a:sy n="70" d="100"/>
        </p:scale>
        <p:origin x="586" y="5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sv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svg"/><Relationship Id="rId1" Type="http://schemas.openxmlformats.org/officeDocument/2006/relationships/image" Target="../media/image33.png"/><Relationship Id="rId6" Type="http://schemas.openxmlformats.org/officeDocument/2006/relationships/image" Target="../media/image38.svg"/><Relationship Id="rId5" Type="http://schemas.openxmlformats.org/officeDocument/2006/relationships/image" Target="../media/image37.png"/><Relationship Id="rId4" Type="http://schemas.openxmlformats.org/officeDocument/2006/relationships/image" Target="../media/image36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svg"/><Relationship Id="rId3" Type="http://schemas.openxmlformats.org/officeDocument/2006/relationships/image" Target="../media/image74.png"/><Relationship Id="rId7" Type="http://schemas.openxmlformats.org/officeDocument/2006/relationships/image" Target="../media/image78.png"/><Relationship Id="rId2" Type="http://schemas.openxmlformats.org/officeDocument/2006/relationships/image" Target="../media/image73.svg"/><Relationship Id="rId1" Type="http://schemas.openxmlformats.org/officeDocument/2006/relationships/image" Target="../media/image72.png"/><Relationship Id="rId6" Type="http://schemas.openxmlformats.org/officeDocument/2006/relationships/image" Target="../media/image77.svg"/><Relationship Id="rId5" Type="http://schemas.openxmlformats.org/officeDocument/2006/relationships/image" Target="../media/image76.png"/><Relationship Id="rId4" Type="http://schemas.openxmlformats.org/officeDocument/2006/relationships/image" Target="../media/image75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svg"/><Relationship Id="rId3" Type="http://schemas.openxmlformats.org/officeDocument/2006/relationships/image" Target="../media/image82.png"/><Relationship Id="rId7" Type="http://schemas.openxmlformats.org/officeDocument/2006/relationships/image" Target="../media/image86.png"/><Relationship Id="rId2" Type="http://schemas.openxmlformats.org/officeDocument/2006/relationships/image" Target="../media/image81.svg"/><Relationship Id="rId1" Type="http://schemas.openxmlformats.org/officeDocument/2006/relationships/image" Target="../media/image80.png"/><Relationship Id="rId6" Type="http://schemas.openxmlformats.org/officeDocument/2006/relationships/image" Target="../media/image85.svg"/><Relationship Id="rId5" Type="http://schemas.openxmlformats.org/officeDocument/2006/relationships/image" Target="../media/image84.png"/><Relationship Id="rId4" Type="http://schemas.openxmlformats.org/officeDocument/2006/relationships/image" Target="../media/image83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sv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svg"/><Relationship Id="rId1" Type="http://schemas.openxmlformats.org/officeDocument/2006/relationships/image" Target="../media/image33.png"/><Relationship Id="rId6" Type="http://schemas.openxmlformats.org/officeDocument/2006/relationships/image" Target="../media/image38.svg"/><Relationship Id="rId5" Type="http://schemas.openxmlformats.org/officeDocument/2006/relationships/image" Target="../media/image37.png"/><Relationship Id="rId4" Type="http://schemas.openxmlformats.org/officeDocument/2006/relationships/image" Target="../media/image36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svg"/><Relationship Id="rId3" Type="http://schemas.openxmlformats.org/officeDocument/2006/relationships/image" Target="../media/image74.png"/><Relationship Id="rId7" Type="http://schemas.openxmlformats.org/officeDocument/2006/relationships/image" Target="../media/image78.png"/><Relationship Id="rId2" Type="http://schemas.openxmlformats.org/officeDocument/2006/relationships/image" Target="../media/image73.svg"/><Relationship Id="rId1" Type="http://schemas.openxmlformats.org/officeDocument/2006/relationships/image" Target="../media/image72.png"/><Relationship Id="rId6" Type="http://schemas.openxmlformats.org/officeDocument/2006/relationships/image" Target="../media/image77.svg"/><Relationship Id="rId5" Type="http://schemas.openxmlformats.org/officeDocument/2006/relationships/image" Target="../media/image76.png"/><Relationship Id="rId4" Type="http://schemas.openxmlformats.org/officeDocument/2006/relationships/image" Target="../media/image75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svg"/><Relationship Id="rId3" Type="http://schemas.openxmlformats.org/officeDocument/2006/relationships/image" Target="../media/image82.png"/><Relationship Id="rId7" Type="http://schemas.openxmlformats.org/officeDocument/2006/relationships/image" Target="../media/image86.png"/><Relationship Id="rId2" Type="http://schemas.openxmlformats.org/officeDocument/2006/relationships/image" Target="../media/image81.svg"/><Relationship Id="rId1" Type="http://schemas.openxmlformats.org/officeDocument/2006/relationships/image" Target="../media/image80.png"/><Relationship Id="rId6" Type="http://schemas.openxmlformats.org/officeDocument/2006/relationships/image" Target="../media/image85.svg"/><Relationship Id="rId5" Type="http://schemas.openxmlformats.org/officeDocument/2006/relationships/image" Target="../media/image84.png"/><Relationship Id="rId4" Type="http://schemas.openxmlformats.org/officeDocument/2006/relationships/image" Target="../media/image8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B3DB550-65F9-4D63-B3D4-DC28381A7DA1}" type="doc">
      <dgm:prSet loTypeId="urn:microsoft.com/office/officeart/2005/8/layout/vList3" loCatId="list" qsTypeId="urn:microsoft.com/office/officeart/2005/8/quickstyle/simple4" qsCatId="simple" csTypeId="urn:microsoft.com/office/officeart/2005/8/colors/accent6_1" csCatId="accent6" phldr="1"/>
      <dgm:spPr/>
      <dgm:t>
        <a:bodyPr/>
        <a:lstStyle/>
        <a:p>
          <a:endParaRPr lang="en-US"/>
        </a:p>
      </dgm:t>
    </dgm:pt>
    <dgm:pt modelId="{A714AD21-BDEE-44CA-96A4-9B2620C3A3AB}">
      <dgm:prSet/>
      <dgm:spPr/>
      <dgm:t>
        <a:bodyPr/>
        <a:lstStyle/>
        <a:p>
          <a:r>
            <a:rPr lang="ru-RU" dirty="0"/>
            <a:t>Метод реологической модели</a:t>
          </a:r>
          <a:endParaRPr lang="en-US" dirty="0"/>
        </a:p>
      </dgm:t>
    </dgm:pt>
    <dgm:pt modelId="{0B30B08D-3368-4D2E-A27E-65D3F922A37D}" type="parTrans" cxnId="{01BCAC23-00AF-49C2-92B7-686759342747}">
      <dgm:prSet/>
      <dgm:spPr/>
      <dgm:t>
        <a:bodyPr/>
        <a:lstStyle/>
        <a:p>
          <a:endParaRPr lang="en-US"/>
        </a:p>
      </dgm:t>
    </dgm:pt>
    <dgm:pt modelId="{5A7D45C9-6CCE-49FC-888E-F82DA17FDF26}" type="sibTrans" cxnId="{01BCAC23-00AF-49C2-92B7-686759342747}">
      <dgm:prSet/>
      <dgm:spPr/>
      <dgm:t>
        <a:bodyPr/>
        <a:lstStyle/>
        <a:p>
          <a:endParaRPr lang="en-US"/>
        </a:p>
      </dgm:t>
    </dgm:pt>
    <dgm:pt modelId="{8049599C-5A82-41F5-84E6-81172062E841}">
      <dgm:prSet/>
      <dgm:spPr/>
      <dgm:t>
        <a:bodyPr/>
        <a:lstStyle/>
        <a:p>
          <a:r>
            <a:rPr lang="ru-RU" dirty="0"/>
            <a:t>Пути комбинирования элементов</a:t>
          </a:r>
          <a:endParaRPr lang="en-US" dirty="0"/>
        </a:p>
      </dgm:t>
    </dgm:pt>
    <dgm:pt modelId="{E8947D47-A585-4C23-9F7E-FED0D5FC6199}" type="parTrans" cxnId="{B237F7F0-2DED-45B0-A024-9767A6FC737B}">
      <dgm:prSet/>
      <dgm:spPr/>
      <dgm:t>
        <a:bodyPr/>
        <a:lstStyle/>
        <a:p>
          <a:endParaRPr lang="en-US"/>
        </a:p>
      </dgm:t>
    </dgm:pt>
    <dgm:pt modelId="{21744125-7518-44A3-A677-892E8627A53E}" type="sibTrans" cxnId="{B237F7F0-2DED-45B0-A024-9767A6FC737B}">
      <dgm:prSet/>
      <dgm:spPr/>
      <dgm:t>
        <a:bodyPr/>
        <a:lstStyle/>
        <a:p>
          <a:endParaRPr lang="en-US"/>
        </a:p>
      </dgm:t>
    </dgm:pt>
    <dgm:pt modelId="{9FCE9126-B0F4-4822-9E75-E7AFD0E7E49D}">
      <dgm:prSet/>
      <dgm:spPr/>
      <dgm:t>
        <a:bodyPr/>
        <a:lstStyle/>
        <a:p>
          <a:r>
            <a:rPr lang="ru-RU"/>
            <a:t>Пример </a:t>
          </a:r>
          <a:endParaRPr lang="en-US"/>
        </a:p>
      </dgm:t>
    </dgm:pt>
    <dgm:pt modelId="{4D5DFD68-8581-4E5A-8E1C-107763C76DA7}" type="parTrans" cxnId="{080E3393-726A-4871-B84E-129A08A22B14}">
      <dgm:prSet/>
      <dgm:spPr/>
      <dgm:t>
        <a:bodyPr/>
        <a:lstStyle/>
        <a:p>
          <a:endParaRPr lang="en-US"/>
        </a:p>
      </dgm:t>
    </dgm:pt>
    <dgm:pt modelId="{A95463BB-33CD-43F9-9F3C-AB4BCAE74AE3}" type="sibTrans" cxnId="{080E3393-726A-4871-B84E-129A08A22B14}">
      <dgm:prSet/>
      <dgm:spPr/>
      <dgm:t>
        <a:bodyPr/>
        <a:lstStyle/>
        <a:p>
          <a:endParaRPr lang="en-US"/>
        </a:p>
      </dgm:t>
    </dgm:pt>
    <dgm:pt modelId="{3724F8D2-6F06-494F-BA21-E97E5A19DB2F}">
      <dgm:prSet/>
      <dgm:spPr/>
      <dgm:t>
        <a:bodyPr/>
        <a:lstStyle/>
        <a:p>
          <a:r>
            <a:rPr lang="ru-RU" dirty="0"/>
            <a:t>Программная часть</a:t>
          </a:r>
          <a:endParaRPr lang="en-US" dirty="0"/>
        </a:p>
      </dgm:t>
    </dgm:pt>
    <dgm:pt modelId="{BA743B0B-18B9-48D2-8538-88B8CB257805}" type="parTrans" cxnId="{0DD4E50C-DFD2-4F74-9FF3-DBF96A17A54C}">
      <dgm:prSet/>
      <dgm:spPr/>
      <dgm:t>
        <a:bodyPr/>
        <a:lstStyle/>
        <a:p>
          <a:endParaRPr lang="en-US"/>
        </a:p>
      </dgm:t>
    </dgm:pt>
    <dgm:pt modelId="{D5766391-565A-4900-92FC-FBDDB93D032A}" type="sibTrans" cxnId="{0DD4E50C-DFD2-4F74-9FF3-DBF96A17A54C}">
      <dgm:prSet/>
      <dgm:spPr/>
      <dgm:t>
        <a:bodyPr/>
        <a:lstStyle/>
        <a:p>
          <a:endParaRPr lang="en-US"/>
        </a:p>
      </dgm:t>
    </dgm:pt>
    <dgm:pt modelId="{B729C1E2-E9AD-444E-80FD-338651CDFF46}">
      <dgm:prSet/>
      <dgm:spPr/>
      <dgm:t>
        <a:bodyPr/>
        <a:lstStyle/>
        <a:p>
          <a:r>
            <a:rPr lang="ru-RU" dirty="0"/>
            <a:t>Сравнение решении</a:t>
          </a:r>
          <a:endParaRPr lang="en-US" dirty="0"/>
        </a:p>
      </dgm:t>
    </dgm:pt>
    <dgm:pt modelId="{CD50FAE6-610D-4BB2-8A8F-E3AD70621BD8}" type="parTrans" cxnId="{C5D4786C-33E6-463F-B4B5-493E922B7A44}">
      <dgm:prSet/>
      <dgm:spPr/>
      <dgm:t>
        <a:bodyPr/>
        <a:lstStyle/>
        <a:p>
          <a:endParaRPr lang="en-US"/>
        </a:p>
      </dgm:t>
    </dgm:pt>
    <dgm:pt modelId="{3719F8E0-9EDE-4917-A076-7A661188EC26}" type="sibTrans" cxnId="{C5D4786C-33E6-463F-B4B5-493E922B7A44}">
      <dgm:prSet/>
      <dgm:spPr/>
      <dgm:t>
        <a:bodyPr/>
        <a:lstStyle/>
        <a:p>
          <a:endParaRPr lang="en-US"/>
        </a:p>
      </dgm:t>
    </dgm:pt>
    <dgm:pt modelId="{C9928915-C6DF-4CDC-840D-1410422FA7BA}">
      <dgm:prSet/>
      <dgm:spPr/>
      <dgm:t>
        <a:bodyPr/>
        <a:lstStyle/>
        <a:p>
          <a:r>
            <a:rPr lang="ru-RU" dirty="0"/>
            <a:t>Результаты анализов</a:t>
          </a:r>
          <a:endParaRPr lang="en-US" dirty="0"/>
        </a:p>
      </dgm:t>
    </dgm:pt>
    <dgm:pt modelId="{38E89C15-10AB-4C4B-ACD7-52434C0B5D93}" type="parTrans" cxnId="{90E5BB86-CB45-416D-964D-239A3375BA25}">
      <dgm:prSet/>
      <dgm:spPr/>
      <dgm:t>
        <a:bodyPr/>
        <a:lstStyle/>
        <a:p>
          <a:endParaRPr lang="en-US"/>
        </a:p>
      </dgm:t>
    </dgm:pt>
    <dgm:pt modelId="{835BE7A9-0F6C-4AFE-8681-3592E39D7E66}" type="sibTrans" cxnId="{90E5BB86-CB45-416D-964D-239A3375BA25}">
      <dgm:prSet/>
      <dgm:spPr/>
      <dgm:t>
        <a:bodyPr/>
        <a:lstStyle/>
        <a:p>
          <a:endParaRPr lang="en-US"/>
        </a:p>
      </dgm:t>
    </dgm:pt>
    <dgm:pt modelId="{CB8F3648-E4C2-4345-BD00-D38C25B25A5E}">
      <dgm:prSet/>
      <dgm:spPr/>
      <dgm:t>
        <a:bodyPr/>
        <a:lstStyle/>
        <a:p>
          <a:r>
            <a:rPr lang="ru-RU" dirty="0"/>
            <a:t>Введение</a:t>
          </a:r>
          <a:endParaRPr lang="en-US" dirty="0"/>
        </a:p>
      </dgm:t>
    </dgm:pt>
    <dgm:pt modelId="{3C0A575F-CA4C-48E2-86B6-4F6A8F5A9253}" type="parTrans" cxnId="{E1BD7945-89D2-4BB3-98A4-690F5712FEBF}">
      <dgm:prSet/>
      <dgm:spPr/>
      <dgm:t>
        <a:bodyPr/>
        <a:lstStyle/>
        <a:p>
          <a:endParaRPr lang="ru-RU"/>
        </a:p>
      </dgm:t>
    </dgm:pt>
    <dgm:pt modelId="{F17FB875-1DF4-4260-B529-56D88C05422D}" type="sibTrans" cxnId="{E1BD7945-89D2-4BB3-98A4-690F5712FEBF}">
      <dgm:prSet/>
      <dgm:spPr/>
      <dgm:t>
        <a:bodyPr/>
        <a:lstStyle/>
        <a:p>
          <a:endParaRPr lang="ru-RU"/>
        </a:p>
      </dgm:t>
    </dgm:pt>
    <dgm:pt modelId="{6BD8C302-B54D-475E-A2B0-ADD873E0162A}" type="pres">
      <dgm:prSet presAssocID="{BB3DB550-65F9-4D63-B3D4-DC28381A7DA1}" presName="linearFlow" presStyleCnt="0">
        <dgm:presLayoutVars>
          <dgm:dir/>
          <dgm:resizeHandles val="exact"/>
        </dgm:presLayoutVars>
      </dgm:prSet>
      <dgm:spPr/>
    </dgm:pt>
    <dgm:pt modelId="{28C47459-7FC1-4D39-A5A4-3F63053A93B6}" type="pres">
      <dgm:prSet presAssocID="{CB8F3648-E4C2-4345-BD00-D38C25B25A5E}" presName="composite" presStyleCnt="0"/>
      <dgm:spPr/>
    </dgm:pt>
    <dgm:pt modelId="{32CFF920-FC1D-4873-BDE2-AEEDEA8A3340}" type="pres">
      <dgm:prSet presAssocID="{CB8F3648-E4C2-4345-BD00-D38C25B25A5E}" presName="imgShp" presStyleLbl="fgImgPlace1" presStyleIdx="0" presStyleCnt="7" custLinFactX="-21116" custLinFactNeighborX="-100000" custLinFactNeighborY="-30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Значок &quot;Вопросительный знак&quot; со сплошной заливкой"/>
        </a:ext>
      </dgm:extLst>
    </dgm:pt>
    <dgm:pt modelId="{FF50F8E4-8A98-4DD2-93F2-5BDFEFD792EF}" type="pres">
      <dgm:prSet presAssocID="{CB8F3648-E4C2-4345-BD00-D38C25B25A5E}" presName="txShp" presStyleLbl="node1" presStyleIdx="0" presStyleCnt="7" custScaleX="81264">
        <dgm:presLayoutVars>
          <dgm:bulletEnabled val="1"/>
        </dgm:presLayoutVars>
      </dgm:prSet>
      <dgm:spPr/>
    </dgm:pt>
    <dgm:pt modelId="{D44E377E-21F5-4FDD-BB12-04FE25423F51}" type="pres">
      <dgm:prSet presAssocID="{F17FB875-1DF4-4260-B529-56D88C05422D}" presName="spacing" presStyleCnt="0"/>
      <dgm:spPr/>
    </dgm:pt>
    <dgm:pt modelId="{30284230-214B-41A9-8957-FF5322F8740D}" type="pres">
      <dgm:prSet presAssocID="{A714AD21-BDEE-44CA-96A4-9B2620C3A3AB}" presName="composite" presStyleCnt="0"/>
      <dgm:spPr/>
    </dgm:pt>
    <dgm:pt modelId="{16604E5B-6BF3-4D8C-9DEB-E96DEA055839}" type="pres">
      <dgm:prSet presAssocID="{A714AD21-BDEE-44CA-96A4-9B2620C3A3AB}" presName="imgShp" presStyleLbl="fgImgPlace1" presStyleIdx="1" presStyleCnt="7" custLinFactX="-16271" custLinFactNeighborX="-100000" custLinFactNeighborY="-14249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Блокчейн со сплошной заливкой"/>
        </a:ext>
      </dgm:extLst>
    </dgm:pt>
    <dgm:pt modelId="{949EA48D-8DD5-47F2-AA86-AB80ECEC3464}" type="pres">
      <dgm:prSet presAssocID="{A714AD21-BDEE-44CA-96A4-9B2620C3A3AB}" presName="txShp" presStyleLbl="node1" presStyleIdx="1" presStyleCnt="7" custScaleX="81470">
        <dgm:presLayoutVars>
          <dgm:bulletEnabled val="1"/>
        </dgm:presLayoutVars>
      </dgm:prSet>
      <dgm:spPr/>
    </dgm:pt>
    <dgm:pt modelId="{652F959B-A3B1-45F6-A172-54769DB00FAB}" type="pres">
      <dgm:prSet presAssocID="{5A7D45C9-6CCE-49FC-888E-F82DA17FDF26}" presName="spacing" presStyleCnt="0"/>
      <dgm:spPr/>
    </dgm:pt>
    <dgm:pt modelId="{A45FFFDF-A387-45E7-A539-4A46DB451E5B}" type="pres">
      <dgm:prSet presAssocID="{8049599C-5A82-41F5-84E6-81172062E841}" presName="composite" presStyleCnt="0"/>
      <dgm:spPr/>
    </dgm:pt>
    <dgm:pt modelId="{8E2005E6-44D3-49BA-A3AD-1E659176286B}" type="pres">
      <dgm:prSet presAssocID="{8049599C-5A82-41F5-84E6-81172062E841}" presName="imgShp" presStyleLbl="fgImgPlace1" presStyleIdx="2" presStyleCnt="7" custLinFactX="-18102" custLinFactNeighborX="-100000" custLinFactNeighborY="-742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Схема с ветвлением со сплошной заливкой"/>
        </a:ext>
      </dgm:extLst>
    </dgm:pt>
    <dgm:pt modelId="{EC199024-2F34-48FE-A4DC-BDD71FE32EB9}" type="pres">
      <dgm:prSet presAssocID="{8049599C-5A82-41F5-84E6-81172062E841}" presName="txShp" presStyleLbl="node1" presStyleIdx="2" presStyleCnt="7" custScaleX="81464">
        <dgm:presLayoutVars>
          <dgm:bulletEnabled val="1"/>
        </dgm:presLayoutVars>
      </dgm:prSet>
      <dgm:spPr/>
    </dgm:pt>
    <dgm:pt modelId="{32E73268-4840-4ADA-8D2A-799B09DE5ED2}" type="pres">
      <dgm:prSet presAssocID="{21744125-7518-44A3-A677-892E8627A53E}" presName="spacing" presStyleCnt="0"/>
      <dgm:spPr/>
    </dgm:pt>
    <dgm:pt modelId="{BA393AD9-FDB0-4151-9423-3764BC2D38AA}" type="pres">
      <dgm:prSet presAssocID="{9FCE9126-B0F4-4822-9E75-E7AFD0E7E49D}" presName="composite" presStyleCnt="0"/>
      <dgm:spPr/>
    </dgm:pt>
    <dgm:pt modelId="{12F67524-9476-494C-B010-465A46C65AEF}" type="pres">
      <dgm:prSet presAssocID="{9FCE9126-B0F4-4822-9E75-E7AFD0E7E49D}" presName="imgShp" presStyleLbl="fgImgPlace1" presStyleIdx="3" presStyleCnt="7" custLinFactX="-14818" custLinFactNeighborX="-100000" custLinFactNeighborY="5812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Мозговой штурм со сплошной заливкой"/>
        </a:ext>
      </dgm:extLst>
    </dgm:pt>
    <dgm:pt modelId="{7E6B78F0-EAA5-457B-8835-2A166F1384F4}" type="pres">
      <dgm:prSet presAssocID="{9FCE9126-B0F4-4822-9E75-E7AFD0E7E49D}" presName="txShp" presStyleLbl="node1" presStyleIdx="3" presStyleCnt="7" custScaleX="81470">
        <dgm:presLayoutVars>
          <dgm:bulletEnabled val="1"/>
        </dgm:presLayoutVars>
      </dgm:prSet>
      <dgm:spPr/>
    </dgm:pt>
    <dgm:pt modelId="{F5ACFB1E-BE6D-452A-B873-3CF9880CD974}" type="pres">
      <dgm:prSet presAssocID="{A95463BB-33CD-43F9-9F3C-AB4BCAE74AE3}" presName="spacing" presStyleCnt="0"/>
      <dgm:spPr/>
    </dgm:pt>
    <dgm:pt modelId="{DC2B2D7A-0653-424A-BE4A-C4DD6FE81DB3}" type="pres">
      <dgm:prSet presAssocID="{3724F8D2-6F06-494F-BA21-E97E5A19DB2F}" presName="composite" presStyleCnt="0"/>
      <dgm:spPr/>
    </dgm:pt>
    <dgm:pt modelId="{5A511A85-6CFE-42F2-B36A-06FC17DC7985}" type="pres">
      <dgm:prSet presAssocID="{3724F8D2-6F06-494F-BA21-E97E5A19DB2F}" presName="imgShp" presStyleLbl="fgImgPlace1" presStyleIdx="4" presStyleCnt="7" custLinFactX="-16944" custLinFactNeighborX="-100000" custLinFactNeighborY="1549"/>
      <dgm:spPr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Абак со сплошной заливкой"/>
        </a:ext>
      </dgm:extLst>
    </dgm:pt>
    <dgm:pt modelId="{F399012D-B952-4D91-BDB5-1BCAA9F27CAC}" type="pres">
      <dgm:prSet presAssocID="{3724F8D2-6F06-494F-BA21-E97E5A19DB2F}" presName="txShp" presStyleLbl="node1" presStyleIdx="4" presStyleCnt="7" custScaleX="81470">
        <dgm:presLayoutVars>
          <dgm:bulletEnabled val="1"/>
        </dgm:presLayoutVars>
      </dgm:prSet>
      <dgm:spPr/>
    </dgm:pt>
    <dgm:pt modelId="{BB83B8AB-E5A9-4C2B-88CF-DE4A71E3B47F}" type="pres">
      <dgm:prSet presAssocID="{D5766391-565A-4900-92FC-FBDDB93D032A}" presName="spacing" presStyleCnt="0"/>
      <dgm:spPr/>
    </dgm:pt>
    <dgm:pt modelId="{176D19BC-820F-463C-9287-3E7D29061C2C}" type="pres">
      <dgm:prSet presAssocID="{B729C1E2-E9AD-444E-80FD-338651CDFF46}" presName="composite" presStyleCnt="0"/>
      <dgm:spPr/>
    </dgm:pt>
    <dgm:pt modelId="{821EB7CE-1665-41DA-9C2D-5DB536C1CA19}" type="pres">
      <dgm:prSet presAssocID="{B729C1E2-E9AD-444E-80FD-338651CDFF46}" presName="imgShp" presStyleLbl="fgImgPlace1" presStyleIdx="5" presStyleCnt="7" custLinFactX="-16944" custLinFactNeighborX="-100000" custLinFactNeighborY="-4253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Химические вещества со сплошной заливкой"/>
        </a:ext>
      </dgm:extLst>
    </dgm:pt>
    <dgm:pt modelId="{425180FE-5F31-4870-82B9-1676C5A22DF9}" type="pres">
      <dgm:prSet presAssocID="{B729C1E2-E9AD-444E-80FD-338651CDFF46}" presName="txShp" presStyleLbl="node1" presStyleIdx="5" presStyleCnt="7" custScaleX="81470">
        <dgm:presLayoutVars>
          <dgm:bulletEnabled val="1"/>
        </dgm:presLayoutVars>
      </dgm:prSet>
      <dgm:spPr/>
    </dgm:pt>
    <dgm:pt modelId="{2015CD17-4261-464C-A8A9-183AE18D3B7C}" type="pres">
      <dgm:prSet presAssocID="{3719F8E0-9EDE-4917-A076-7A661188EC26}" presName="spacing" presStyleCnt="0"/>
      <dgm:spPr/>
    </dgm:pt>
    <dgm:pt modelId="{0A97A3FF-5458-45B5-9C51-11A4F92C0547}" type="pres">
      <dgm:prSet presAssocID="{C9928915-C6DF-4CDC-840D-1410422FA7BA}" presName="composite" presStyleCnt="0"/>
      <dgm:spPr/>
    </dgm:pt>
    <dgm:pt modelId="{F75CC6C5-787A-49BB-9757-74D83A62D0BF}" type="pres">
      <dgm:prSet presAssocID="{C9928915-C6DF-4CDC-840D-1410422FA7BA}" presName="imgShp" presStyleLbl="fgImgPlace1" presStyleIdx="6" presStyleCnt="7" custLinFactX="-19071" custLinFactNeighborX="-100000" custLinFactNeighborY="-8506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Значок &quot;Галочка1&quot; со сплошной заливкой"/>
        </a:ext>
      </dgm:extLst>
    </dgm:pt>
    <dgm:pt modelId="{9CA70B07-3E63-447E-9F34-CF4437F535F5}" type="pres">
      <dgm:prSet presAssocID="{C9928915-C6DF-4CDC-840D-1410422FA7BA}" presName="txShp" presStyleLbl="node1" presStyleIdx="6" presStyleCnt="7" custScaleX="81470">
        <dgm:presLayoutVars>
          <dgm:bulletEnabled val="1"/>
        </dgm:presLayoutVars>
      </dgm:prSet>
      <dgm:spPr/>
    </dgm:pt>
  </dgm:ptLst>
  <dgm:cxnLst>
    <dgm:cxn modelId="{0DFB3B07-89F5-4936-A8AB-199252E634FC}" type="presOf" srcId="{A714AD21-BDEE-44CA-96A4-9B2620C3A3AB}" destId="{949EA48D-8DD5-47F2-AA86-AB80ECEC3464}" srcOrd="0" destOrd="0" presId="urn:microsoft.com/office/officeart/2005/8/layout/vList3"/>
    <dgm:cxn modelId="{43ADE40C-CC14-4466-9C8B-10EA659B6E2B}" type="presOf" srcId="{8049599C-5A82-41F5-84E6-81172062E841}" destId="{EC199024-2F34-48FE-A4DC-BDD71FE32EB9}" srcOrd="0" destOrd="0" presId="urn:microsoft.com/office/officeart/2005/8/layout/vList3"/>
    <dgm:cxn modelId="{0DD4E50C-DFD2-4F74-9FF3-DBF96A17A54C}" srcId="{BB3DB550-65F9-4D63-B3D4-DC28381A7DA1}" destId="{3724F8D2-6F06-494F-BA21-E97E5A19DB2F}" srcOrd="4" destOrd="0" parTransId="{BA743B0B-18B9-48D2-8538-88B8CB257805}" sibTransId="{D5766391-565A-4900-92FC-FBDDB93D032A}"/>
    <dgm:cxn modelId="{01BCAC23-00AF-49C2-92B7-686759342747}" srcId="{BB3DB550-65F9-4D63-B3D4-DC28381A7DA1}" destId="{A714AD21-BDEE-44CA-96A4-9B2620C3A3AB}" srcOrd="1" destOrd="0" parTransId="{0B30B08D-3368-4D2E-A27E-65D3F922A37D}" sibTransId="{5A7D45C9-6CCE-49FC-888E-F82DA17FDF26}"/>
    <dgm:cxn modelId="{BA555433-A59A-4DFA-9E9A-749D1BB879E8}" type="presOf" srcId="{9FCE9126-B0F4-4822-9E75-E7AFD0E7E49D}" destId="{7E6B78F0-EAA5-457B-8835-2A166F1384F4}" srcOrd="0" destOrd="0" presId="urn:microsoft.com/office/officeart/2005/8/layout/vList3"/>
    <dgm:cxn modelId="{E1BD7945-89D2-4BB3-98A4-690F5712FEBF}" srcId="{BB3DB550-65F9-4D63-B3D4-DC28381A7DA1}" destId="{CB8F3648-E4C2-4345-BD00-D38C25B25A5E}" srcOrd="0" destOrd="0" parTransId="{3C0A575F-CA4C-48E2-86B6-4F6A8F5A9253}" sibTransId="{F17FB875-1DF4-4260-B529-56D88C05422D}"/>
    <dgm:cxn modelId="{C5D4786C-33E6-463F-B4B5-493E922B7A44}" srcId="{BB3DB550-65F9-4D63-B3D4-DC28381A7DA1}" destId="{B729C1E2-E9AD-444E-80FD-338651CDFF46}" srcOrd="5" destOrd="0" parTransId="{CD50FAE6-610D-4BB2-8A8F-E3AD70621BD8}" sibTransId="{3719F8E0-9EDE-4917-A076-7A661188EC26}"/>
    <dgm:cxn modelId="{BD91CB4F-DD89-4CE9-9183-EBAB78146BC4}" type="presOf" srcId="{CB8F3648-E4C2-4345-BD00-D38C25B25A5E}" destId="{FF50F8E4-8A98-4DD2-93F2-5BDFEFD792EF}" srcOrd="0" destOrd="0" presId="urn:microsoft.com/office/officeart/2005/8/layout/vList3"/>
    <dgm:cxn modelId="{0202257F-F86A-4ECE-82CF-6F6F4F00838B}" type="presOf" srcId="{BB3DB550-65F9-4D63-B3D4-DC28381A7DA1}" destId="{6BD8C302-B54D-475E-A2B0-ADD873E0162A}" srcOrd="0" destOrd="0" presId="urn:microsoft.com/office/officeart/2005/8/layout/vList3"/>
    <dgm:cxn modelId="{90E5BB86-CB45-416D-964D-239A3375BA25}" srcId="{BB3DB550-65F9-4D63-B3D4-DC28381A7DA1}" destId="{C9928915-C6DF-4CDC-840D-1410422FA7BA}" srcOrd="6" destOrd="0" parTransId="{38E89C15-10AB-4C4B-ACD7-52434C0B5D93}" sibTransId="{835BE7A9-0F6C-4AFE-8681-3592E39D7E66}"/>
    <dgm:cxn modelId="{CBF13990-DC8A-4360-973B-96F423B46662}" type="presOf" srcId="{C9928915-C6DF-4CDC-840D-1410422FA7BA}" destId="{9CA70B07-3E63-447E-9F34-CF4437F535F5}" srcOrd="0" destOrd="0" presId="urn:microsoft.com/office/officeart/2005/8/layout/vList3"/>
    <dgm:cxn modelId="{080E3393-726A-4871-B84E-129A08A22B14}" srcId="{BB3DB550-65F9-4D63-B3D4-DC28381A7DA1}" destId="{9FCE9126-B0F4-4822-9E75-E7AFD0E7E49D}" srcOrd="3" destOrd="0" parTransId="{4D5DFD68-8581-4E5A-8E1C-107763C76DA7}" sibTransId="{A95463BB-33CD-43F9-9F3C-AB4BCAE74AE3}"/>
    <dgm:cxn modelId="{04BEF596-99FB-4191-AD87-052A6287D170}" type="presOf" srcId="{3724F8D2-6F06-494F-BA21-E97E5A19DB2F}" destId="{F399012D-B952-4D91-BDB5-1BCAA9F27CAC}" srcOrd="0" destOrd="0" presId="urn:microsoft.com/office/officeart/2005/8/layout/vList3"/>
    <dgm:cxn modelId="{B237F7F0-2DED-45B0-A024-9767A6FC737B}" srcId="{BB3DB550-65F9-4D63-B3D4-DC28381A7DA1}" destId="{8049599C-5A82-41F5-84E6-81172062E841}" srcOrd="2" destOrd="0" parTransId="{E8947D47-A585-4C23-9F7E-FED0D5FC6199}" sibTransId="{21744125-7518-44A3-A677-892E8627A53E}"/>
    <dgm:cxn modelId="{531E3FF6-DD94-4B3B-B73A-20A79D72F749}" type="presOf" srcId="{B729C1E2-E9AD-444E-80FD-338651CDFF46}" destId="{425180FE-5F31-4870-82B9-1676C5A22DF9}" srcOrd="0" destOrd="0" presId="urn:microsoft.com/office/officeart/2005/8/layout/vList3"/>
    <dgm:cxn modelId="{752EB687-1F6A-4F34-AD42-AE17F51B84DC}" type="presParOf" srcId="{6BD8C302-B54D-475E-A2B0-ADD873E0162A}" destId="{28C47459-7FC1-4D39-A5A4-3F63053A93B6}" srcOrd="0" destOrd="0" presId="urn:microsoft.com/office/officeart/2005/8/layout/vList3"/>
    <dgm:cxn modelId="{9575FB32-E898-4A95-8457-63B82995C449}" type="presParOf" srcId="{28C47459-7FC1-4D39-A5A4-3F63053A93B6}" destId="{32CFF920-FC1D-4873-BDE2-AEEDEA8A3340}" srcOrd="0" destOrd="0" presId="urn:microsoft.com/office/officeart/2005/8/layout/vList3"/>
    <dgm:cxn modelId="{B5B39532-B9A7-45AE-A178-2CDBD6E771A0}" type="presParOf" srcId="{28C47459-7FC1-4D39-A5A4-3F63053A93B6}" destId="{FF50F8E4-8A98-4DD2-93F2-5BDFEFD792EF}" srcOrd="1" destOrd="0" presId="urn:microsoft.com/office/officeart/2005/8/layout/vList3"/>
    <dgm:cxn modelId="{36C059EB-86B1-45E9-B254-E2040B267A70}" type="presParOf" srcId="{6BD8C302-B54D-475E-A2B0-ADD873E0162A}" destId="{D44E377E-21F5-4FDD-BB12-04FE25423F51}" srcOrd="1" destOrd="0" presId="urn:microsoft.com/office/officeart/2005/8/layout/vList3"/>
    <dgm:cxn modelId="{BF5AF04E-EEA1-4A1B-A998-EFF8B590189B}" type="presParOf" srcId="{6BD8C302-B54D-475E-A2B0-ADD873E0162A}" destId="{30284230-214B-41A9-8957-FF5322F8740D}" srcOrd="2" destOrd="0" presId="urn:microsoft.com/office/officeart/2005/8/layout/vList3"/>
    <dgm:cxn modelId="{0734D3A9-96A6-45E1-A200-2A37FF8297D3}" type="presParOf" srcId="{30284230-214B-41A9-8957-FF5322F8740D}" destId="{16604E5B-6BF3-4D8C-9DEB-E96DEA055839}" srcOrd="0" destOrd="0" presId="urn:microsoft.com/office/officeart/2005/8/layout/vList3"/>
    <dgm:cxn modelId="{8D4B4121-8A6D-4CE0-8897-89934A65E9B9}" type="presParOf" srcId="{30284230-214B-41A9-8957-FF5322F8740D}" destId="{949EA48D-8DD5-47F2-AA86-AB80ECEC3464}" srcOrd="1" destOrd="0" presId="urn:microsoft.com/office/officeart/2005/8/layout/vList3"/>
    <dgm:cxn modelId="{559BD8EB-4B7C-44F7-8619-90EF4DC611C2}" type="presParOf" srcId="{6BD8C302-B54D-475E-A2B0-ADD873E0162A}" destId="{652F959B-A3B1-45F6-A172-54769DB00FAB}" srcOrd="3" destOrd="0" presId="urn:microsoft.com/office/officeart/2005/8/layout/vList3"/>
    <dgm:cxn modelId="{F3CF3D41-5A71-4290-8EE4-344B6F202B03}" type="presParOf" srcId="{6BD8C302-B54D-475E-A2B0-ADD873E0162A}" destId="{A45FFFDF-A387-45E7-A539-4A46DB451E5B}" srcOrd="4" destOrd="0" presId="urn:microsoft.com/office/officeart/2005/8/layout/vList3"/>
    <dgm:cxn modelId="{FEB0B3BB-59D3-45F9-8766-FE89CFD62705}" type="presParOf" srcId="{A45FFFDF-A387-45E7-A539-4A46DB451E5B}" destId="{8E2005E6-44D3-49BA-A3AD-1E659176286B}" srcOrd="0" destOrd="0" presId="urn:microsoft.com/office/officeart/2005/8/layout/vList3"/>
    <dgm:cxn modelId="{2BB8EF89-5270-4B40-9F3B-2F02527D4667}" type="presParOf" srcId="{A45FFFDF-A387-45E7-A539-4A46DB451E5B}" destId="{EC199024-2F34-48FE-A4DC-BDD71FE32EB9}" srcOrd="1" destOrd="0" presId="urn:microsoft.com/office/officeart/2005/8/layout/vList3"/>
    <dgm:cxn modelId="{2C46160B-46E4-4889-81A1-C8060BB1F7BB}" type="presParOf" srcId="{6BD8C302-B54D-475E-A2B0-ADD873E0162A}" destId="{32E73268-4840-4ADA-8D2A-799B09DE5ED2}" srcOrd="5" destOrd="0" presId="urn:microsoft.com/office/officeart/2005/8/layout/vList3"/>
    <dgm:cxn modelId="{0CDD427C-45CA-4B44-8522-CB51FBE8410B}" type="presParOf" srcId="{6BD8C302-B54D-475E-A2B0-ADD873E0162A}" destId="{BA393AD9-FDB0-4151-9423-3764BC2D38AA}" srcOrd="6" destOrd="0" presId="urn:microsoft.com/office/officeart/2005/8/layout/vList3"/>
    <dgm:cxn modelId="{91B42960-778E-49CA-AF56-A05A6301926E}" type="presParOf" srcId="{BA393AD9-FDB0-4151-9423-3764BC2D38AA}" destId="{12F67524-9476-494C-B010-465A46C65AEF}" srcOrd="0" destOrd="0" presId="urn:microsoft.com/office/officeart/2005/8/layout/vList3"/>
    <dgm:cxn modelId="{FF7D9BC5-7574-4DA8-BD30-68B47A82ED7B}" type="presParOf" srcId="{BA393AD9-FDB0-4151-9423-3764BC2D38AA}" destId="{7E6B78F0-EAA5-457B-8835-2A166F1384F4}" srcOrd="1" destOrd="0" presId="urn:microsoft.com/office/officeart/2005/8/layout/vList3"/>
    <dgm:cxn modelId="{5E6E29B6-34A5-485A-A2F1-07A8EDA98365}" type="presParOf" srcId="{6BD8C302-B54D-475E-A2B0-ADD873E0162A}" destId="{F5ACFB1E-BE6D-452A-B873-3CF9880CD974}" srcOrd="7" destOrd="0" presId="urn:microsoft.com/office/officeart/2005/8/layout/vList3"/>
    <dgm:cxn modelId="{9AAEE12F-EB2F-4E99-86FD-2092BF975B11}" type="presParOf" srcId="{6BD8C302-B54D-475E-A2B0-ADD873E0162A}" destId="{DC2B2D7A-0653-424A-BE4A-C4DD6FE81DB3}" srcOrd="8" destOrd="0" presId="urn:microsoft.com/office/officeart/2005/8/layout/vList3"/>
    <dgm:cxn modelId="{5A35FD7C-C297-4F19-9A00-7AC3F24BB76E}" type="presParOf" srcId="{DC2B2D7A-0653-424A-BE4A-C4DD6FE81DB3}" destId="{5A511A85-6CFE-42F2-B36A-06FC17DC7985}" srcOrd="0" destOrd="0" presId="urn:microsoft.com/office/officeart/2005/8/layout/vList3"/>
    <dgm:cxn modelId="{77942F6D-D37C-42BF-9CF0-BBEBE7216B07}" type="presParOf" srcId="{DC2B2D7A-0653-424A-BE4A-C4DD6FE81DB3}" destId="{F399012D-B952-4D91-BDB5-1BCAA9F27CAC}" srcOrd="1" destOrd="0" presId="urn:microsoft.com/office/officeart/2005/8/layout/vList3"/>
    <dgm:cxn modelId="{6D543242-7C4A-4B03-BD77-0EABE1BA2F09}" type="presParOf" srcId="{6BD8C302-B54D-475E-A2B0-ADD873E0162A}" destId="{BB83B8AB-E5A9-4C2B-88CF-DE4A71E3B47F}" srcOrd="9" destOrd="0" presId="urn:microsoft.com/office/officeart/2005/8/layout/vList3"/>
    <dgm:cxn modelId="{03B557E7-B1F3-490B-840B-45ECAED527FF}" type="presParOf" srcId="{6BD8C302-B54D-475E-A2B0-ADD873E0162A}" destId="{176D19BC-820F-463C-9287-3E7D29061C2C}" srcOrd="10" destOrd="0" presId="urn:microsoft.com/office/officeart/2005/8/layout/vList3"/>
    <dgm:cxn modelId="{F9256401-947F-4476-8ACC-6A5E206DDF13}" type="presParOf" srcId="{176D19BC-820F-463C-9287-3E7D29061C2C}" destId="{821EB7CE-1665-41DA-9C2D-5DB536C1CA19}" srcOrd="0" destOrd="0" presId="urn:microsoft.com/office/officeart/2005/8/layout/vList3"/>
    <dgm:cxn modelId="{6D976292-2616-4C46-B017-ECBFB79C5D9C}" type="presParOf" srcId="{176D19BC-820F-463C-9287-3E7D29061C2C}" destId="{425180FE-5F31-4870-82B9-1676C5A22DF9}" srcOrd="1" destOrd="0" presId="urn:microsoft.com/office/officeart/2005/8/layout/vList3"/>
    <dgm:cxn modelId="{1D0A3C4A-513F-4713-8286-099D49F37A2A}" type="presParOf" srcId="{6BD8C302-B54D-475E-A2B0-ADD873E0162A}" destId="{2015CD17-4261-464C-A8A9-183AE18D3B7C}" srcOrd="11" destOrd="0" presId="urn:microsoft.com/office/officeart/2005/8/layout/vList3"/>
    <dgm:cxn modelId="{245C1CCF-3B35-4A8F-A67A-11385BCFE5CD}" type="presParOf" srcId="{6BD8C302-B54D-475E-A2B0-ADD873E0162A}" destId="{0A97A3FF-5458-45B5-9C51-11A4F92C0547}" srcOrd="12" destOrd="0" presId="urn:microsoft.com/office/officeart/2005/8/layout/vList3"/>
    <dgm:cxn modelId="{8E9E1B7C-9C14-4348-8853-37323E319A6E}" type="presParOf" srcId="{0A97A3FF-5458-45B5-9C51-11A4F92C0547}" destId="{F75CC6C5-787A-49BB-9757-74D83A62D0BF}" srcOrd="0" destOrd="0" presId="urn:microsoft.com/office/officeart/2005/8/layout/vList3"/>
    <dgm:cxn modelId="{9F2E90B5-8CEA-4170-8014-C4402B9839BA}" type="presParOf" srcId="{0A97A3FF-5458-45B5-9C51-11A4F92C0547}" destId="{9CA70B07-3E63-447E-9F34-CF4437F535F5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7D0B6EA-625A-4144-B334-ADE5A8200FA5}" type="doc">
      <dgm:prSet loTypeId="urn:microsoft.com/office/officeart/2005/8/layout/hList7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E0E3F6B1-EEBC-4280-A38F-148204D85D29}">
      <dgm:prSet/>
      <dgm:spPr>
        <a:solidFill>
          <a:schemeClr val="tx1">
            <a:lumMod val="85000"/>
            <a:lumOff val="15000"/>
          </a:schemeClr>
        </a:solidFill>
      </dgm:spPr>
      <dgm:t>
        <a:bodyPr/>
        <a:lstStyle/>
        <a:p>
          <a:r>
            <a:rPr lang="ru-RU" dirty="0"/>
            <a:t>Определение реологической модели материала</a:t>
          </a:r>
        </a:p>
      </dgm:t>
    </dgm:pt>
    <dgm:pt modelId="{CAC13EBF-E2BE-4F93-A3B9-53BB8F11FC9D}" type="parTrans" cxnId="{6E30BA6A-7ADF-4ABB-86D8-988475D147FC}">
      <dgm:prSet/>
      <dgm:spPr/>
      <dgm:t>
        <a:bodyPr/>
        <a:lstStyle/>
        <a:p>
          <a:endParaRPr lang="ru-RU"/>
        </a:p>
      </dgm:t>
    </dgm:pt>
    <dgm:pt modelId="{3ACD26E2-97F1-4F66-99B0-01163B0DD1DE}" type="sibTrans" cxnId="{6E30BA6A-7ADF-4ABB-86D8-988475D147FC}">
      <dgm:prSet/>
      <dgm:spPr/>
      <dgm:t>
        <a:bodyPr/>
        <a:lstStyle/>
        <a:p>
          <a:endParaRPr lang="ru-RU"/>
        </a:p>
      </dgm:t>
    </dgm:pt>
    <dgm:pt modelId="{06C7A142-2856-4E5D-9105-755CCDE7F74D}">
      <dgm:prSet/>
      <dgm:spPr>
        <a:solidFill>
          <a:schemeClr val="tx1">
            <a:lumMod val="85000"/>
            <a:lumOff val="15000"/>
          </a:schemeClr>
        </a:solidFill>
      </dgm:spPr>
      <dgm:t>
        <a:bodyPr/>
        <a:lstStyle/>
        <a:p>
          <a:r>
            <a:rPr lang="ru-RU" dirty="0"/>
            <a:t>Определение параметров</a:t>
          </a:r>
        </a:p>
      </dgm:t>
    </dgm:pt>
    <dgm:pt modelId="{1BB0208A-ABF9-49AE-9549-9874CD1F519C}" type="parTrans" cxnId="{07EA4903-B0CF-4C44-9B7A-B38F7B7F1751}">
      <dgm:prSet/>
      <dgm:spPr/>
      <dgm:t>
        <a:bodyPr/>
        <a:lstStyle/>
        <a:p>
          <a:endParaRPr lang="ru-RU"/>
        </a:p>
      </dgm:t>
    </dgm:pt>
    <dgm:pt modelId="{DA01A927-89C5-4F92-A1C3-0BCA34246941}" type="sibTrans" cxnId="{07EA4903-B0CF-4C44-9B7A-B38F7B7F1751}">
      <dgm:prSet/>
      <dgm:spPr/>
      <dgm:t>
        <a:bodyPr/>
        <a:lstStyle/>
        <a:p>
          <a:endParaRPr lang="ru-RU"/>
        </a:p>
      </dgm:t>
    </dgm:pt>
    <dgm:pt modelId="{340440CC-AFF9-480D-A6A8-6D5C405DC16F}">
      <dgm:prSet/>
      <dgm:spPr>
        <a:solidFill>
          <a:schemeClr val="tx1">
            <a:lumMod val="85000"/>
            <a:lumOff val="15000"/>
          </a:schemeClr>
        </a:solidFill>
      </dgm:spPr>
      <dgm:t>
        <a:bodyPr/>
        <a:lstStyle/>
        <a:p>
          <a:r>
            <a:rPr lang="ru-RU" dirty="0"/>
            <a:t>Оценка временных характеристик</a:t>
          </a:r>
        </a:p>
      </dgm:t>
    </dgm:pt>
    <dgm:pt modelId="{1472549E-1885-48BF-83FF-FC74A0A23E5C}" type="parTrans" cxnId="{BBBB917C-2D03-4126-95B1-6F29D76712DA}">
      <dgm:prSet/>
      <dgm:spPr/>
      <dgm:t>
        <a:bodyPr/>
        <a:lstStyle/>
        <a:p>
          <a:endParaRPr lang="ru-RU"/>
        </a:p>
      </dgm:t>
    </dgm:pt>
    <dgm:pt modelId="{A20D7B21-8113-466D-BAD8-D43AF3B201F9}" type="sibTrans" cxnId="{BBBB917C-2D03-4126-95B1-6F29D76712DA}">
      <dgm:prSet/>
      <dgm:spPr/>
      <dgm:t>
        <a:bodyPr/>
        <a:lstStyle/>
        <a:p>
          <a:endParaRPr lang="ru-RU"/>
        </a:p>
      </dgm:t>
    </dgm:pt>
    <dgm:pt modelId="{E04A9CBD-471D-4C3B-80C1-8D37C500006A}">
      <dgm:prSet/>
      <dgm:spPr>
        <a:solidFill>
          <a:schemeClr val="tx1">
            <a:lumMod val="85000"/>
            <a:lumOff val="15000"/>
          </a:schemeClr>
        </a:solidFill>
      </dgm:spPr>
      <dgm:t>
        <a:bodyPr/>
        <a:lstStyle/>
        <a:p>
          <a:r>
            <a:rPr lang="ru-RU" dirty="0"/>
            <a:t>Анализ влияния температуры</a:t>
          </a:r>
        </a:p>
      </dgm:t>
    </dgm:pt>
    <dgm:pt modelId="{37454703-3EDA-496C-A981-82D5D3776E91}" type="parTrans" cxnId="{09EC1DF2-36EB-4D2D-AA05-30E3A42C2B3E}">
      <dgm:prSet/>
      <dgm:spPr/>
      <dgm:t>
        <a:bodyPr/>
        <a:lstStyle/>
        <a:p>
          <a:endParaRPr lang="ru-RU"/>
        </a:p>
      </dgm:t>
    </dgm:pt>
    <dgm:pt modelId="{0D8037D6-0E6F-4A3C-91A5-EB06BD9DE9B6}" type="sibTrans" cxnId="{09EC1DF2-36EB-4D2D-AA05-30E3A42C2B3E}">
      <dgm:prSet/>
      <dgm:spPr/>
      <dgm:t>
        <a:bodyPr/>
        <a:lstStyle/>
        <a:p>
          <a:endParaRPr lang="ru-RU"/>
        </a:p>
      </dgm:t>
    </dgm:pt>
    <dgm:pt modelId="{17C6AC7B-39FE-4B60-9EA8-5712984E70DC}" type="pres">
      <dgm:prSet presAssocID="{77D0B6EA-625A-4144-B334-ADE5A8200FA5}" presName="Name0" presStyleCnt="0">
        <dgm:presLayoutVars>
          <dgm:dir/>
          <dgm:resizeHandles val="exact"/>
        </dgm:presLayoutVars>
      </dgm:prSet>
      <dgm:spPr/>
    </dgm:pt>
    <dgm:pt modelId="{54260FF7-FC23-4194-830E-B1F42D762535}" type="pres">
      <dgm:prSet presAssocID="{77D0B6EA-625A-4144-B334-ADE5A8200FA5}" presName="fgShape" presStyleLbl="fgShp" presStyleIdx="0" presStyleCnt="1"/>
      <dgm:spPr>
        <a:solidFill>
          <a:schemeClr val="bg1"/>
        </a:solidFill>
        <a:ln w="31750">
          <a:gradFill flip="none" rotWithShape="1">
            <a:gsLst>
              <a:gs pos="0">
                <a:srgbClr val="00B050"/>
              </a:gs>
              <a:gs pos="55000">
                <a:srgbClr val="FFFF00"/>
              </a:gs>
              <a:gs pos="100000">
                <a:srgbClr val="FF0000"/>
              </a:gs>
            </a:gsLst>
            <a:path path="shape">
              <a:fillToRect l="50000" t="50000" r="50000" b="50000"/>
            </a:path>
            <a:tileRect/>
          </a:gradFill>
        </a:ln>
      </dgm:spPr>
    </dgm:pt>
    <dgm:pt modelId="{16142DA8-E071-400D-B67B-AC1209A4BC62}" type="pres">
      <dgm:prSet presAssocID="{77D0B6EA-625A-4144-B334-ADE5A8200FA5}" presName="linComp" presStyleCnt="0"/>
      <dgm:spPr/>
    </dgm:pt>
    <dgm:pt modelId="{E20EAD5C-2E9B-4A04-A85D-319B52B6F5F3}" type="pres">
      <dgm:prSet presAssocID="{E0E3F6B1-EEBC-4280-A38F-148204D85D29}" presName="compNode" presStyleCnt="0"/>
      <dgm:spPr/>
    </dgm:pt>
    <dgm:pt modelId="{03D2D061-CB70-4EAD-9112-4A6E15AD2891}" type="pres">
      <dgm:prSet presAssocID="{E0E3F6B1-EEBC-4280-A38F-148204D85D29}" presName="bkgdShape" presStyleLbl="node1" presStyleIdx="0" presStyleCnt="4"/>
      <dgm:spPr/>
    </dgm:pt>
    <dgm:pt modelId="{EB27743C-0050-4198-BE14-F278C9565D38}" type="pres">
      <dgm:prSet presAssocID="{E0E3F6B1-EEBC-4280-A38F-148204D85D29}" presName="nodeTx" presStyleLbl="node1" presStyleIdx="0" presStyleCnt="4">
        <dgm:presLayoutVars>
          <dgm:bulletEnabled val="1"/>
        </dgm:presLayoutVars>
      </dgm:prSet>
      <dgm:spPr/>
    </dgm:pt>
    <dgm:pt modelId="{62D1D691-933F-4B60-A05A-0C115BC0F5BF}" type="pres">
      <dgm:prSet presAssocID="{E0E3F6B1-EEBC-4280-A38F-148204D85D29}" presName="invisiNode" presStyleLbl="node1" presStyleIdx="0" presStyleCnt="4"/>
      <dgm:spPr/>
    </dgm:pt>
    <dgm:pt modelId="{DABA8E1B-F157-4D89-A62E-F9E0737E3AC9}" type="pres">
      <dgm:prSet presAssocID="{E0E3F6B1-EEBC-4280-A38F-148204D85D29}" presName="imagNode" presStyleLbl="fgImgPlac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Иерархия со сплошной заливкой"/>
        </a:ext>
      </dgm:extLst>
    </dgm:pt>
    <dgm:pt modelId="{B038C605-B1A6-4CED-9CFB-58165DF766C9}" type="pres">
      <dgm:prSet presAssocID="{3ACD26E2-97F1-4F66-99B0-01163B0DD1DE}" presName="sibTrans" presStyleLbl="sibTrans2D1" presStyleIdx="0" presStyleCnt="0"/>
      <dgm:spPr/>
    </dgm:pt>
    <dgm:pt modelId="{1F9BF276-12D3-49CA-B43F-0E38197FBE6A}" type="pres">
      <dgm:prSet presAssocID="{06C7A142-2856-4E5D-9105-755CCDE7F74D}" presName="compNode" presStyleCnt="0"/>
      <dgm:spPr/>
    </dgm:pt>
    <dgm:pt modelId="{CB5F84DD-2956-405E-8834-AF0DD579E985}" type="pres">
      <dgm:prSet presAssocID="{06C7A142-2856-4E5D-9105-755CCDE7F74D}" presName="bkgdShape" presStyleLbl="node1" presStyleIdx="1" presStyleCnt="4"/>
      <dgm:spPr/>
    </dgm:pt>
    <dgm:pt modelId="{8B5378ED-2D2E-41A5-9469-39933414A7A7}" type="pres">
      <dgm:prSet presAssocID="{06C7A142-2856-4E5D-9105-755CCDE7F74D}" presName="nodeTx" presStyleLbl="node1" presStyleIdx="1" presStyleCnt="4">
        <dgm:presLayoutVars>
          <dgm:bulletEnabled val="1"/>
        </dgm:presLayoutVars>
      </dgm:prSet>
      <dgm:spPr/>
    </dgm:pt>
    <dgm:pt modelId="{A76903EE-0E76-4227-98BE-F6F5422FAAA0}" type="pres">
      <dgm:prSet presAssocID="{06C7A142-2856-4E5D-9105-755CCDE7F74D}" presName="invisiNode" presStyleLbl="node1" presStyleIdx="1" presStyleCnt="4"/>
      <dgm:spPr/>
    </dgm:pt>
    <dgm:pt modelId="{F778F5EB-8B37-4E15-B645-AA0B4774E339}" type="pres">
      <dgm:prSet presAssocID="{06C7A142-2856-4E5D-9105-755CCDE7F74D}" presName="imagNode" presStyleLbl="fgImgPlac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Плохие запасы со сплошной заливкой"/>
        </a:ext>
      </dgm:extLst>
    </dgm:pt>
    <dgm:pt modelId="{CF4930E1-8285-4E56-B81F-9B9C3690B890}" type="pres">
      <dgm:prSet presAssocID="{DA01A927-89C5-4F92-A1C3-0BCA34246941}" presName="sibTrans" presStyleLbl="sibTrans2D1" presStyleIdx="0" presStyleCnt="0"/>
      <dgm:spPr/>
    </dgm:pt>
    <dgm:pt modelId="{AD93E96A-1629-4959-B3E7-9D4993E97C55}" type="pres">
      <dgm:prSet presAssocID="{340440CC-AFF9-480D-A6A8-6D5C405DC16F}" presName="compNode" presStyleCnt="0"/>
      <dgm:spPr/>
    </dgm:pt>
    <dgm:pt modelId="{A4B84671-272A-4747-9E41-65E9F33FD436}" type="pres">
      <dgm:prSet presAssocID="{340440CC-AFF9-480D-A6A8-6D5C405DC16F}" presName="bkgdShape" presStyleLbl="node1" presStyleIdx="2" presStyleCnt="4"/>
      <dgm:spPr/>
    </dgm:pt>
    <dgm:pt modelId="{E97AEC6D-8998-4614-A2F3-899286FC6351}" type="pres">
      <dgm:prSet presAssocID="{340440CC-AFF9-480D-A6A8-6D5C405DC16F}" presName="nodeTx" presStyleLbl="node1" presStyleIdx="2" presStyleCnt="4">
        <dgm:presLayoutVars>
          <dgm:bulletEnabled val="1"/>
        </dgm:presLayoutVars>
      </dgm:prSet>
      <dgm:spPr/>
    </dgm:pt>
    <dgm:pt modelId="{07DAA44C-A4F0-4122-A9E0-3ACEEE2887F8}" type="pres">
      <dgm:prSet presAssocID="{340440CC-AFF9-480D-A6A8-6D5C405DC16F}" presName="invisiNode" presStyleLbl="node1" presStyleIdx="2" presStyleCnt="4"/>
      <dgm:spPr/>
    </dgm:pt>
    <dgm:pt modelId="{FE119FD4-367D-46F9-949A-4B53725358C5}" type="pres">
      <dgm:prSet presAssocID="{340440CC-AFF9-480D-A6A8-6D5C405DC16F}" presName="imagNode" presStyleLbl="fgImgPlace1" presStyleIdx="2" presStyleCnt="4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Песочные часы 60% со сплошной заливкой"/>
        </a:ext>
      </dgm:extLst>
    </dgm:pt>
    <dgm:pt modelId="{BC5D2939-9122-4F0A-AF8D-CE0F78FB3566}" type="pres">
      <dgm:prSet presAssocID="{A20D7B21-8113-466D-BAD8-D43AF3B201F9}" presName="sibTrans" presStyleLbl="sibTrans2D1" presStyleIdx="0" presStyleCnt="0"/>
      <dgm:spPr/>
    </dgm:pt>
    <dgm:pt modelId="{A4EAE72B-FC44-4D3D-8242-8A99589D65A9}" type="pres">
      <dgm:prSet presAssocID="{E04A9CBD-471D-4C3B-80C1-8D37C500006A}" presName="compNode" presStyleCnt="0"/>
      <dgm:spPr/>
    </dgm:pt>
    <dgm:pt modelId="{D81DDEA6-67D5-4CA5-870F-00910A4B0BA1}" type="pres">
      <dgm:prSet presAssocID="{E04A9CBD-471D-4C3B-80C1-8D37C500006A}" presName="bkgdShape" presStyleLbl="node1" presStyleIdx="3" presStyleCnt="4" custLinFactNeighborX="18242" custLinFactNeighborY="-958"/>
      <dgm:spPr/>
    </dgm:pt>
    <dgm:pt modelId="{845099BA-B2F2-4B9E-8A08-5CD13F19CB28}" type="pres">
      <dgm:prSet presAssocID="{E04A9CBD-471D-4C3B-80C1-8D37C500006A}" presName="nodeTx" presStyleLbl="node1" presStyleIdx="3" presStyleCnt="4">
        <dgm:presLayoutVars>
          <dgm:bulletEnabled val="1"/>
        </dgm:presLayoutVars>
      </dgm:prSet>
      <dgm:spPr/>
    </dgm:pt>
    <dgm:pt modelId="{0B4D6E0E-ADDC-44CA-91D9-DFAA27318C16}" type="pres">
      <dgm:prSet presAssocID="{E04A9CBD-471D-4C3B-80C1-8D37C500006A}" presName="invisiNode" presStyleLbl="node1" presStyleIdx="3" presStyleCnt="4"/>
      <dgm:spPr/>
    </dgm:pt>
    <dgm:pt modelId="{C9046A0E-7472-4663-BAB0-78AC7F9F6C29}" type="pres">
      <dgm:prSet presAssocID="{E04A9CBD-471D-4C3B-80C1-8D37C500006A}" presName="imagNode" presStyleLbl="fgImgPlac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Термометр со сплошной заливкой"/>
        </a:ext>
      </dgm:extLst>
    </dgm:pt>
  </dgm:ptLst>
  <dgm:cxnLst>
    <dgm:cxn modelId="{07EA4903-B0CF-4C44-9B7A-B38F7B7F1751}" srcId="{77D0B6EA-625A-4144-B334-ADE5A8200FA5}" destId="{06C7A142-2856-4E5D-9105-755CCDE7F74D}" srcOrd="1" destOrd="0" parTransId="{1BB0208A-ABF9-49AE-9549-9874CD1F519C}" sibTransId="{DA01A927-89C5-4F92-A1C3-0BCA34246941}"/>
    <dgm:cxn modelId="{8359CC13-5FA2-418F-9C63-80D06EEC8536}" type="presOf" srcId="{E0E3F6B1-EEBC-4280-A38F-148204D85D29}" destId="{03D2D061-CB70-4EAD-9112-4A6E15AD2891}" srcOrd="0" destOrd="0" presId="urn:microsoft.com/office/officeart/2005/8/layout/hList7"/>
    <dgm:cxn modelId="{2CC91322-DA61-4FB5-927E-9C796A6EE85C}" type="presOf" srcId="{340440CC-AFF9-480D-A6A8-6D5C405DC16F}" destId="{E97AEC6D-8998-4614-A2F3-899286FC6351}" srcOrd="1" destOrd="0" presId="urn:microsoft.com/office/officeart/2005/8/layout/hList7"/>
    <dgm:cxn modelId="{1B05D12A-F926-41E0-B4C5-791966E6D242}" type="presOf" srcId="{DA01A927-89C5-4F92-A1C3-0BCA34246941}" destId="{CF4930E1-8285-4E56-B81F-9B9C3690B890}" srcOrd="0" destOrd="0" presId="urn:microsoft.com/office/officeart/2005/8/layout/hList7"/>
    <dgm:cxn modelId="{B64D4C3B-72D4-47AB-9AEA-D2EA23449994}" type="presOf" srcId="{06C7A142-2856-4E5D-9105-755CCDE7F74D}" destId="{8B5378ED-2D2E-41A5-9469-39933414A7A7}" srcOrd="1" destOrd="0" presId="urn:microsoft.com/office/officeart/2005/8/layout/hList7"/>
    <dgm:cxn modelId="{B5FAAC5D-F5BF-47C2-9591-58707BBC5DC1}" type="presOf" srcId="{E04A9CBD-471D-4C3B-80C1-8D37C500006A}" destId="{D81DDEA6-67D5-4CA5-870F-00910A4B0BA1}" srcOrd="0" destOrd="0" presId="urn:microsoft.com/office/officeart/2005/8/layout/hList7"/>
    <dgm:cxn modelId="{4B551261-C456-4B48-8BAC-26B2C65E260E}" type="presOf" srcId="{A20D7B21-8113-466D-BAD8-D43AF3B201F9}" destId="{BC5D2939-9122-4F0A-AF8D-CE0F78FB3566}" srcOrd="0" destOrd="0" presId="urn:microsoft.com/office/officeart/2005/8/layout/hList7"/>
    <dgm:cxn modelId="{66A7AD68-FD7A-4E9C-BFF0-E6507B07F57C}" type="presOf" srcId="{77D0B6EA-625A-4144-B334-ADE5A8200FA5}" destId="{17C6AC7B-39FE-4B60-9EA8-5712984E70DC}" srcOrd="0" destOrd="0" presId="urn:microsoft.com/office/officeart/2005/8/layout/hList7"/>
    <dgm:cxn modelId="{6E30BA6A-7ADF-4ABB-86D8-988475D147FC}" srcId="{77D0B6EA-625A-4144-B334-ADE5A8200FA5}" destId="{E0E3F6B1-EEBC-4280-A38F-148204D85D29}" srcOrd="0" destOrd="0" parTransId="{CAC13EBF-E2BE-4F93-A3B9-53BB8F11FC9D}" sibTransId="{3ACD26E2-97F1-4F66-99B0-01163B0DD1DE}"/>
    <dgm:cxn modelId="{5C5CDC4B-0865-4103-85A8-FBC6D93DA601}" type="presOf" srcId="{E0E3F6B1-EEBC-4280-A38F-148204D85D29}" destId="{EB27743C-0050-4198-BE14-F278C9565D38}" srcOrd="1" destOrd="0" presId="urn:microsoft.com/office/officeart/2005/8/layout/hList7"/>
    <dgm:cxn modelId="{BBBB917C-2D03-4126-95B1-6F29D76712DA}" srcId="{77D0B6EA-625A-4144-B334-ADE5A8200FA5}" destId="{340440CC-AFF9-480D-A6A8-6D5C405DC16F}" srcOrd="2" destOrd="0" parTransId="{1472549E-1885-48BF-83FF-FC74A0A23E5C}" sibTransId="{A20D7B21-8113-466D-BAD8-D43AF3B201F9}"/>
    <dgm:cxn modelId="{B69E45AB-A675-411B-82E5-09A8DABD97EB}" type="presOf" srcId="{E04A9CBD-471D-4C3B-80C1-8D37C500006A}" destId="{845099BA-B2F2-4B9E-8A08-5CD13F19CB28}" srcOrd="1" destOrd="0" presId="urn:microsoft.com/office/officeart/2005/8/layout/hList7"/>
    <dgm:cxn modelId="{EFB836C5-31FC-4A1B-9785-3D81E2AA2666}" type="presOf" srcId="{06C7A142-2856-4E5D-9105-755CCDE7F74D}" destId="{CB5F84DD-2956-405E-8834-AF0DD579E985}" srcOrd="0" destOrd="0" presId="urn:microsoft.com/office/officeart/2005/8/layout/hList7"/>
    <dgm:cxn modelId="{B04814D8-DF36-4168-9224-6B985C158D04}" type="presOf" srcId="{340440CC-AFF9-480D-A6A8-6D5C405DC16F}" destId="{A4B84671-272A-4747-9E41-65E9F33FD436}" srcOrd="0" destOrd="0" presId="urn:microsoft.com/office/officeart/2005/8/layout/hList7"/>
    <dgm:cxn modelId="{09EC1DF2-36EB-4D2D-AA05-30E3A42C2B3E}" srcId="{77D0B6EA-625A-4144-B334-ADE5A8200FA5}" destId="{E04A9CBD-471D-4C3B-80C1-8D37C500006A}" srcOrd="3" destOrd="0" parTransId="{37454703-3EDA-496C-A981-82D5D3776E91}" sibTransId="{0D8037D6-0E6F-4A3C-91A5-EB06BD9DE9B6}"/>
    <dgm:cxn modelId="{9FF2D1FC-DEFF-402F-9585-306F765154C7}" type="presOf" srcId="{3ACD26E2-97F1-4F66-99B0-01163B0DD1DE}" destId="{B038C605-B1A6-4CED-9CFB-58165DF766C9}" srcOrd="0" destOrd="0" presId="urn:microsoft.com/office/officeart/2005/8/layout/hList7"/>
    <dgm:cxn modelId="{784CC7DD-0300-4367-A030-16B868E6E2F7}" type="presParOf" srcId="{17C6AC7B-39FE-4B60-9EA8-5712984E70DC}" destId="{54260FF7-FC23-4194-830E-B1F42D762535}" srcOrd="0" destOrd="0" presId="urn:microsoft.com/office/officeart/2005/8/layout/hList7"/>
    <dgm:cxn modelId="{90C1D8F8-0E5A-4D3A-9548-A58517836936}" type="presParOf" srcId="{17C6AC7B-39FE-4B60-9EA8-5712984E70DC}" destId="{16142DA8-E071-400D-B67B-AC1209A4BC62}" srcOrd="1" destOrd="0" presId="urn:microsoft.com/office/officeart/2005/8/layout/hList7"/>
    <dgm:cxn modelId="{14504B1D-4F7C-44B4-B732-ED48E03F5A30}" type="presParOf" srcId="{16142DA8-E071-400D-B67B-AC1209A4BC62}" destId="{E20EAD5C-2E9B-4A04-A85D-319B52B6F5F3}" srcOrd="0" destOrd="0" presId="urn:microsoft.com/office/officeart/2005/8/layout/hList7"/>
    <dgm:cxn modelId="{97B05452-AF76-41B2-9710-4ADB9617F876}" type="presParOf" srcId="{E20EAD5C-2E9B-4A04-A85D-319B52B6F5F3}" destId="{03D2D061-CB70-4EAD-9112-4A6E15AD2891}" srcOrd="0" destOrd="0" presId="urn:microsoft.com/office/officeart/2005/8/layout/hList7"/>
    <dgm:cxn modelId="{CB030FAA-33CC-469A-A2A8-1491553874BC}" type="presParOf" srcId="{E20EAD5C-2E9B-4A04-A85D-319B52B6F5F3}" destId="{EB27743C-0050-4198-BE14-F278C9565D38}" srcOrd="1" destOrd="0" presId="urn:microsoft.com/office/officeart/2005/8/layout/hList7"/>
    <dgm:cxn modelId="{75E34C8A-233C-4A53-A334-5CC4BBA22D16}" type="presParOf" srcId="{E20EAD5C-2E9B-4A04-A85D-319B52B6F5F3}" destId="{62D1D691-933F-4B60-A05A-0C115BC0F5BF}" srcOrd="2" destOrd="0" presId="urn:microsoft.com/office/officeart/2005/8/layout/hList7"/>
    <dgm:cxn modelId="{BD6A57A7-FE10-4C19-B1BD-D51B09F17201}" type="presParOf" srcId="{E20EAD5C-2E9B-4A04-A85D-319B52B6F5F3}" destId="{DABA8E1B-F157-4D89-A62E-F9E0737E3AC9}" srcOrd="3" destOrd="0" presId="urn:microsoft.com/office/officeart/2005/8/layout/hList7"/>
    <dgm:cxn modelId="{45641E21-BAB4-484B-ABF0-91B97EE46D78}" type="presParOf" srcId="{16142DA8-E071-400D-B67B-AC1209A4BC62}" destId="{B038C605-B1A6-4CED-9CFB-58165DF766C9}" srcOrd="1" destOrd="0" presId="urn:microsoft.com/office/officeart/2005/8/layout/hList7"/>
    <dgm:cxn modelId="{69703A82-C10F-4052-9C2B-91D616CA8DC8}" type="presParOf" srcId="{16142DA8-E071-400D-B67B-AC1209A4BC62}" destId="{1F9BF276-12D3-49CA-B43F-0E38197FBE6A}" srcOrd="2" destOrd="0" presId="urn:microsoft.com/office/officeart/2005/8/layout/hList7"/>
    <dgm:cxn modelId="{BADF6848-A21B-447E-AAF2-5C086AD08CAA}" type="presParOf" srcId="{1F9BF276-12D3-49CA-B43F-0E38197FBE6A}" destId="{CB5F84DD-2956-405E-8834-AF0DD579E985}" srcOrd="0" destOrd="0" presId="urn:microsoft.com/office/officeart/2005/8/layout/hList7"/>
    <dgm:cxn modelId="{EC3192B5-9B02-4D03-A0F6-8382F83415CF}" type="presParOf" srcId="{1F9BF276-12D3-49CA-B43F-0E38197FBE6A}" destId="{8B5378ED-2D2E-41A5-9469-39933414A7A7}" srcOrd="1" destOrd="0" presId="urn:microsoft.com/office/officeart/2005/8/layout/hList7"/>
    <dgm:cxn modelId="{FD032752-A27E-41F5-905E-90DF788BCB81}" type="presParOf" srcId="{1F9BF276-12D3-49CA-B43F-0E38197FBE6A}" destId="{A76903EE-0E76-4227-98BE-F6F5422FAAA0}" srcOrd="2" destOrd="0" presId="urn:microsoft.com/office/officeart/2005/8/layout/hList7"/>
    <dgm:cxn modelId="{F87B2FB2-C379-4547-AB90-04BD2D478E14}" type="presParOf" srcId="{1F9BF276-12D3-49CA-B43F-0E38197FBE6A}" destId="{F778F5EB-8B37-4E15-B645-AA0B4774E339}" srcOrd="3" destOrd="0" presId="urn:microsoft.com/office/officeart/2005/8/layout/hList7"/>
    <dgm:cxn modelId="{F62FBC67-3D56-4F29-8B12-FC3E80072A42}" type="presParOf" srcId="{16142DA8-E071-400D-B67B-AC1209A4BC62}" destId="{CF4930E1-8285-4E56-B81F-9B9C3690B890}" srcOrd="3" destOrd="0" presId="urn:microsoft.com/office/officeart/2005/8/layout/hList7"/>
    <dgm:cxn modelId="{367640FC-2779-453E-A678-60300C073405}" type="presParOf" srcId="{16142DA8-E071-400D-B67B-AC1209A4BC62}" destId="{AD93E96A-1629-4959-B3E7-9D4993E97C55}" srcOrd="4" destOrd="0" presId="urn:microsoft.com/office/officeart/2005/8/layout/hList7"/>
    <dgm:cxn modelId="{F802D9C9-1672-4D0B-B72B-5B11DE1CBF62}" type="presParOf" srcId="{AD93E96A-1629-4959-B3E7-9D4993E97C55}" destId="{A4B84671-272A-4747-9E41-65E9F33FD436}" srcOrd="0" destOrd="0" presId="urn:microsoft.com/office/officeart/2005/8/layout/hList7"/>
    <dgm:cxn modelId="{01FDF08C-52F4-40A7-84F9-00FA2F17C692}" type="presParOf" srcId="{AD93E96A-1629-4959-B3E7-9D4993E97C55}" destId="{E97AEC6D-8998-4614-A2F3-899286FC6351}" srcOrd="1" destOrd="0" presId="urn:microsoft.com/office/officeart/2005/8/layout/hList7"/>
    <dgm:cxn modelId="{03C36545-C502-413D-B29A-72DAB15B86A4}" type="presParOf" srcId="{AD93E96A-1629-4959-B3E7-9D4993E97C55}" destId="{07DAA44C-A4F0-4122-A9E0-3ACEEE2887F8}" srcOrd="2" destOrd="0" presId="urn:microsoft.com/office/officeart/2005/8/layout/hList7"/>
    <dgm:cxn modelId="{EE602697-3EF1-49B8-A5F1-99D4BAA72B09}" type="presParOf" srcId="{AD93E96A-1629-4959-B3E7-9D4993E97C55}" destId="{FE119FD4-367D-46F9-949A-4B53725358C5}" srcOrd="3" destOrd="0" presId="urn:microsoft.com/office/officeart/2005/8/layout/hList7"/>
    <dgm:cxn modelId="{9304C3EC-599E-462C-A8F1-E65F97C80D7B}" type="presParOf" srcId="{16142DA8-E071-400D-B67B-AC1209A4BC62}" destId="{BC5D2939-9122-4F0A-AF8D-CE0F78FB3566}" srcOrd="5" destOrd="0" presId="urn:microsoft.com/office/officeart/2005/8/layout/hList7"/>
    <dgm:cxn modelId="{5AC9A804-4EE4-424F-90DA-DF136D19B1A1}" type="presParOf" srcId="{16142DA8-E071-400D-B67B-AC1209A4BC62}" destId="{A4EAE72B-FC44-4D3D-8242-8A99589D65A9}" srcOrd="6" destOrd="0" presId="urn:microsoft.com/office/officeart/2005/8/layout/hList7"/>
    <dgm:cxn modelId="{47B327B3-9489-4E35-B7BB-A468DCEA65AC}" type="presParOf" srcId="{A4EAE72B-FC44-4D3D-8242-8A99589D65A9}" destId="{D81DDEA6-67D5-4CA5-870F-00910A4B0BA1}" srcOrd="0" destOrd="0" presId="urn:microsoft.com/office/officeart/2005/8/layout/hList7"/>
    <dgm:cxn modelId="{7286C7F6-B67D-4668-AA72-9EAAEC83E1BD}" type="presParOf" srcId="{A4EAE72B-FC44-4D3D-8242-8A99589D65A9}" destId="{845099BA-B2F2-4B9E-8A08-5CD13F19CB28}" srcOrd="1" destOrd="0" presId="urn:microsoft.com/office/officeart/2005/8/layout/hList7"/>
    <dgm:cxn modelId="{BCA4AD05-B602-4B61-88AF-9C31CFD06CBE}" type="presParOf" srcId="{A4EAE72B-FC44-4D3D-8242-8A99589D65A9}" destId="{0B4D6E0E-ADDC-44CA-91D9-DFAA27318C16}" srcOrd="2" destOrd="0" presId="urn:microsoft.com/office/officeart/2005/8/layout/hList7"/>
    <dgm:cxn modelId="{36BC556C-F871-4E31-BF64-69B6E01CE6FD}" type="presParOf" srcId="{A4EAE72B-FC44-4D3D-8242-8A99589D65A9}" destId="{C9046A0E-7472-4663-BAB0-78AC7F9F6C29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99A60F7-FD03-434E-9854-94471DF5DA2E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90B6867-D3DB-471D-9A72-934573E3B64C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ru-RU" sz="1800" dirty="0"/>
            <a:t>Разработана программа для построения новых определяющих соотношении</a:t>
          </a:r>
          <a:endParaRPr lang="en-US" sz="1800" dirty="0"/>
        </a:p>
      </dgm:t>
    </dgm:pt>
    <dgm:pt modelId="{03169FBD-5936-4064-A696-8B7EAEA591C0}" type="parTrans" cxnId="{396FEF50-6D5C-43E5-84F9-B8A6D7658846}">
      <dgm:prSet/>
      <dgm:spPr/>
      <dgm:t>
        <a:bodyPr/>
        <a:lstStyle/>
        <a:p>
          <a:endParaRPr lang="en-US"/>
        </a:p>
      </dgm:t>
    </dgm:pt>
    <dgm:pt modelId="{81777EC6-11DF-454B-88FB-362D78CA5551}" type="sibTrans" cxnId="{396FEF50-6D5C-43E5-84F9-B8A6D7658846}">
      <dgm:prSet/>
      <dgm:spPr/>
      <dgm:t>
        <a:bodyPr/>
        <a:lstStyle/>
        <a:p>
          <a:endParaRPr lang="en-US"/>
        </a:p>
      </dgm:t>
    </dgm:pt>
    <dgm:pt modelId="{9CFF9CBF-2CFA-46DD-89DD-4E1174530CD4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ru-RU" sz="1800" dirty="0"/>
            <a:t>расчет 10+ элементов и анализ</a:t>
          </a:r>
          <a:endParaRPr lang="en-US" sz="1800" dirty="0"/>
        </a:p>
      </dgm:t>
    </dgm:pt>
    <dgm:pt modelId="{2AD0E6D6-D53D-4D14-9573-84C707390F70}" type="parTrans" cxnId="{186EF43C-C197-42C6-BED4-717FF41F9BE4}">
      <dgm:prSet/>
      <dgm:spPr/>
      <dgm:t>
        <a:bodyPr/>
        <a:lstStyle/>
        <a:p>
          <a:endParaRPr lang="en-US"/>
        </a:p>
      </dgm:t>
    </dgm:pt>
    <dgm:pt modelId="{36A14F6C-9EAF-4143-81DD-781C9C7E3C72}" type="sibTrans" cxnId="{186EF43C-C197-42C6-BED4-717FF41F9BE4}">
      <dgm:prSet/>
      <dgm:spPr/>
      <dgm:t>
        <a:bodyPr/>
        <a:lstStyle/>
        <a:p>
          <a:endParaRPr lang="en-US"/>
        </a:p>
      </dgm:t>
    </dgm:pt>
    <dgm:pt modelId="{4FA785D7-FF9D-4E1E-8F2F-DE240B78BB6A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ru-RU" sz="1800" dirty="0"/>
            <a:t>Удобный интерфейс для считывания</a:t>
          </a:r>
          <a:endParaRPr lang="en-US" sz="1800" dirty="0"/>
        </a:p>
      </dgm:t>
    </dgm:pt>
    <dgm:pt modelId="{417EFCB7-D99C-45C0-9131-4E83EE55638C}" type="parTrans" cxnId="{BB42EF13-96EC-4BCC-A270-A5144E7F6A1B}">
      <dgm:prSet/>
      <dgm:spPr/>
      <dgm:t>
        <a:bodyPr/>
        <a:lstStyle/>
        <a:p>
          <a:endParaRPr lang="en-US"/>
        </a:p>
      </dgm:t>
    </dgm:pt>
    <dgm:pt modelId="{1783ECDB-7ECD-427B-8147-98448D591C10}" type="sibTrans" cxnId="{BB42EF13-96EC-4BCC-A270-A5144E7F6A1B}">
      <dgm:prSet/>
      <dgm:spPr/>
      <dgm:t>
        <a:bodyPr/>
        <a:lstStyle/>
        <a:p>
          <a:endParaRPr lang="en-US"/>
        </a:p>
      </dgm:t>
    </dgm:pt>
    <dgm:pt modelId="{96AB9F7E-538B-4483-AE46-95D4AC6A3CEF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ru-RU" sz="1800" dirty="0"/>
            <a:t>Совпадение результатов аналитическим путем и символьным</a:t>
          </a:r>
          <a:endParaRPr lang="en-US" sz="1800" dirty="0"/>
        </a:p>
      </dgm:t>
    </dgm:pt>
    <dgm:pt modelId="{CAEE957F-1961-403C-BE73-7C94F0DA3F6D}" type="sibTrans" cxnId="{35F83527-681A-4127-B413-9842B77F21AD}">
      <dgm:prSet/>
      <dgm:spPr/>
      <dgm:t>
        <a:bodyPr/>
        <a:lstStyle/>
        <a:p>
          <a:endParaRPr lang="en-US"/>
        </a:p>
      </dgm:t>
    </dgm:pt>
    <dgm:pt modelId="{A67153B2-DCDA-4207-89C1-A33548C72D8D}" type="parTrans" cxnId="{35F83527-681A-4127-B413-9842B77F21AD}">
      <dgm:prSet/>
      <dgm:spPr/>
      <dgm:t>
        <a:bodyPr/>
        <a:lstStyle/>
        <a:p>
          <a:endParaRPr lang="en-US"/>
        </a:p>
      </dgm:t>
    </dgm:pt>
    <dgm:pt modelId="{F758FB14-6083-4214-887F-1386C82814D6}" type="pres">
      <dgm:prSet presAssocID="{299A60F7-FD03-434E-9854-94471DF5DA2E}" presName="root" presStyleCnt="0">
        <dgm:presLayoutVars>
          <dgm:dir/>
          <dgm:resizeHandles val="exact"/>
        </dgm:presLayoutVars>
      </dgm:prSet>
      <dgm:spPr/>
    </dgm:pt>
    <dgm:pt modelId="{7E475331-561F-442D-832B-AF27EB21B8CF}" type="pres">
      <dgm:prSet presAssocID="{390B6867-D3DB-471D-9A72-934573E3B64C}" presName="compNode" presStyleCnt="0"/>
      <dgm:spPr/>
    </dgm:pt>
    <dgm:pt modelId="{346FFA88-4CFC-4E52-B540-A83D3EAC6361}" type="pres">
      <dgm:prSet presAssocID="{390B6867-D3DB-471D-9A72-934573E3B64C}" presName="iconBgRect" presStyleLbl="bgShp" presStyleIdx="0" presStyleCnt="4"/>
      <dgm:spPr>
        <a:solidFill>
          <a:schemeClr val="tx1"/>
        </a:solidFill>
        <a:ln>
          <a:solidFill>
            <a:schemeClr val="tx1"/>
          </a:solidFill>
        </a:ln>
      </dgm:spPr>
    </dgm:pt>
    <dgm:pt modelId="{9796A5C4-3C94-4795-A47F-D808E6884F07}" type="pres">
      <dgm:prSet presAssocID="{390B6867-D3DB-471D-9A72-934573E3B64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Терминал Cmd со сплошной заливкой"/>
        </a:ext>
      </dgm:extLst>
    </dgm:pt>
    <dgm:pt modelId="{8BAAF661-1648-4B43-BF76-42BC8574671A}" type="pres">
      <dgm:prSet presAssocID="{390B6867-D3DB-471D-9A72-934573E3B64C}" presName="spaceRect" presStyleCnt="0"/>
      <dgm:spPr/>
    </dgm:pt>
    <dgm:pt modelId="{62A500AC-194D-45E6-855B-D114869F33D9}" type="pres">
      <dgm:prSet presAssocID="{390B6867-D3DB-471D-9A72-934573E3B64C}" presName="textRect" presStyleLbl="revTx" presStyleIdx="0" presStyleCnt="4">
        <dgm:presLayoutVars>
          <dgm:chMax val="1"/>
          <dgm:chPref val="1"/>
        </dgm:presLayoutVars>
      </dgm:prSet>
      <dgm:spPr/>
    </dgm:pt>
    <dgm:pt modelId="{54E6C1A6-FD90-4C05-B62E-CEC2371607AD}" type="pres">
      <dgm:prSet presAssocID="{81777EC6-11DF-454B-88FB-362D78CA5551}" presName="sibTrans" presStyleCnt="0"/>
      <dgm:spPr/>
    </dgm:pt>
    <dgm:pt modelId="{F95D3345-B065-42A1-AE04-E44C9C23B770}" type="pres">
      <dgm:prSet presAssocID="{9CFF9CBF-2CFA-46DD-89DD-4E1174530CD4}" presName="compNode" presStyleCnt="0"/>
      <dgm:spPr/>
    </dgm:pt>
    <dgm:pt modelId="{1CD850FE-0539-4566-9374-03F43279C253}" type="pres">
      <dgm:prSet presAssocID="{9CFF9CBF-2CFA-46DD-89DD-4E1174530CD4}" presName="iconBgRect" presStyleLbl="bgShp" presStyleIdx="1" presStyleCnt="4"/>
      <dgm:spPr>
        <a:solidFill>
          <a:schemeClr val="tx1"/>
        </a:solidFill>
        <a:ln>
          <a:solidFill>
            <a:schemeClr val="tx1"/>
          </a:solidFill>
        </a:ln>
      </dgm:spPr>
    </dgm:pt>
    <dgm:pt modelId="{2EB13E4E-6B47-44D6-8469-9F8C234A7950}" type="pres">
      <dgm:prSet presAssocID="{9CFF9CBF-2CFA-46DD-89DD-4E1174530CD4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Колыбель Ньютона со сплошной заливкой"/>
        </a:ext>
      </dgm:extLst>
    </dgm:pt>
    <dgm:pt modelId="{86F9B2E3-8B07-458E-8704-9A63F1E707D8}" type="pres">
      <dgm:prSet presAssocID="{9CFF9CBF-2CFA-46DD-89DD-4E1174530CD4}" presName="spaceRect" presStyleCnt="0"/>
      <dgm:spPr/>
    </dgm:pt>
    <dgm:pt modelId="{45049F81-22C8-4087-97BD-1DCDCDE19FC2}" type="pres">
      <dgm:prSet presAssocID="{9CFF9CBF-2CFA-46DD-89DD-4E1174530CD4}" presName="textRect" presStyleLbl="revTx" presStyleIdx="1" presStyleCnt="4">
        <dgm:presLayoutVars>
          <dgm:chMax val="1"/>
          <dgm:chPref val="1"/>
        </dgm:presLayoutVars>
      </dgm:prSet>
      <dgm:spPr/>
    </dgm:pt>
    <dgm:pt modelId="{8113BE68-AA2E-43AE-974B-D42ABA5A89B5}" type="pres">
      <dgm:prSet presAssocID="{36A14F6C-9EAF-4143-81DD-781C9C7E3C72}" presName="sibTrans" presStyleCnt="0"/>
      <dgm:spPr/>
    </dgm:pt>
    <dgm:pt modelId="{C2C956EF-10C8-4D40-8539-A053ACFBC424}" type="pres">
      <dgm:prSet presAssocID="{4FA785D7-FF9D-4E1E-8F2F-DE240B78BB6A}" presName="compNode" presStyleCnt="0"/>
      <dgm:spPr/>
    </dgm:pt>
    <dgm:pt modelId="{BF42EA58-91BA-471C-B4E5-852B1B27B5EC}" type="pres">
      <dgm:prSet presAssocID="{4FA785D7-FF9D-4E1E-8F2F-DE240B78BB6A}" presName="iconBgRect" presStyleLbl="bgShp" presStyleIdx="2" presStyleCnt="4"/>
      <dgm:spPr>
        <a:solidFill>
          <a:schemeClr val="tx1"/>
        </a:solidFill>
        <a:ln>
          <a:solidFill>
            <a:schemeClr val="tx1"/>
          </a:solidFill>
        </a:ln>
      </dgm:spPr>
    </dgm:pt>
    <dgm:pt modelId="{40F17219-DC90-4460-91B0-D866EDAB4528}" type="pres">
      <dgm:prSet presAssocID="{4FA785D7-FF9D-4E1E-8F2F-DE240B78BB6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Компьютер со сплошной заливкой"/>
        </a:ext>
      </dgm:extLst>
    </dgm:pt>
    <dgm:pt modelId="{88FF16F2-3A75-4119-A575-53A360A5FEC4}" type="pres">
      <dgm:prSet presAssocID="{4FA785D7-FF9D-4E1E-8F2F-DE240B78BB6A}" presName="spaceRect" presStyleCnt="0"/>
      <dgm:spPr/>
    </dgm:pt>
    <dgm:pt modelId="{FFD56F09-26A4-4006-9E91-ECBC8B6E5E7A}" type="pres">
      <dgm:prSet presAssocID="{4FA785D7-FF9D-4E1E-8F2F-DE240B78BB6A}" presName="textRect" presStyleLbl="revTx" presStyleIdx="2" presStyleCnt="4" custScaleX="135842">
        <dgm:presLayoutVars>
          <dgm:chMax val="1"/>
          <dgm:chPref val="1"/>
        </dgm:presLayoutVars>
      </dgm:prSet>
      <dgm:spPr/>
    </dgm:pt>
    <dgm:pt modelId="{D87A1C13-3ED5-4F5F-8662-61348E209DC6}" type="pres">
      <dgm:prSet presAssocID="{1783ECDB-7ECD-427B-8147-98448D591C10}" presName="sibTrans" presStyleCnt="0"/>
      <dgm:spPr/>
    </dgm:pt>
    <dgm:pt modelId="{ED879F3F-3414-4EF9-B982-ACA04FAD65A4}" type="pres">
      <dgm:prSet presAssocID="{96AB9F7E-538B-4483-AE46-95D4AC6A3CEF}" presName="compNode" presStyleCnt="0"/>
      <dgm:spPr/>
    </dgm:pt>
    <dgm:pt modelId="{F8578249-64B4-43F1-A8B4-8D93D09BB79A}" type="pres">
      <dgm:prSet presAssocID="{96AB9F7E-538B-4483-AE46-95D4AC6A3CEF}" presName="iconBgRect" presStyleLbl="bgShp" presStyleIdx="3" presStyleCnt="4"/>
      <dgm:spPr>
        <a:solidFill>
          <a:schemeClr val="tx1"/>
        </a:solidFill>
        <a:ln>
          <a:solidFill>
            <a:schemeClr val="tx1"/>
          </a:solidFill>
        </a:ln>
      </dgm:spPr>
    </dgm:pt>
    <dgm:pt modelId="{FAA6C130-88F5-4C03-BBBD-91FDF0C35EC3}" type="pres">
      <dgm:prSet presAssocID="{96AB9F7E-538B-4483-AE46-95D4AC6A3CEF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Папка-планшет с галочками со сплошной заливкой"/>
        </a:ext>
      </dgm:extLst>
    </dgm:pt>
    <dgm:pt modelId="{0E562157-29D7-4261-8762-CDEA883C841F}" type="pres">
      <dgm:prSet presAssocID="{96AB9F7E-538B-4483-AE46-95D4AC6A3CEF}" presName="spaceRect" presStyleCnt="0"/>
      <dgm:spPr/>
    </dgm:pt>
    <dgm:pt modelId="{2233B496-8AAD-4B47-9D14-561C7126B327}" type="pres">
      <dgm:prSet presAssocID="{96AB9F7E-538B-4483-AE46-95D4AC6A3CEF}" presName="textRect" presStyleLbl="revTx" presStyleIdx="3" presStyleCnt="4" custScaleX="138290">
        <dgm:presLayoutVars>
          <dgm:chMax val="1"/>
          <dgm:chPref val="1"/>
        </dgm:presLayoutVars>
      </dgm:prSet>
      <dgm:spPr/>
    </dgm:pt>
  </dgm:ptLst>
  <dgm:cxnLst>
    <dgm:cxn modelId="{BB42EF13-96EC-4BCC-A270-A5144E7F6A1B}" srcId="{299A60F7-FD03-434E-9854-94471DF5DA2E}" destId="{4FA785D7-FF9D-4E1E-8F2F-DE240B78BB6A}" srcOrd="2" destOrd="0" parTransId="{417EFCB7-D99C-45C0-9131-4E83EE55638C}" sibTransId="{1783ECDB-7ECD-427B-8147-98448D591C10}"/>
    <dgm:cxn modelId="{35F83527-681A-4127-B413-9842B77F21AD}" srcId="{299A60F7-FD03-434E-9854-94471DF5DA2E}" destId="{96AB9F7E-538B-4483-AE46-95D4AC6A3CEF}" srcOrd="3" destOrd="0" parTransId="{A67153B2-DCDA-4207-89C1-A33548C72D8D}" sibTransId="{CAEE957F-1961-403C-BE73-7C94F0DA3F6D}"/>
    <dgm:cxn modelId="{186EF43C-C197-42C6-BED4-717FF41F9BE4}" srcId="{299A60F7-FD03-434E-9854-94471DF5DA2E}" destId="{9CFF9CBF-2CFA-46DD-89DD-4E1174530CD4}" srcOrd="1" destOrd="0" parTransId="{2AD0E6D6-D53D-4D14-9573-84C707390F70}" sibTransId="{36A14F6C-9EAF-4143-81DD-781C9C7E3C72}"/>
    <dgm:cxn modelId="{C0E19B61-56E6-4E50-AE3B-CA9036E4F36A}" type="presOf" srcId="{9CFF9CBF-2CFA-46DD-89DD-4E1174530CD4}" destId="{45049F81-22C8-4087-97BD-1DCDCDE19FC2}" srcOrd="0" destOrd="0" presId="urn:microsoft.com/office/officeart/2018/5/layout/IconCircleLabelList"/>
    <dgm:cxn modelId="{396FEF50-6D5C-43E5-84F9-B8A6D7658846}" srcId="{299A60F7-FD03-434E-9854-94471DF5DA2E}" destId="{390B6867-D3DB-471D-9A72-934573E3B64C}" srcOrd="0" destOrd="0" parTransId="{03169FBD-5936-4064-A696-8B7EAEA591C0}" sibTransId="{81777EC6-11DF-454B-88FB-362D78CA5551}"/>
    <dgm:cxn modelId="{1CAFB971-23B9-4D18-9FE5-C187DF558BCB}" type="presOf" srcId="{299A60F7-FD03-434E-9854-94471DF5DA2E}" destId="{F758FB14-6083-4214-887F-1386C82814D6}" srcOrd="0" destOrd="0" presId="urn:microsoft.com/office/officeart/2018/5/layout/IconCircleLabelList"/>
    <dgm:cxn modelId="{B33CD17F-277A-4DBF-ABA9-5701CDF9C4DE}" type="presOf" srcId="{4FA785D7-FF9D-4E1E-8F2F-DE240B78BB6A}" destId="{FFD56F09-26A4-4006-9E91-ECBC8B6E5E7A}" srcOrd="0" destOrd="0" presId="urn:microsoft.com/office/officeart/2018/5/layout/IconCircleLabelList"/>
    <dgm:cxn modelId="{6CFA03A3-F52A-49C6-AC68-F0E23AF4C9F9}" type="presOf" srcId="{390B6867-D3DB-471D-9A72-934573E3B64C}" destId="{62A500AC-194D-45E6-855B-D114869F33D9}" srcOrd="0" destOrd="0" presId="urn:microsoft.com/office/officeart/2018/5/layout/IconCircleLabelList"/>
    <dgm:cxn modelId="{0AF4B1EA-B440-4CE8-ABFB-52DFB8A4C728}" type="presOf" srcId="{96AB9F7E-538B-4483-AE46-95D4AC6A3CEF}" destId="{2233B496-8AAD-4B47-9D14-561C7126B327}" srcOrd="0" destOrd="0" presId="urn:microsoft.com/office/officeart/2018/5/layout/IconCircleLabelList"/>
    <dgm:cxn modelId="{FF959F6F-EA5D-4333-B07A-1B4B4A53BAA6}" type="presParOf" srcId="{F758FB14-6083-4214-887F-1386C82814D6}" destId="{7E475331-561F-442D-832B-AF27EB21B8CF}" srcOrd="0" destOrd="0" presId="urn:microsoft.com/office/officeart/2018/5/layout/IconCircleLabelList"/>
    <dgm:cxn modelId="{5C52E4A4-E69F-4513-8D3F-C2294FF00F3A}" type="presParOf" srcId="{7E475331-561F-442D-832B-AF27EB21B8CF}" destId="{346FFA88-4CFC-4E52-B540-A83D3EAC6361}" srcOrd="0" destOrd="0" presId="urn:microsoft.com/office/officeart/2018/5/layout/IconCircleLabelList"/>
    <dgm:cxn modelId="{2D903641-D6B6-459C-B1F7-7B31F69F6162}" type="presParOf" srcId="{7E475331-561F-442D-832B-AF27EB21B8CF}" destId="{9796A5C4-3C94-4795-A47F-D808E6884F07}" srcOrd="1" destOrd="0" presId="urn:microsoft.com/office/officeart/2018/5/layout/IconCircleLabelList"/>
    <dgm:cxn modelId="{98ACF88C-1561-4253-A9D8-27C27A3EFDB7}" type="presParOf" srcId="{7E475331-561F-442D-832B-AF27EB21B8CF}" destId="{8BAAF661-1648-4B43-BF76-42BC8574671A}" srcOrd="2" destOrd="0" presId="urn:microsoft.com/office/officeart/2018/5/layout/IconCircleLabelList"/>
    <dgm:cxn modelId="{4472CD23-CECD-469A-A591-53ECA971A591}" type="presParOf" srcId="{7E475331-561F-442D-832B-AF27EB21B8CF}" destId="{62A500AC-194D-45E6-855B-D114869F33D9}" srcOrd="3" destOrd="0" presId="urn:microsoft.com/office/officeart/2018/5/layout/IconCircleLabelList"/>
    <dgm:cxn modelId="{75EA46FB-B097-427D-B8BA-C32CB4CD9AAE}" type="presParOf" srcId="{F758FB14-6083-4214-887F-1386C82814D6}" destId="{54E6C1A6-FD90-4C05-B62E-CEC2371607AD}" srcOrd="1" destOrd="0" presId="urn:microsoft.com/office/officeart/2018/5/layout/IconCircleLabelList"/>
    <dgm:cxn modelId="{3A65162C-85E5-411F-A923-3F0AC439B03D}" type="presParOf" srcId="{F758FB14-6083-4214-887F-1386C82814D6}" destId="{F95D3345-B065-42A1-AE04-E44C9C23B770}" srcOrd="2" destOrd="0" presId="urn:microsoft.com/office/officeart/2018/5/layout/IconCircleLabelList"/>
    <dgm:cxn modelId="{A0727962-F1A5-466F-BA68-E34E205CFD55}" type="presParOf" srcId="{F95D3345-B065-42A1-AE04-E44C9C23B770}" destId="{1CD850FE-0539-4566-9374-03F43279C253}" srcOrd="0" destOrd="0" presId="urn:microsoft.com/office/officeart/2018/5/layout/IconCircleLabelList"/>
    <dgm:cxn modelId="{5FCAEC54-7C33-4FCE-A09B-91DCE006C937}" type="presParOf" srcId="{F95D3345-B065-42A1-AE04-E44C9C23B770}" destId="{2EB13E4E-6B47-44D6-8469-9F8C234A7950}" srcOrd="1" destOrd="0" presId="urn:microsoft.com/office/officeart/2018/5/layout/IconCircleLabelList"/>
    <dgm:cxn modelId="{2B39E0B5-1908-4317-987B-6E1B69072479}" type="presParOf" srcId="{F95D3345-B065-42A1-AE04-E44C9C23B770}" destId="{86F9B2E3-8B07-458E-8704-9A63F1E707D8}" srcOrd="2" destOrd="0" presId="urn:microsoft.com/office/officeart/2018/5/layout/IconCircleLabelList"/>
    <dgm:cxn modelId="{5F00F045-806A-4ADF-87CD-60C452698A28}" type="presParOf" srcId="{F95D3345-B065-42A1-AE04-E44C9C23B770}" destId="{45049F81-22C8-4087-97BD-1DCDCDE19FC2}" srcOrd="3" destOrd="0" presId="urn:microsoft.com/office/officeart/2018/5/layout/IconCircleLabelList"/>
    <dgm:cxn modelId="{7949A19D-B9E1-4F2C-9403-BFC2A835F2FF}" type="presParOf" srcId="{F758FB14-6083-4214-887F-1386C82814D6}" destId="{8113BE68-AA2E-43AE-974B-D42ABA5A89B5}" srcOrd="3" destOrd="0" presId="urn:microsoft.com/office/officeart/2018/5/layout/IconCircleLabelList"/>
    <dgm:cxn modelId="{72C04EFC-1074-4513-B523-CE9B2A6863EE}" type="presParOf" srcId="{F758FB14-6083-4214-887F-1386C82814D6}" destId="{C2C956EF-10C8-4D40-8539-A053ACFBC424}" srcOrd="4" destOrd="0" presId="urn:microsoft.com/office/officeart/2018/5/layout/IconCircleLabelList"/>
    <dgm:cxn modelId="{374E9A50-CF39-4E44-B3CF-F1567EB5E982}" type="presParOf" srcId="{C2C956EF-10C8-4D40-8539-A053ACFBC424}" destId="{BF42EA58-91BA-471C-B4E5-852B1B27B5EC}" srcOrd="0" destOrd="0" presId="urn:microsoft.com/office/officeart/2018/5/layout/IconCircleLabelList"/>
    <dgm:cxn modelId="{459CB8B6-65F9-4B1C-A5AA-1E77C7C0CBFD}" type="presParOf" srcId="{C2C956EF-10C8-4D40-8539-A053ACFBC424}" destId="{40F17219-DC90-4460-91B0-D866EDAB4528}" srcOrd="1" destOrd="0" presId="urn:microsoft.com/office/officeart/2018/5/layout/IconCircleLabelList"/>
    <dgm:cxn modelId="{1E100985-441C-42F1-807B-4DBB88449B5E}" type="presParOf" srcId="{C2C956EF-10C8-4D40-8539-A053ACFBC424}" destId="{88FF16F2-3A75-4119-A575-53A360A5FEC4}" srcOrd="2" destOrd="0" presId="urn:microsoft.com/office/officeart/2018/5/layout/IconCircleLabelList"/>
    <dgm:cxn modelId="{1F79514C-F538-4857-BBC1-E8A8BA66E181}" type="presParOf" srcId="{C2C956EF-10C8-4D40-8539-A053ACFBC424}" destId="{FFD56F09-26A4-4006-9E91-ECBC8B6E5E7A}" srcOrd="3" destOrd="0" presId="urn:microsoft.com/office/officeart/2018/5/layout/IconCircleLabelList"/>
    <dgm:cxn modelId="{D80501F0-747E-429A-8CD0-FD4ACD3C3E69}" type="presParOf" srcId="{F758FB14-6083-4214-887F-1386C82814D6}" destId="{D87A1C13-3ED5-4F5F-8662-61348E209DC6}" srcOrd="5" destOrd="0" presId="urn:microsoft.com/office/officeart/2018/5/layout/IconCircleLabelList"/>
    <dgm:cxn modelId="{B807A239-04F3-495D-A6E8-08CF3536B3B8}" type="presParOf" srcId="{F758FB14-6083-4214-887F-1386C82814D6}" destId="{ED879F3F-3414-4EF9-B982-ACA04FAD65A4}" srcOrd="6" destOrd="0" presId="urn:microsoft.com/office/officeart/2018/5/layout/IconCircleLabelList"/>
    <dgm:cxn modelId="{400A9B1F-714A-4537-BC5E-344E75AE45BE}" type="presParOf" srcId="{ED879F3F-3414-4EF9-B982-ACA04FAD65A4}" destId="{F8578249-64B4-43F1-A8B4-8D93D09BB79A}" srcOrd="0" destOrd="0" presId="urn:microsoft.com/office/officeart/2018/5/layout/IconCircleLabelList"/>
    <dgm:cxn modelId="{0EF6A409-95FA-4882-B98C-3F9BF935491C}" type="presParOf" srcId="{ED879F3F-3414-4EF9-B982-ACA04FAD65A4}" destId="{FAA6C130-88F5-4C03-BBBD-91FDF0C35EC3}" srcOrd="1" destOrd="0" presId="urn:microsoft.com/office/officeart/2018/5/layout/IconCircleLabelList"/>
    <dgm:cxn modelId="{BB127AAE-F49A-4C86-9CA3-3E82727FA6C0}" type="presParOf" srcId="{ED879F3F-3414-4EF9-B982-ACA04FAD65A4}" destId="{0E562157-29D7-4261-8762-CDEA883C841F}" srcOrd="2" destOrd="0" presId="urn:microsoft.com/office/officeart/2018/5/layout/IconCircleLabelList"/>
    <dgm:cxn modelId="{911C6283-2084-412C-969C-9BBEE0B09879}" type="presParOf" srcId="{ED879F3F-3414-4EF9-B982-ACA04FAD65A4}" destId="{2233B496-8AAD-4B47-9D14-561C7126B327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99A60F7-FD03-434E-9854-94471DF5DA2E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90B6867-D3DB-471D-9A72-934573E3B64C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ru-RU" sz="1800" dirty="0"/>
            <a:t>Улучшение интерфейса</a:t>
          </a:r>
          <a:endParaRPr lang="en-US" sz="1800" dirty="0"/>
        </a:p>
      </dgm:t>
    </dgm:pt>
    <dgm:pt modelId="{03169FBD-5936-4064-A696-8B7EAEA591C0}" type="parTrans" cxnId="{396FEF50-6D5C-43E5-84F9-B8A6D7658846}">
      <dgm:prSet/>
      <dgm:spPr/>
      <dgm:t>
        <a:bodyPr/>
        <a:lstStyle/>
        <a:p>
          <a:endParaRPr lang="en-US"/>
        </a:p>
      </dgm:t>
    </dgm:pt>
    <dgm:pt modelId="{81777EC6-11DF-454B-88FB-362D78CA5551}" type="sibTrans" cxnId="{396FEF50-6D5C-43E5-84F9-B8A6D7658846}">
      <dgm:prSet/>
      <dgm:spPr/>
      <dgm:t>
        <a:bodyPr/>
        <a:lstStyle/>
        <a:p>
          <a:endParaRPr lang="en-US"/>
        </a:p>
      </dgm:t>
    </dgm:pt>
    <dgm:pt modelId="{9CFF9CBF-2CFA-46DD-89DD-4E1174530CD4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ru-RU" sz="1800" dirty="0"/>
            <a:t>Добавление пластичности</a:t>
          </a:r>
          <a:endParaRPr lang="en-US" sz="1800" dirty="0"/>
        </a:p>
      </dgm:t>
    </dgm:pt>
    <dgm:pt modelId="{2AD0E6D6-D53D-4D14-9573-84C707390F70}" type="parTrans" cxnId="{186EF43C-C197-42C6-BED4-717FF41F9BE4}">
      <dgm:prSet/>
      <dgm:spPr/>
      <dgm:t>
        <a:bodyPr/>
        <a:lstStyle/>
        <a:p>
          <a:endParaRPr lang="en-US"/>
        </a:p>
      </dgm:t>
    </dgm:pt>
    <dgm:pt modelId="{36A14F6C-9EAF-4143-81DD-781C9C7E3C72}" type="sibTrans" cxnId="{186EF43C-C197-42C6-BED4-717FF41F9BE4}">
      <dgm:prSet/>
      <dgm:spPr/>
      <dgm:t>
        <a:bodyPr/>
        <a:lstStyle/>
        <a:p>
          <a:endParaRPr lang="en-US"/>
        </a:p>
      </dgm:t>
    </dgm:pt>
    <dgm:pt modelId="{4FA785D7-FF9D-4E1E-8F2F-DE240B78BB6A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ru-RU" sz="1800" dirty="0"/>
            <a:t>Более глубокое исследование результатов с добавлением анимации нагрузки на систему</a:t>
          </a:r>
          <a:endParaRPr lang="en-US" sz="1800" dirty="0"/>
        </a:p>
      </dgm:t>
    </dgm:pt>
    <dgm:pt modelId="{417EFCB7-D99C-45C0-9131-4E83EE55638C}" type="parTrans" cxnId="{BB42EF13-96EC-4BCC-A270-A5144E7F6A1B}">
      <dgm:prSet/>
      <dgm:spPr/>
      <dgm:t>
        <a:bodyPr/>
        <a:lstStyle/>
        <a:p>
          <a:endParaRPr lang="en-US"/>
        </a:p>
      </dgm:t>
    </dgm:pt>
    <dgm:pt modelId="{1783ECDB-7ECD-427B-8147-98448D591C10}" type="sibTrans" cxnId="{BB42EF13-96EC-4BCC-A270-A5144E7F6A1B}">
      <dgm:prSet/>
      <dgm:spPr/>
      <dgm:t>
        <a:bodyPr/>
        <a:lstStyle/>
        <a:p>
          <a:endParaRPr lang="en-US"/>
        </a:p>
      </dgm:t>
    </dgm:pt>
    <dgm:pt modelId="{96AB9F7E-538B-4483-AE46-95D4AC6A3CEF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ru-RU" sz="1800" dirty="0"/>
            <a:t>Использование численных методов для решения дифференциальных уравнении</a:t>
          </a:r>
          <a:endParaRPr lang="en-US" sz="1800" dirty="0"/>
        </a:p>
      </dgm:t>
    </dgm:pt>
    <dgm:pt modelId="{A67153B2-DCDA-4207-89C1-A33548C72D8D}" type="parTrans" cxnId="{35F83527-681A-4127-B413-9842B77F21AD}">
      <dgm:prSet/>
      <dgm:spPr/>
      <dgm:t>
        <a:bodyPr/>
        <a:lstStyle/>
        <a:p>
          <a:endParaRPr lang="en-US"/>
        </a:p>
      </dgm:t>
    </dgm:pt>
    <dgm:pt modelId="{CAEE957F-1961-403C-BE73-7C94F0DA3F6D}" type="sibTrans" cxnId="{35F83527-681A-4127-B413-9842B77F21AD}">
      <dgm:prSet/>
      <dgm:spPr/>
      <dgm:t>
        <a:bodyPr/>
        <a:lstStyle/>
        <a:p>
          <a:endParaRPr lang="en-US"/>
        </a:p>
      </dgm:t>
    </dgm:pt>
    <dgm:pt modelId="{F758FB14-6083-4214-887F-1386C82814D6}" type="pres">
      <dgm:prSet presAssocID="{299A60F7-FD03-434E-9854-94471DF5DA2E}" presName="root" presStyleCnt="0">
        <dgm:presLayoutVars>
          <dgm:dir/>
          <dgm:resizeHandles val="exact"/>
        </dgm:presLayoutVars>
      </dgm:prSet>
      <dgm:spPr/>
    </dgm:pt>
    <dgm:pt modelId="{7E475331-561F-442D-832B-AF27EB21B8CF}" type="pres">
      <dgm:prSet presAssocID="{390B6867-D3DB-471D-9A72-934573E3B64C}" presName="compNode" presStyleCnt="0"/>
      <dgm:spPr/>
    </dgm:pt>
    <dgm:pt modelId="{346FFA88-4CFC-4E52-B540-A83D3EAC6361}" type="pres">
      <dgm:prSet presAssocID="{390B6867-D3DB-471D-9A72-934573E3B64C}" presName="iconBgRect" presStyleLbl="bgShp" presStyleIdx="0" presStyleCnt="4"/>
      <dgm:spPr>
        <a:solidFill>
          <a:schemeClr val="tx1"/>
        </a:solidFill>
        <a:ln>
          <a:solidFill>
            <a:schemeClr val="tx1"/>
          </a:solidFill>
        </a:ln>
      </dgm:spPr>
    </dgm:pt>
    <dgm:pt modelId="{9796A5C4-3C94-4795-A47F-D808E6884F07}" type="pres">
      <dgm:prSet presAssocID="{390B6867-D3DB-471D-9A72-934573E3B64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Хорошая идея со сплошной заливкой"/>
        </a:ext>
      </dgm:extLst>
    </dgm:pt>
    <dgm:pt modelId="{8BAAF661-1648-4B43-BF76-42BC8574671A}" type="pres">
      <dgm:prSet presAssocID="{390B6867-D3DB-471D-9A72-934573E3B64C}" presName="spaceRect" presStyleCnt="0"/>
      <dgm:spPr/>
    </dgm:pt>
    <dgm:pt modelId="{62A500AC-194D-45E6-855B-D114869F33D9}" type="pres">
      <dgm:prSet presAssocID="{390B6867-D3DB-471D-9A72-934573E3B64C}" presName="textRect" presStyleLbl="revTx" presStyleIdx="0" presStyleCnt="4">
        <dgm:presLayoutVars>
          <dgm:chMax val="1"/>
          <dgm:chPref val="1"/>
        </dgm:presLayoutVars>
      </dgm:prSet>
      <dgm:spPr/>
    </dgm:pt>
    <dgm:pt modelId="{54E6C1A6-FD90-4C05-B62E-CEC2371607AD}" type="pres">
      <dgm:prSet presAssocID="{81777EC6-11DF-454B-88FB-362D78CA5551}" presName="sibTrans" presStyleCnt="0"/>
      <dgm:spPr/>
    </dgm:pt>
    <dgm:pt modelId="{F95D3345-B065-42A1-AE04-E44C9C23B770}" type="pres">
      <dgm:prSet presAssocID="{9CFF9CBF-2CFA-46DD-89DD-4E1174530CD4}" presName="compNode" presStyleCnt="0"/>
      <dgm:spPr/>
    </dgm:pt>
    <dgm:pt modelId="{1CD850FE-0539-4566-9374-03F43279C253}" type="pres">
      <dgm:prSet presAssocID="{9CFF9CBF-2CFA-46DD-89DD-4E1174530CD4}" presName="iconBgRect" presStyleLbl="bgShp" presStyleIdx="1" presStyleCnt="4"/>
      <dgm:spPr>
        <a:solidFill>
          <a:schemeClr val="tx1"/>
        </a:solidFill>
        <a:ln>
          <a:solidFill>
            <a:schemeClr val="tx1"/>
          </a:solidFill>
        </a:ln>
      </dgm:spPr>
    </dgm:pt>
    <dgm:pt modelId="{2EB13E4E-6B47-44D6-8469-9F8C234A7950}" type="pres">
      <dgm:prSet presAssocID="{9CFF9CBF-2CFA-46DD-89DD-4E1174530CD4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Скрепка"/>
        </a:ext>
      </dgm:extLst>
    </dgm:pt>
    <dgm:pt modelId="{86F9B2E3-8B07-458E-8704-9A63F1E707D8}" type="pres">
      <dgm:prSet presAssocID="{9CFF9CBF-2CFA-46DD-89DD-4E1174530CD4}" presName="spaceRect" presStyleCnt="0"/>
      <dgm:spPr/>
    </dgm:pt>
    <dgm:pt modelId="{45049F81-22C8-4087-97BD-1DCDCDE19FC2}" type="pres">
      <dgm:prSet presAssocID="{9CFF9CBF-2CFA-46DD-89DD-4E1174530CD4}" presName="textRect" presStyleLbl="revTx" presStyleIdx="1" presStyleCnt="4">
        <dgm:presLayoutVars>
          <dgm:chMax val="1"/>
          <dgm:chPref val="1"/>
        </dgm:presLayoutVars>
      </dgm:prSet>
      <dgm:spPr/>
    </dgm:pt>
    <dgm:pt modelId="{8113BE68-AA2E-43AE-974B-D42ABA5A89B5}" type="pres">
      <dgm:prSet presAssocID="{36A14F6C-9EAF-4143-81DD-781C9C7E3C72}" presName="sibTrans" presStyleCnt="0"/>
      <dgm:spPr/>
    </dgm:pt>
    <dgm:pt modelId="{C2C956EF-10C8-4D40-8539-A053ACFBC424}" type="pres">
      <dgm:prSet presAssocID="{4FA785D7-FF9D-4E1E-8F2F-DE240B78BB6A}" presName="compNode" presStyleCnt="0"/>
      <dgm:spPr/>
    </dgm:pt>
    <dgm:pt modelId="{BF42EA58-91BA-471C-B4E5-852B1B27B5EC}" type="pres">
      <dgm:prSet presAssocID="{4FA785D7-FF9D-4E1E-8F2F-DE240B78BB6A}" presName="iconBgRect" presStyleLbl="bgShp" presStyleIdx="2" presStyleCnt="4"/>
      <dgm:spPr>
        <a:solidFill>
          <a:schemeClr val="tx1"/>
        </a:solidFill>
        <a:ln>
          <a:solidFill>
            <a:schemeClr val="tx1"/>
          </a:solidFill>
        </a:ln>
      </dgm:spPr>
    </dgm:pt>
    <dgm:pt modelId="{40F17219-DC90-4460-91B0-D866EDAB4528}" type="pres">
      <dgm:prSet presAssocID="{4FA785D7-FF9D-4E1E-8F2F-DE240B78BB6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Диаграмма принятия решений со сплошной заливкой"/>
        </a:ext>
      </dgm:extLst>
    </dgm:pt>
    <dgm:pt modelId="{88FF16F2-3A75-4119-A575-53A360A5FEC4}" type="pres">
      <dgm:prSet presAssocID="{4FA785D7-FF9D-4E1E-8F2F-DE240B78BB6A}" presName="spaceRect" presStyleCnt="0"/>
      <dgm:spPr/>
    </dgm:pt>
    <dgm:pt modelId="{FFD56F09-26A4-4006-9E91-ECBC8B6E5E7A}" type="pres">
      <dgm:prSet presAssocID="{4FA785D7-FF9D-4E1E-8F2F-DE240B78BB6A}" presName="textRect" presStyleLbl="revTx" presStyleIdx="2" presStyleCnt="4" custScaleX="135842">
        <dgm:presLayoutVars>
          <dgm:chMax val="1"/>
          <dgm:chPref val="1"/>
        </dgm:presLayoutVars>
      </dgm:prSet>
      <dgm:spPr/>
    </dgm:pt>
    <dgm:pt modelId="{D87A1C13-3ED5-4F5F-8662-61348E209DC6}" type="pres">
      <dgm:prSet presAssocID="{1783ECDB-7ECD-427B-8147-98448D591C10}" presName="sibTrans" presStyleCnt="0"/>
      <dgm:spPr/>
    </dgm:pt>
    <dgm:pt modelId="{ED879F3F-3414-4EF9-B982-ACA04FAD65A4}" type="pres">
      <dgm:prSet presAssocID="{96AB9F7E-538B-4483-AE46-95D4AC6A3CEF}" presName="compNode" presStyleCnt="0"/>
      <dgm:spPr/>
    </dgm:pt>
    <dgm:pt modelId="{F8578249-64B4-43F1-A8B4-8D93D09BB79A}" type="pres">
      <dgm:prSet presAssocID="{96AB9F7E-538B-4483-AE46-95D4AC6A3CEF}" presName="iconBgRect" presStyleLbl="bgShp" presStyleIdx="3" presStyleCnt="4"/>
      <dgm:spPr>
        <a:solidFill>
          <a:schemeClr val="tx1"/>
        </a:solidFill>
        <a:ln>
          <a:solidFill>
            <a:schemeClr val="tx1"/>
          </a:solidFill>
        </a:ln>
      </dgm:spPr>
    </dgm:pt>
    <dgm:pt modelId="{FAA6C130-88F5-4C03-BBBD-91FDF0C35EC3}" type="pres">
      <dgm:prSet presAssocID="{96AB9F7E-538B-4483-AE46-95D4AC6A3CEF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Диаграмма с тенденцией спада со сплошной заливкой"/>
        </a:ext>
      </dgm:extLst>
    </dgm:pt>
    <dgm:pt modelId="{0E562157-29D7-4261-8762-CDEA883C841F}" type="pres">
      <dgm:prSet presAssocID="{96AB9F7E-538B-4483-AE46-95D4AC6A3CEF}" presName="spaceRect" presStyleCnt="0"/>
      <dgm:spPr/>
    </dgm:pt>
    <dgm:pt modelId="{2233B496-8AAD-4B47-9D14-561C7126B327}" type="pres">
      <dgm:prSet presAssocID="{96AB9F7E-538B-4483-AE46-95D4AC6A3CEF}" presName="textRect" presStyleLbl="revTx" presStyleIdx="3" presStyleCnt="4" custScaleX="138290">
        <dgm:presLayoutVars>
          <dgm:chMax val="1"/>
          <dgm:chPref val="1"/>
        </dgm:presLayoutVars>
      </dgm:prSet>
      <dgm:spPr/>
    </dgm:pt>
  </dgm:ptLst>
  <dgm:cxnLst>
    <dgm:cxn modelId="{BB42EF13-96EC-4BCC-A270-A5144E7F6A1B}" srcId="{299A60F7-FD03-434E-9854-94471DF5DA2E}" destId="{4FA785D7-FF9D-4E1E-8F2F-DE240B78BB6A}" srcOrd="2" destOrd="0" parTransId="{417EFCB7-D99C-45C0-9131-4E83EE55638C}" sibTransId="{1783ECDB-7ECD-427B-8147-98448D591C10}"/>
    <dgm:cxn modelId="{35F83527-681A-4127-B413-9842B77F21AD}" srcId="{299A60F7-FD03-434E-9854-94471DF5DA2E}" destId="{96AB9F7E-538B-4483-AE46-95D4AC6A3CEF}" srcOrd="3" destOrd="0" parTransId="{A67153B2-DCDA-4207-89C1-A33548C72D8D}" sibTransId="{CAEE957F-1961-403C-BE73-7C94F0DA3F6D}"/>
    <dgm:cxn modelId="{186EF43C-C197-42C6-BED4-717FF41F9BE4}" srcId="{299A60F7-FD03-434E-9854-94471DF5DA2E}" destId="{9CFF9CBF-2CFA-46DD-89DD-4E1174530CD4}" srcOrd="1" destOrd="0" parTransId="{2AD0E6D6-D53D-4D14-9573-84C707390F70}" sibTransId="{36A14F6C-9EAF-4143-81DD-781C9C7E3C72}"/>
    <dgm:cxn modelId="{C0E19B61-56E6-4E50-AE3B-CA9036E4F36A}" type="presOf" srcId="{9CFF9CBF-2CFA-46DD-89DD-4E1174530CD4}" destId="{45049F81-22C8-4087-97BD-1DCDCDE19FC2}" srcOrd="0" destOrd="0" presId="urn:microsoft.com/office/officeart/2018/5/layout/IconCircleLabelList"/>
    <dgm:cxn modelId="{396FEF50-6D5C-43E5-84F9-B8A6D7658846}" srcId="{299A60F7-FD03-434E-9854-94471DF5DA2E}" destId="{390B6867-D3DB-471D-9A72-934573E3B64C}" srcOrd="0" destOrd="0" parTransId="{03169FBD-5936-4064-A696-8B7EAEA591C0}" sibTransId="{81777EC6-11DF-454B-88FB-362D78CA5551}"/>
    <dgm:cxn modelId="{1CAFB971-23B9-4D18-9FE5-C187DF558BCB}" type="presOf" srcId="{299A60F7-FD03-434E-9854-94471DF5DA2E}" destId="{F758FB14-6083-4214-887F-1386C82814D6}" srcOrd="0" destOrd="0" presId="urn:microsoft.com/office/officeart/2018/5/layout/IconCircleLabelList"/>
    <dgm:cxn modelId="{B33CD17F-277A-4DBF-ABA9-5701CDF9C4DE}" type="presOf" srcId="{4FA785D7-FF9D-4E1E-8F2F-DE240B78BB6A}" destId="{FFD56F09-26A4-4006-9E91-ECBC8B6E5E7A}" srcOrd="0" destOrd="0" presId="urn:microsoft.com/office/officeart/2018/5/layout/IconCircleLabelList"/>
    <dgm:cxn modelId="{6CFA03A3-F52A-49C6-AC68-F0E23AF4C9F9}" type="presOf" srcId="{390B6867-D3DB-471D-9A72-934573E3B64C}" destId="{62A500AC-194D-45E6-855B-D114869F33D9}" srcOrd="0" destOrd="0" presId="urn:microsoft.com/office/officeart/2018/5/layout/IconCircleLabelList"/>
    <dgm:cxn modelId="{0AF4B1EA-B440-4CE8-ABFB-52DFB8A4C728}" type="presOf" srcId="{96AB9F7E-538B-4483-AE46-95D4AC6A3CEF}" destId="{2233B496-8AAD-4B47-9D14-561C7126B327}" srcOrd="0" destOrd="0" presId="urn:microsoft.com/office/officeart/2018/5/layout/IconCircleLabelList"/>
    <dgm:cxn modelId="{FF959F6F-EA5D-4333-B07A-1B4B4A53BAA6}" type="presParOf" srcId="{F758FB14-6083-4214-887F-1386C82814D6}" destId="{7E475331-561F-442D-832B-AF27EB21B8CF}" srcOrd="0" destOrd="0" presId="urn:microsoft.com/office/officeart/2018/5/layout/IconCircleLabelList"/>
    <dgm:cxn modelId="{5C52E4A4-E69F-4513-8D3F-C2294FF00F3A}" type="presParOf" srcId="{7E475331-561F-442D-832B-AF27EB21B8CF}" destId="{346FFA88-4CFC-4E52-B540-A83D3EAC6361}" srcOrd="0" destOrd="0" presId="urn:microsoft.com/office/officeart/2018/5/layout/IconCircleLabelList"/>
    <dgm:cxn modelId="{2D903641-D6B6-459C-B1F7-7B31F69F6162}" type="presParOf" srcId="{7E475331-561F-442D-832B-AF27EB21B8CF}" destId="{9796A5C4-3C94-4795-A47F-D808E6884F07}" srcOrd="1" destOrd="0" presId="urn:microsoft.com/office/officeart/2018/5/layout/IconCircleLabelList"/>
    <dgm:cxn modelId="{98ACF88C-1561-4253-A9D8-27C27A3EFDB7}" type="presParOf" srcId="{7E475331-561F-442D-832B-AF27EB21B8CF}" destId="{8BAAF661-1648-4B43-BF76-42BC8574671A}" srcOrd="2" destOrd="0" presId="urn:microsoft.com/office/officeart/2018/5/layout/IconCircleLabelList"/>
    <dgm:cxn modelId="{4472CD23-CECD-469A-A591-53ECA971A591}" type="presParOf" srcId="{7E475331-561F-442D-832B-AF27EB21B8CF}" destId="{62A500AC-194D-45E6-855B-D114869F33D9}" srcOrd="3" destOrd="0" presId="urn:microsoft.com/office/officeart/2018/5/layout/IconCircleLabelList"/>
    <dgm:cxn modelId="{75EA46FB-B097-427D-B8BA-C32CB4CD9AAE}" type="presParOf" srcId="{F758FB14-6083-4214-887F-1386C82814D6}" destId="{54E6C1A6-FD90-4C05-B62E-CEC2371607AD}" srcOrd="1" destOrd="0" presId="urn:microsoft.com/office/officeart/2018/5/layout/IconCircleLabelList"/>
    <dgm:cxn modelId="{3A65162C-85E5-411F-A923-3F0AC439B03D}" type="presParOf" srcId="{F758FB14-6083-4214-887F-1386C82814D6}" destId="{F95D3345-B065-42A1-AE04-E44C9C23B770}" srcOrd="2" destOrd="0" presId="urn:microsoft.com/office/officeart/2018/5/layout/IconCircleLabelList"/>
    <dgm:cxn modelId="{A0727962-F1A5-466F-BA68-E34E205CFD55}" type="presParOf" srcId="{F95D3345-B065-42A1-AE04-E44C9C23B770}" destId="{1CD850FE-0539-4566-9374-03F43279C253}" srcOrd="0" destOrd="0" presId="urn:microsoft.com/office/officeart/2018/5/layout/IconCircleLabelList"/>
    <dgm:cxn modelId="{5FCAEC54-7C33-4FCE-A09B-91DCE006C937}" type="presParOf" srcId="{F95D3345-B065-42A1-AE04-E44C9C23B770}" destId="{2EB13E4E-6B47-44D6-8469-9F8C234A7950}" srcOrd="1" destOrd="0" presId="urn:microsoft.com/office/officeart/2018/5/layout/IconCircleLabelList"/>
    <dgm:cxn modelId="{2B39E0B5-1908-4317-987B-6E1B69072479}" type="presParOf" srcId="{F95D3345-B065-42A1-AE04-E44C9C23B770}" destId="{86F9B2E3-8B07-458E-8704-9A63F1E707D8}" srcOrd="2" destOrd="0" presId="urn:microsoft.com/office/officeart/2018/5/layout/IconCircleLabelList"/>
    <dgm:cxn modelId="{5F00F045-806A-4ADF-87CD-60C452698A28}" type="presParOf" srcId="{F95D3345-B065-42A1-AE04-E44C9C23B770}" destId="{45049F81-22C8-4087-97BD-1DCDCDE19FC2}" srcOrd="3" destOrd="0" presId="urn:microsoft.com/office/officeart/2018/5/layout/IconCircleLabelList"/>
    <dgm:cxn modelId="{7949A19D-B9E1-4F2C-9403-BFC2A835F2FF}" type="presParOf" srcId="{F758FB14-6083-4214-887F-1386C82814D6}" destId="{8113BE68-AA2E-43AE-974B-D42ABA5A89B5}" srcOrd="3" destOrd="0" presId="urn:microsoft.com/office/officeart/2018/5/layout/IconCircleLabelList"/>
    <dgm:cxn modelId="{72C04EFC-1074-4513-B523-CE9B2A6863EE}" type="presParOf" srcId="{F758FB14-6083-4214-887F-1386C82814D6}" destId="{C2C956EF-10C8-4D40-8539-A053ACFBC424}" srcOrd="4" destOrd="0" presId="urn:microsoft.com/office/officeart/2018/5/layout/IconCircleLabelList"/>
    <dgm:cxn modelId="{374E9A50-CF39-4E44-B3CF-F1567EB5E982}" type="presParOf" srcId="{C2C956EF-10C8-4D40-8539-A053ACFBC424}" destId="{BF42EA58-91BA-471C-B4E5-852B1B27B5EC}" srcOrd="0" destOrd="0" presId="urn:microsoft.com/office/officeart/2018/5/layout/IconCircleLabelList"/>
    <dgm:cxn modelId="{459CB8B6-65F9-4B1C-A5AA-1E77C7C0CBFD}" type="presParOf" srcId="{C2C956EF-10C8-4D40-8539-A053ACFBC424}" destId="{40F17219-DC90-4460-91B0-D866EDAB4528}" srcOrd="1" destOrd="0" presId="urn:microsoft.com/office/officeart/2018/5/layout/IconCircleLabelList"/>
    <dgm:cxn modelId="{1E100985-441C-42F1-807B-4DBB88449B5E}" type="presParOf" srcId="{C2C956EF-10C8-4D40-8539-A053ACFBC424}" destId="{88FF16F2-3A75-4119-A575-53A360A5FEC4}" srcOrd="2" destOrd="0" presId="urn:microsoft.com/office/officeart/2018/5/layout/IconCircleLabelList"/>
    <dgm:cxn modelId="{1F79514C-F538-4857-BBC1-E8A8BA66E181}" type="presParOf" srcId="{C2C956EF-10C8-4D40-8539-A053ACFBC424}" destId="{FFD56F09-26A4-4006-9E91-ECBC8B6E5E7A}" srcOrd="3" destOrd="0" presId="urn:microsoft.com/office/officeart/2018/5/layout/IconCircleLabelList"/>
    <dgm:cxn modelId="{D80501F0-747E-429A-8CD0-FD4ACD3C3E69}" type="presParOf" srcId="{F758FB14-6083-4214-887F-1386C82814D6}" destId="{D87A1C13-3ED5-4F5F-8662-61348E209DC6}" srcOrd="5" destOrd="0" presId="urn:microsoft.com/office/officeart/2018/5/layout/IconCircleLabelList"/>
    <dgm:cxn modelId="{B807A239-04F3-495D-A6E8-08CF3536B3B8}" type="presParOf" srcId="{F758FB14-6083-4214-887F-1386C82814D6}" destId="{ED879F3F-3414-4EF9-B982-ACA04FAD65A4}" srcOrd="6" destOrd="0" presId="urn:microsoft.com/office/officeart/2018/5/layout/IconCircleLabelList"/>
    <dgm:cxn modelId="{400A9B1F-714A-4537-BC5E-344E75AE45BE}" type="presParOf" srcId="{ED879F3F-3414-4EF9-B982-ACA04FAD65A4}" destId="{F8578249-64B4-43F1-A8B4-8D93D09BB79A}" srcOrd="0" destOrd="0" presId="urn:microsoft.com/office/officeart/2018/5/layout/IconCircleLabelList"/>
    <dgm:cxn modelId="{0EF6A409-95FA-4882-B98C-3F9BF935491C}" type="presParOf" srcId="{ED879F3F-3414-4EF9-B982-ACA04FAD65A4}" destId="{FAA6C130-88F5-4C03-BBBD-91FDF0C35EC3}" srcOrd="1" destOrd="0" presId="urn:microsoft.com/office/officeart/2018/5/layout/IconCircleLabelList"/>
    <dgm:cxn modelId="{BB127AAE-F49A-4C86-9CA3-3E82727FA6C0}" type="presParOf" srcId="{ED879F3F-3414-4EF9-B982-ACA04FAD65A4}" destId="{0E562157-29D7-4261-8762-CDEA883C841F}" srcOrd="2" destOrd="0" presId="urn:microsoft.com/office/officeart/2018/5/layout/IconCircleLabelList"/>
    <dgm:cxn modelId="{911C6283-2084-412C-969C-9BBEE0B09879}" type="presParOf" srcId="{ED879F3F-3414-4EF9-B982-ACA04FAD65A4}" destId="{2233B496-8AAD-4B47-9D14-561C7126B327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50F8E4-8A98-4DD2-93F2-5BDFEFD792EF}">
      <dsp:nvSpPr>
        <dsp:cNvPr id="0" name=""/>
        <dsp:cNvSpPr/>
      </dsp:nvSpPr>
      <dsp:spPr>
        <a:xfrm rot="10800000">
          <a:off x="2794702" y="2145"/>
          <a:ext cx="5560261" cy="439269"/>
        </a:xfrm>
        <a:prstGeom prst="homePlat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3706" tIns="76200" rIns="14224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/>
            <a:t>Введение</a:t>
          </a:r>
          <a:endParaRPr lang="en-US" sz="2000" kern="1200" dirty="0"/>
        </a:p>
      </dsp:txBody>
      <dsp:txXfrm rot="10800000">
        <a:off x="2904519" y="2145"/>
        <a:ext cx="5450444" cy="439269"/>
      </dsp:txXfrm>
    </dsp:sp>
    <dsp:sp modelId="{32CFF920-FC1D-4873-BDE2-AEEDEA8A3340}">
      <dsp:nvSpPr>
        <dsp:cNvPr id="0" name=""/>
        <dsp:cNvSpPr/>
      </dsp:nvSpPr>
      <dsp:spPr>
        <a:xfrm>
          <a:off x="1402063" y="805"/>
          <a:ext cx="439269" cy="439269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49EA48D-8DD5-47F2-AA86-AB80ECEC3464}">
      <dsp:nvSpPr>
        <dsp:cNvPr id="0" name=""/>
        <dsp:cNvSpPr/>
      </dsp:nvSpPr>
      <dsp:spPr>
        <a:xfrm rot="10800000">
          <a:off x="2784131" y="562703"/>
          <a:ext cx="5574356" cy="439269"/>
        </a:xfrm>
        <a:prstGeom prst="homePlat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3706" tIns="76200" rIns="14224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/>
            <a:t>Метод реологической модели</a:t>
          </a:r>
          <a:endParaRPr lang="en-US" sz="2000" kern="1200" dirty="0"/>
        </a:p>
      </dsp:txBody>
      <dsp:txXfrm rot="10800000">
        <a:off x="2893948" y="562703"/>
        <a:ext cx="5464539" cy="439269"/>
      </dsp:txXfrm>
    </dsp:sp>
    <dsp:sp modelId="{16604E5B-6BF3-4D8C-9DEB-E96DEA055839}">
      <dsp:nvSpPr>
        <dsp:cNvPr id="0" name=""/>
        <dsp:cNvSpPr/>
      </dsp:nvSpPr>
      <dsp:spPr>
        <a:xfrm>
          <a:off x="1419822" y="500112"/>
          <a:ext cx="439269" cy="439269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C199024-2F34-48FE-A4DC-BDD71FE32EB9}">
      <dsp:nvSpPr>
        <dsp:cNvPr id="0" name=""/>
        <dsp:cNvSpPr/>
      </dsp:nvSpPr>
      <dsp:spPr>
        <a:xfrm rot="10800000">
          <a:off x="2784439" y="1123262"/>
          <a:ext cx="5573946" cy="439269"/>
        </a:xfrm>
        <a:prstGeom prst="homePlat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3706" tIns="76200" rIns="14224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/>
            <a:t>Пути комбинирования элементов</a:t>
          </a:r>
          <a:endParaRPr lang="en-US" sz="2000" kern="1200" dirty="0"/>
        </a:p>
      </dsp:txBody>
      <dsp:txXfrm rot="10800000">
        <a:off x="2894256" y="1123262"/>
        <a:ext cx="5464129" cy="439269"/>
      </dsp:txXfrm>
    </dsp:sp>
    <dsp:sp modelId="{8E2005E6-44D3-49BA-A3AD-1E659176286B}">
      <dsp:nvSpPr>
        <dsp:cNvPr id="0" name=""/>
        <dsp:cNvSpPr/>
      </dsp:nvSpPr>
      <dsp:spPr>
        <a:xfrm>
          <a:off x="1411881" y="1090655"/>
          <a:ext cx="439269" cy="439269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E6B78F0-EAA5-457B-8835-2A166F1384F4}">
      <dsp:nvSpPr>
        <dsp:cNvPr id="0" name=""/>
        <dsp:cNvSpPr/>
      </dsp:nvSpPr>
      <dsp:spPr>
        <a:xfrm rot="10800000">
          <a:off x="2784131" y="1683821"/>
          <a:ext cx="5574356" cy="439269"/>
        </a:xfrm>
        <a:prstGeom prst="homePlat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3706" tIns="76200" rIns="14224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/>
            <a:t>Пример </a:t>
          </a:r>
          <a:endParaRPr lang="en-US" sz="2000" kern="1200"/>
        </a:p>
      </dsp:txBody>
      <dsp:txXfrm rot="10800000">
        <a:off x="2893948" y="1683821"/>
        <a:ext cx="5464539" cy="439269"/>
      </dsp:txXfrm>
    </dsp:sp>
    <dsp:sp modelId="{12F67524-9476-494C-B010-465A46C65AEF}">
      <dsp:nvSpPr>
        <dsp:cNvPr id="0" name=""/>
        <dsp:cNvSpPr/>
      </dsp:nvSpPr>
      <dsp:spPr>
        <a:xfrm>
          <a:off x="1426204" y="1709351"/>
          <a:ext cx="439269" cy="439269"/>
        </a:xfrm>
        <a:prstGeom prst="ellipse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399012D-B952-4D91-BDB5-1BCAA9F27CAC}">
      <dsp:nvSpPr>
        <dsp:cNvPr id="0" name=""/>
        <dsp:cNvSpPr/>
      </dsp:nvSpPr>
      <dsp:spPr>
        <a:xfrm rot="10800000">
          <a:off x="2784131" y="2244380"/>
          <a:ext cx="5574356" cy="439269"/>
        </a:xfrm>
        <a:prstGeom prst="homePlat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3706" tIns="76200" rIns="14224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/>
            <a:t>Программная часть</a:t>
          </a:r>
          <a:endParaRPr lang="en-US" sz="2000" kern="1200" dirty="0"/>
        </a:p>
      </dsp:txBody>
      <dsp:txXfrm rot="10800000">
        <a:off x="2893948" y="2244380"/>
        <a:ext cx="5464539" cy="439269"/>
      </dsp:txXfrm>
    </dsp:sp>
    <dsp:sp modelId="{5A511A85-6CFE-42F2-B36A-06FC17DC7985}">
      <dsp:nvSpPr>
        <dsp:cNvPr id="0" name=""/>
        <dsp:cNvSpPr/>
      </dsp:nvSpPr>
      <dsp:spPr>
        <a:xfrm>
          <a:off x="1416865" y="2251184"/>
          <a:ext cx="439269" cy="439269"/>
        </a:xfrm>
        <a:prstGeom prst="ellipse">
          <a:avLst/>
        </a:prstGeom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25180FE-5F31-4870-82B9-1676C5A22DF9}">
      <dsp:nvSpPr>
        <dsp:cNvPr id="0" name=""/>
        <dsp:cNvSpPr/>
      </dsp:nvSpPr>
      <dsp:spPr>
        <a:xfrm rot="10800000">
          <a:off x="2784131" y="2804938"/>
          <a:ext cx="5574356" cy="439269"/>
        </a:xfrm>
        <a:prstGeom prst="homePlat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3706" tIns="76200" rIns="14224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/>
            <a:t>Сравнение решении</a:t>
          </a:r>
          <a:endParaRPr lang="en-US" sz="2000" kern="1200" dirty="0"/>
        </a:p>
      </dsp:txBody>
      <dsp:txXfrm rot="10800000">
        <a:off x="2893948" y="2804938"/>
        <a:ext cx="5464539" cy="439269"/>
      </dsp:txXfrm>
    </dsp:sp>
    <dsp:sp modelId="{821EB7CE-1665-41DA-9C2D-5DB536C1CA19}">
      <dsp:nvSpPr>
        <dsp:cNvPr id="0" name=""/>
        <dsp:cNvSpPr/>
      </dsp:nvSpPr>
      <dsp:spPr>
        <a:xfrm>
          <a:off x="1416865" y="2786256"/>
          <a:ext cx="439269" cy="439269"/>
        </a:xfrm>
        <a:prstGeom prst="ellipse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CA70B07-3E63-447E-9F34-CF4437F535F5}">
      <dsp:nvSpPr>
        <dsp:cNvPr id="0" name=""/>
        <dsp:cNvSpPr/>
      </dsp:nvSpPr>
      <dsp:spPr>
        <a:xfrm rot="10800000">
          <a:off x="2784131" y="3365497"/>
          <a:ext cx="5574356" cy="439269"/>
        </a:xfrm>
        <a:prstGeom prst="homePlat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3706" tIns="76200" rIns="14224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/>
            <a:t>Результаты анализов</a:t>
          </a:r>
          <a:endParaRPr lang="en-US" sz="2000" kern="1200" dirty="0"/>
        </a:p>
      </dsp:txBody>
      <dsp:txXfrm rot="10800000">
        <a:off x="2893948" y="3365497"/>
        <a:ext cx="5464539" cy="439269"/>
      </dsp:txXfrm>
    </dsp:sp>
    <dsp:sp modelId="{F75CC6C5-787A-49BB-9757-74D83A62D0BF}">
      <dsp:nvSpPr>
        <dsp:cNvPr id="0" name=""/>
        <dsp:cNvSpPr/>
      </dsp:nvSpPr>
      <dsp:spPr>
        <a:xfrm>
          <a:off x="1407522" y="3328133"/>
          <a:ext cx="439269" cy="439269"/>
        </a:xfrm>
        <a:prstGeom prst="ellipse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D2D061-CB70-4EAD-9112-4A6E15AD2891}">
      <dsp:nvSpPr>
        <dsp:cNvPr id="0" name=""/>
        <dsp:cNvSpPr/>
      </dsp:nvSpPr>
      <dsp:spPr>
        <a:xfrm>
          <a:off x="2065" y="0"/>
          <a:ext cx="2164560" cy="3254558"/>
        </a:xfrm>
        <a:prstGeom prst="roundRect">
          <a:avLst>
            <a:gd name="adj" fmla="val 10000"/>
          </a:avLst>
        </a:prstGeom>
        <a:solidFill>
          <a:schemeClr val="tx1">
            <a:lumMod val="85000"/>
            <a:lumOff val="1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/>
            <a:t>Определение реологической модели материала</a:t>
          </a:r>
        </a:p>
      </dsp:txBody>
      <dsp:txXfrm>
        <a:off x="2065" y="1301823"/>
        <a:ext cx="2164560" cy="1301823"/>
      </dsp:txXfrm>
    </dsp:sp>
    <dsp:sp modelId="{DABA8E1B-F157-4D89-A62E-F9E0737E3AC9}">
      <dsp:nvSpPr>
        <dsp:cNvPr id="0" name=""/>
        <dsp:cNvSpPr/>
      </dsp:nvSpPr>
      <dsp:spPr>
        <a:xfrm>
          <a:off x="542461" y="195273"/>
          <a:ext cx="1083767" cy="1083767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5F84DD-2956-405E-8834-AF0DD579E985}">
      <dsp:nvSpPr>
        <dsp:cNvPr id="0" name=""/>
        <dsp:cNvSpPr/>
      </dsp:nvSpPr>
      <dsp:spPr>
        <a:xfrm>
          <a:off x="2231562" y="0"/>
          <a:ext cx="2164560" cy="3254558"/>
        </a:xfrm>
        <a:prstGeom prst="roundRect">
          <a:avLst>
            <a:gd name="adj" fmla="val 10000"/>
          </a:avLst>
        </a:prstGeom>
        <a:solidFill>
          <a:schemeClr val="tx1">
            <a:lumMod val="85000"/>
            <a:lumOff val="1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/>
            <a:t>Определение параметров</a:t>
          </a:r>
        </a:p>
      </dsp:txBody>
      <dsp:txXfrm>
        <a:off x="2231562" y="1301823"/>
        <a:ext cx="2164560" cy="1301823"/>
      </dsp:txXfrm>
    </dsp:sp>
    <dsp:sp modelId="{F778F5EB-8B37-4E15-B645-AA0B4774E339}">
      <dsp:nvSpPr>
        <dsp:cNvPr id="0" name=""/>
        <dsp:cNvSpPr/>
      </dsp:nvSpPr>
      <dsp:spPr>
        <a:xfrm>
          <a:off x="2771958" y="195273"/>
          <a:ext cx="1083767" cy="1083767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B84671-272A-4747-9E41-65E9F33FD436}">
      <dsp:nvSpPr>
        <dsp:cNvPr id="0" name=""/>
        <dsp:cNvSpPr/>
      </dsp:nvSpPr>
      <dsp:spPr>
        <a:xfrm>
          <a:off x="4461059" y="0"/>
          <a:ext cx="2164560" cy="3254558"/>
        </a:xfrm>
        <a:prstGeom prst="roundRect">
          <a:avLst>
            <a:gd name="adj" fmla="val 10000"/>
          </a:avLst>
        </a:prstGeom>
        <a:solidFill>
          <a:schemeClr val="tx1">
            <a:lumMod val="85000"/>
            <a:lumOff val="1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/>
            <a:t>Оценка временных характеристик</a:t>
          </a:r>
        </a:p>
      </dsp:txBody>
      <dsp:txXfrm>
        <a:off x="4461059" y="1301823"/>
        <a:ext cx="2164560" cy="1301823"/>
      </dsp:txXfrm>
    </dsp:sp>
    <dsp:sp modelId="{FE119FD4-367D-46F9-949A-4B53725358C5}">
      <dsp:nvSpPr>
        <dsp:cNvPr id="0" name=""/>
        <dsp:cNvSpPr/>
      </dsp:nvSpPr>
      <dsp:spPr>
        <a:xfrm>
          <a:off x="5001456" y="195273"/>
          <a:ext cx="1083767" cy="1083767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1DDEA6-67D5-4CA5-870F-00910A4B0BA1}">
      <dsp:nvSpPr>
        <dsp:cNvPr id="0" name=""/>
        <dsp:cNvSpPr/>
      </dsp:nvSpPr>
      <dsp:spPr>
        <a:xfrm>
          <a:off x="6692622" y="0"/>
          <a:ext cx="2164560" cy="3254558"/>
        </a:xfrm>
        <a:prstGeom prst="roundRect">
          <a:avLst>
            <a:gd name="adj" fmla="val 10000"/>
          </a:avLst>
        </a:prstGeom>
        <a:solidFill>
          <a:schemeClr val="tx1">
            <a:lumMod val="85000"/>
            <a:lumOff val="1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/>
            <a:t>Анализ влияния температуры</a:t>
          </a:r>
        </a:p>
      </dsp:txBody>
      <dsp:txXfrm>
        <a:off x="6692622" y="1301823"/>
        <a:ext cx="2164560" cy="1301823"/>
      </dsp:txXfrm>
    </dsp:sp>
    <dsp:sp modelId="{C9046A0E-7472-4663-BAB0-78AC7F9F6C29}">
      <dsp:nvSpPr>
        <dsp:cNvPr id="0" name=""/>
        <dsp:cNvSpPr/>
      </dsp:nvSpPr>
      <dsp:spPr>
        <a:xfrm>
          <a:off x="7230953" y="195273"/>
          <a:ext cx="1083767" cy="1083767"/>
        </a:xfrm>
        <a:prstGeom prst="ellipse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260FF7-FC23-4194-830E-B1F42D762535}">
      <dsp:nvSpPr>
        <dsp:cNvPr id="0" name=""/>
        <dsp:cNvSpPr/>
      </dsp:nvSpPr>
      <dsp:spPr>
        <a:xfrm>
          <a:off x="354287" y="2603646"/>
          <a:ext cx="8148608" cy="488183"/>
        </a:xfrm>
        <a:prstGeom prst="leftRightArrow">
          <a:avLst/>
        </a:prstGeom>
        <a:solidFill>
          <a:schemeClr val="bg1"/>
        </a:solidFill>
        <a:ln w="31750" cap="flat" cmpd="sng" algn="ctr">
          <a:gradFill flip="none" rotWithShape="1">
            <a:gsLst>
              <a:gs pos="0">
                <a:srgbClr val="00B050"/>
              </a:gs>
              <a:gs pos="55000">
                <a:srgbClr val="FFFF00"/>
              </a:gs>
              <a:gs pos="100000">
                <a:srgbClr val="FF0000"/>
              </a:gs>
            </a:gsLst>
            <a:path path="shape">
              <a:fillToRect l="50000" t="50000" r="50000" b="50000"/>
            </a:path>
            <a:tileRect/>
          </a:gra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6FFA88-4CFC-4E52-B540-A83D3EAC6361}">
      <dsp:nvSpPr>
        <dsp:cNvPr id="0" name=""/>
        <dsp:cNvSpPr/>
      </dsp:nvSpPr>
      <dsp:spPr>
        <a:xfrm>
          <a:off x="515448" y="286388"/>
          <a:ext cx="1278102" cy="1278102"/>
        </a:xfrm>
        <a:prstGeom prst="ellipse">
          <a:avLst/>
        </a:prstGeom>
        <a:solidFill>
          <a:schemeClr val="tx1"/>
        </a:solidFill>
        <a:ln>
          <a:solidFill>
            <a:schemeClr val="tx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96A5C4-3C94-4795-A47F-D808E6884F07}">
      <dsp:nvSpPr>
        <dsp:cNvPr id="0" name=""/>
        <dsp:cNvSpPr/>
      </dsp:nvSpPr>
      <dsp:spPr>
        <a:xfrm>
          <a:off x="787831" y="558771"/>
          <a:ext cx="733337" cy="7333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A500AC-194D-45E6-855B-D114869F33D9}">
      <dsp:nvSpPr>
        <dsp:cNvPr id="0" name=""/>
        <dsp:cNvSpPr/>
      </dsp:nvSpPr>
      <dsp:spPr>
        <a:xfrm>
          <a:off x="106874" y="1962589"/>
          <a:ext cx="2095250" cy="141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ru-RU" sz="1800" kern="1200" dirty="0"/>
            <a:t>Разработана программа для построения новых определяющих соотношении</a:t>
          </a:r>
          <a:endParaRPr lang="en-US" sz="1800" kern="1200" dirty="0"/>
        </a:p>
      </dsp:txBody>
      <dsp:txXfrm>
        <a:off x="106874" y="1962589"/>
        <a:ext cx="2095250" cy="1417500"/>
      </dsp:txXfrm>
    </dsp:sp>
    <dsp:sp modelId="{1CD850FE-0539-4566-9374-03F43279C253}">
      <dsp:nvSpPr>
        <dsp:cNvPr id="0" name=""/>
        <dsp:cNvSpPr/>
      </dsp:nvSpPr>
      <dsp:spPr>
        <a:xfrm>
          <a:off x="2977367" y="286388"/>
          <a:ext cx="1278102" cy="1278102"/>
        </a:xfrm>
        <a:prstGeom prst="ellipse">
          <a:avLst/>
        </a:prstGeom>
        <a:solidFill>
          <a:schemeClr val="tx1"/>
        </a:solidFill>
        <a:ln>
          <a:solidFill>
            <a:schemeClr val="tx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B13E4E-6B47-44D6-8469-9F8C234A7950}">
      <dsp:nvSpPr>
        <dsp:cNvPr id="0" name=""/>
        <dsp:cNvSpPr/>
      </dsp:nvSpPr>
      <dsp:spPr>
        <a:xfrm>
          <a:off x="3249750" y="558771"/>
          <a:ext cx="733337" cy="7333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049F81-22C8-4087-97BD-1DCDCDE19FC2}">
      <dsp:nvSpPr>
        <dsp:cNvPr id="0" name=""/>
        <dsp:cNvSpPr/>
      </dsp:nvSpPr>
      <dsp:spPr>
        <a:xfrm>
          <a:off x="2568793" y="1962589"/>
          <a:ext cx="2095250" cy="141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ru-RU" sz="1800" kern="1200" dirty="0"/>
            <a:t>расчет 10+ элементов и анализ</a:t>
          </a:r>
          <a:endParaRPr lang="en-US" sz="1800" kern="1200" dirty="0"/>
        </a:p>
      </dsp:txBody>
      <dsp:txXfrm>
        <a:off x="2568793" y="1962589"/>
        <a:ext cx="2095250" cy="1417500"/>
      </dsp:txXfrm>
    </dsp:sp>
    <dsp:sp modelId="{BF42EA58-91BA-471C-B4E5-852B1B27B5EC}">
      <dsp:nvSpPr>
        <dsp:cNvPr id="0" name=""/>
        <dsp:cNvSpPr/>
      </dsp:nvSpPr>
      <dsp:spPr>
        <a:xfrm>
          <a:off x="5814776" y="286388"/>
          <a:ext cx="1278102" cy="1278102"/>
        </a:xfrm>
        <a:prstGeom prst="ellipse">
          <a:avLst/>
        </a:prstGeom>
        <a:solidFill>
          <a:schemeClr val="tx1"/>
        </a:solidFill>
        <a:ln>
          <a:solidFill>
            <a:schemeClr val="tx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F17219-DC90-4460-91B0-D866EDAB4528}">
      <dsp:nvSpPr>
        <dsp:cNvPr id="0" name=""/>
        <dsp:cNvSpPr/>
      </dsp:nvSpPr>
      <dsp:spPr>
        <a:xfrm>
          <a:off x="6087159" y="558771"/>
          <a:ext cx="733337" cy="7333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D56F09-26A4-4006-9E91-ECBC8B6E5E7A}">
      <dsp:nvSpPr>
        <dsp:cNvPr id="0" name=""/>
        <dsp:cNvSpPr/>
      </dsp:nvSpPr>
      <dsp:spPr>
        <a:xfrm>
          <a:off x="5030712" y="1962589"/>
          <a:ext cx="2846229" cy="141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ru-RU" sz="1800" kern="1200" dirty="0"/>
            <a:t>Удобный интерфейс для считывания</a:t>
          </a:r>
          <a:endParaRPr lang="en-US" sz="1800" kern="1200" dirty="0"/>
        </a:p>
      </dsp:txBody>
      <dsp:txXfrm>
        <a:off x="5030712" y="1962589"/>
        <a:ext cx="2846229" cy="1417500"/>
      </dsp:txXfrm>
    </dsp:sp>
    <dsp:sp modelId="{F8578249-64B4-43F1-A8B4-8D93D09BB79A}">
      <dsp:nvSpPr>
        <dsp:cNvPr id="0" name=""/>
        <dsp:cNvSpPr/>
      </dsp:nvSpPr>
      <dsp:spPr>
        <a:xfrm>
          <a:off x="9053321" y="286388"/>
          <a:ext cx="1278102" cy="1278102"/>
        </a:xfrm>
        <a:prstGeom prst="ellipse">
          <a:avLst/>
        </a:prstGeom>
        <a:solidFill>
          <a:schemeClr val="tx1"/>
        </a:solidFill>
        <a:ln>
          <a:solidFill>
            <a:schemeClr val="tx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A6C130-88F5-4C03-BBBD-91FDF0C35EC3}">
      <dsp:nvSpPr>
        <dsp:cNvPr id="0" name=""/>
        <dsp:cNvSpPr/>
      </dsp:nvSpPr>
      <dsp:spPr>
        <a:xfrm>
          <a:off x="9325703" y="558771"/>
          <a:ext cx="733337" cy="73333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33B496-8AAD-4B47-9D14-561C7126B327}">
      <dsp:nvSpPr>
        <dsp:cNvPr id="0" name=""/>
        <dsp:cNvSpPr/>
      </dsp:nvSpPr>
      <dsp:spPr>
        <a:xfrm>
          <a:off x="8243611" y="1962589"/>
          <a:ext cx="2897521" cy="141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ru-RU" sz="1800" kern="1200" dirty="0"/>
            <a:t>Совпадение результатов аналитическим путем и символьным</a:t>
          </a:r>
          <a:endParaRPr lang="en-US" sz="1800" kern="1200" dirty="0"/>
        </a:p>
      </dsp:txBody>
      <dsp:txXfrm>
        <a:off x="8243611" y="1962589"/>
        <a:ext cx="2897521" cy="14175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6FFA88-4CFC-4E52-B540-A83D3EAC6361}">
      <dsp:nvSpPr>
        <dsp:cNvPr id="0" name=""/>
        <dsp:cNvSpPr/>
      </dsp:nvSpPr>
      <dsp:spPr>
        <a:xfrm>
          <a:off x="515448" y="282171"/>
          <a:ext cx="1278102" cy="1278102"/>
        </a:xfrm>
        <a:prstGeom prst="ellipse">
          <a:avLst/>
        </a:prstGeom>
        <a:solidFill>
          <a:schemeClr val="tx1"/>
        </a:solidFill>
        <a:ln>
          <a:solidFill>
            <a:schemeClr val="tx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96A5C4-3C94-4795-A47F-D808E6884F07}">
      <dsp:nvSpPr>
        <dsp:cNvPr id="0" name=""/>
        <dsp:cNvSpPr/>
      </dsp:nvSpPr>
      <dsp:spPr>
        <a:xfrm>
          <a:off x="787831" y="554554"/>
          <a:ext cx="733337" cy="7333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A500AC-194D-45E6-855B-D114869F33D9}">
      <dsp:nvSpPr>
        <dsp:cNvPr id="0" name=""/>
        <dsp:cNvSpPr/>
      </dsp:nvSpPr>
      <dsp:spPr>
        <a:xfrm>
          <a:off x="106874" y="1958372"/>
          <a:ext cx="2095250" cy="14259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ru-RU" sz="1800" kern="1200" dirty="0"/>
            <a:t>Улучшение интерфейса</a:t>
          </a:r>
          <a:endParaRPr lang="en-US" sz="1800" kern="1200" dirty="0"/>
        </a:p>
      </dsp:txBody>
      <dsp:txXfrm>
        <a:off x="106874" y="1958372"/>
        <a:ext cx="2095250" cy="1425934"/>
      </dsp:txXfrm>
    </dsp:sp>
    <dsp:sp modelId="{1CD850FE-0539-4566-9374-03F43279C253}">
      <dsp:nvSpPr>
        <dsp:cNvPr id="0" name=""/>
        <dsp:cNvSpPr/>
      </dsp:nvSpPr>
      <dsp:spPr>
        <a:xfrm>
          <a:off x="2977367" y="282171"/>
          <a:ext cx="1278102" cy="1278102"/>
        </a:xfrm>
        <a:prstGeom prst="ellipse">
          <a:avLst/>
        </a:prstGeom>
        <a:solidFill>
          <a:schemeClr val="tx1"/>
        </a:solidFill>
        <a:ln>
          <a:solidFill>
            <a:schemeClr val="tx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B13E4E-6B47-44D6-8469-9F8C234A7950}">
      <dsp:nvSpPr>
        <dsp:cNvPr id="0" name=""/>
        <dsp:cNvSpPr/>
      </dsp:nvSpPr>
      <dsp:spPr>
        <a:xfrm>
          <a:off x="3249750" y="554554"/>
          <a:ext cx="733337" cy="7333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049F81-22C8-4087-97BD-1DCDCDE19FC2}">
      <dsp:nvSpPr>
        <dsp:cNvPr id="0" name=""/>
        <dsp:cNvSpPr/>
      </dsp:nvSpPr>
      <dsp:spPr>
        <a:xfrm>
          <a:off x="2568793" y="1958372"/>
          <a:ext cx="2095250" cy="14259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ru-RU" sz="1800" kern="1200" dirty="0"/>
            <a:t>Добавление пластичности</a:t>
          </a:r>
          <a:endParaRPr lang="en-US" sz="1800" kern="1200" dirty="0"/>
        </a:p>
      </dsp:txBody>
      <dsp:txXfrm>
        <a:off x="2568793" y="1958372"/>
        <a:ext cx="2095250" cy="1425934"/>
      </dsp:txXfrm>
    </dsp:sp>
    <dsp:sp modelId="{BF42EA58-91BA-471C-B4E5-852B1B27B5EC}">
      <dsp:nvSpPr>
        <dsp:cNvPr id="0" name=""/>
        <dsp:cNvSpPr/>
      </dsp:nvSpPr>
      <dsp:spPr>
        <a:xfrm>
          <a:off x="5814776" y="282171"/>
          <a:ext cx="1278102" cy="1278102"/>
        </a:xfrm>
        <a:prstGeom prst="ellipse">
          <a:avLst/>
        </a:prstGeom>
        <a:solidFill>
          <a:schemeClr val="tx1"/>
        </a:solidFill>
        <a:ln>
          <a:solidFill>
            <a:schemeClr val="tx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F17219-DC90-4460-91B0-D866EDAB4528}">
      <dsp:nvSpPr>
        <dsp:cNvPr id="0" name=""/>
        <dsp:cNvSpPr/>
      </dsp:nvSpPr>
      <dsp:spPr>
        <a:xfrm>
          <a:off x="6087159" y="554554"/>
          <a:ext cx="733337" cy="7333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D56F09-26A4-4006-9E91-ECBC8B6E5E7A}">
      <dsp:nvSpPr>
        <dsp:cNvPr id="0" name=""/>
        <dsp:cNvSpPr/>
      </dsp:nvSpPr>
      <dsp:spPr>
        <a:xfrm>
          <a:off x="5030712" y="1958372"/>
          <a:ext cx="2846229" cy="14259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ru-RU" sz="1800" kern="1200" dirty="0"/>
            <a:t>Более глубокое исследование результатов с добавлением анимации нагрузки на систему</a:t>
          </a:r>
          <a:endParaRPr lang="en-US" sz="1800" kern="1200" dirty="0"/>
        </a:p>
      </dsp:txBody>
      <dsp:txXfrm>
        <a:off x="5030712" y="1958372"/>
        <a:ext cx="2846229" cy="1425934"/>
      </dsp:txXfrm>
    </dsp:sp>
    <dsp:sp modelId="{F8578249-64B4-43F1-A8B4-8D93D09BB79A}">
      <dsp:nvSpPr>
        <dsp:cNvPr id="0" name=""/>
        <dsp:cNvSpPr/>
      </dsp:nvSpPr>
      <dsp:spPr>
        <a:xfrm>
          <a:off x="9053321" y="282171"/>
          <a:ext cx="1278102" cy="1278102"/>
        </a:xfrm>
        <a:prstGeom prst="ellipse">
          <a:avLst/>
        </a:prstGeom>
        <a:solidFill>
          <a:schemeClr val="tx1"/>
        </a:solidFill>
        <a:ln>
          <a:solidFill>
            <a:schemeClr val="tx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A6C130-88F5-4C03-BBBD-91FDF0C35EC3}">
      <dsp:nvSpPr>
        <dsp:cNvPr id="0" name=""/>
        <dsp:cNvSpPr/>
      </dsp:nvSpPr>
      <dsp:spPr>
        <a:xfrm>
          <a:off x="9325703" y="554554"/>
          <a:ext cx="733337" cy="73333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33B496-8AAD-4B47-9D14-561C7126B327}">
      <dsp:nvSpPr>
        <dsp:cNvPr id="0" name=""/>
        <dsp:cNvSpPr/>
      </dsp:nvSpPr>
      <dsp:spPr>
        <a:xfrm>
          <a:off x="8243611" y="1958372"/>
          <a:ext cx="2897521" cy="14259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ru-RU" sz="1800" kern="1200" dirty="0"/>
            <a:t>Использование численных методов для решения дифференциальных уравнении</a:t>
          </a:r>
          <a:endParaRPr lang="en-US" sz="1800" kern="1200" dirty="0"/>
        </a:p>
      </dsp:txBody>
      <dsp:txXfrm>
        <a:off x="8243611" y="1958372"/>
        <a:ext cx="2897521" cy="14259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A5B92969-F982-F61F-4AFE-0EA27831BD8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4474DF8-73AE-67A4-52C8-8828CB44510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F18EE6-A4D2-4421-A3A6-2D0626D14CB2}" type="datetimeFigureOut">
              <a:rPr lang="ru-RU" smtClean="0"/>
              <a:t>24.06.2023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AF24021-7AFC-678E-F0A2-670B24A75C2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F9C71F7-206C-EA9A-6BA4-8399EFDDBD5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EAAF77-AE28-46E7-ACB1-630F683624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982239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5T19:09:52.4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0 517 24575,'5'-1'0,"0"1"0,0-1 0,0 0 0,0 0 0,0 0 0,0-1 0,0 1 0,-1-1 0,1 0 0,-1-1 0,7-4 0,44-39 0,-13 9 0,-34 31 0,-1 0 0,0-1 0,-1 1 0,0-1 0,0-1 0,0 1 0,8-16 0,-1-3 0,11-33 0,-6 14 0,6-2 0,-18 38 0,-1-1 0,0 0 0,0 0 0,-1 0 0,-1-1 0,4-15 0,-2-26 0,-4 30 0,-1 18 0,0 5 0,-1 76 0,1-38 0,-1-1 0,-10 64 0,4-56 0,2 1 0,2 74 0,0-1 0,-9-50 126,3-26-1617,5-17-5335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5T19:10:15.0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1 130 24575,'66'1'0,"-28"1"0,70-7 0,-94 2 0,0 0 0,-1-1 0,24-11 0,-23 9 0,1 0 0,28-6 0,110-12 0,-120 18-116,-9 2-134,-1 0 0,0-2 0,0 0 1,33-15-1,-39 13-6576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5T19:10:15.9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 24575,'4'0'0,"12"-1"0,0 1 0,0 1 0,0 0 0,1 1 0,-1 1 0,-1 0 0,28 10 0,-19-5 7,0 0-1,0-2 0,0 0 0,0-2 1,38 2-1,129-7-189,-83-2-1037,-78 3-5606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5T19:09:52.4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0 517 24575,'5'-1'0,"0"1"0,0-1 0,0 0 0,0 0 0,0 0 0,0-1 0,0 1 0,-1-1 0,1 0 0,-1-1 0,7-4 0,44-39 0,-13 9 0,-34 31 0,-1 0 0,0-1 0,-1 1 0,0-1 0,0-1 0,0 1 0,8-16 0,-1-3 0,11-33 0,-6 14 0,6-2 0,-18 38 0,-1-1 0,0 0 0,0 0 0,-1 0 0,-1-1 0,4-15 0,-2-26 0,-4 30 0,-1 18 0,0 5 0,-1 76 0,1-38 0,-1-1 0,-10 64 0,4-56 0,2 1 0,2 74 0,0-1 0,-9-50 126,3-26-1617,5-17-5335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5T19:09:53.9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96 235 24575,'-3'-3'0,"0"0"0,1-1 0,0 1 0,0-1 0,0 1 0,0-1 0,1 0 0,-1 0 0,1 0 0,0 0 0,-1-6 0,-2-49 0,3 42 0,1 10 0,-1 0 0,1 0 0,1 0 0,-1 0 0,1 1 0,1-1 0,2-8 0,-3 12 0,0 1 0,0 0 0,0-1 0,0 1 0,1 0 0,-1 0 0,1 0 0,0 0 0,0 0 0,0 0 0,0 0 0,0 1 0,0-1 0,0 1 0,0-1 0,1 1 0,-1 0 0,0 0 0,1 0 0,-1 0 0,1 0 0,4 0 0,27-3 0,1 2 0,-1 2 0,0 1 0,37 6 0,-67-7 0,0 1 0,0-1 0,-1 1 0,1 0 0,0 1 0,-1-1 0,1 0 0,-1 1 0,0 0 0,1 0 0,-1 0 0,0 0 0,0 1 0,0-1 0,-1 1 0,1 0 0,0-1 0,-1 1 0,0 0 0,0 1 0,0-1 0,0 0 0,0 1 0,-1-1 0,1 1 0,-1-1 0,0 1 0,0 0 0,1 6 0,0 12 0,0-1 0,-1 1 0,-1-1 0,-4 28 0,2-12 0,1 0 0,2-27 0,0 0 0,-1 0 0,-1 0 0,1 0 0,-2-1 0,1 1 0,-1 0 0,-1-1 0,0 1 0,-6 14 0,1-12 0,0 2 0,0 0 0,-1-1 0,0 0 0,-1-1 0,0 0 0,-1-1 0,0 0 0,-1 0 0,-15 9 0,15-12 0,1 0 0,0 1 0,-15 15 0,18-15 0,-1-1 0,0 0 0,-1 0 0,0-1 0,-12 7 0,15-11 0,0 0 0,0 0 0,0 0 0,0-1 0,0 0 0,0-1 0,0 1 0,-1-1 0,-7 0 0,13-2 0,0 1 0,-1 0 0,1 0 0,0-1 0,-1 1 0,1-1 0,0 0 0,0 0 0,0 0 0,0 0 0,0 0 0,0 0 0,0 0 0,0-1 0,0 1 0,0-1 0,1 0 0,-1 1 0,1-1 0,-1 0 0,1 0 0,0 0 0,-1 0 0,1 0 0,0 0 0,0 0 0,1 0 0,-1 0 0,0-1 0,1 1 0,-1 0 0,1-4 0,-4-15 0,1-40 0,2 52 0,2 1 0,-1-1 0,1 0 0,0 1 0,1-1 0,0 1 0,5-13 0,-6 19 0,0 1 0,-1-1 0,1 0 0,0 1 0,0-1 0,0 1 0,0-1 0,1 1 0,-1 0 0,0-1 0,1 1 0,-1 0 0,0 0 0,1 0 0,-1 0 0,1 0 0,0 0 0,-1 1 0,1-1 0,0 0 0,0 1 0,-1-1 0,1 1 0,0 0 0,0-1 0,0 1 0,-1 0 0,1 0 0,0 0 0,0 1 0,0-1 0,-1 0 0,1 1 0,0-1 0,0 1 0,-1-1 0,1 1 0,0 0 0,-1 0 0,1 0 0,-1 0 0,2 1 0,4 2 0,-1 1 0,0-1 0,0 1 0,-1 1 0,1-1 0,-1 1 0,-1 0 0,1 0 0,3 7 0,55 109 0,-47-90 0,-13-25 0,1 0 0,-1 0 0,1-1 0,0 1 0,0-1 0,1 0 0,0 0 0,0-1 0,1 1 0,7 5 0,-7-7 0,1 2 0,1 0 0,0-1 0,0 0 0,1-1 0,-1 0 0,12 4 0,-17-8 0,-1 1 0,0-1 0,1 0 0,-1 1 0,0-1 0,1 0 0,-1-1 0,0 1 0,1 0 0,-1-1 0,0 1 0,0-1 0,1 0 0,-1 0 0,0 0 0,0 0 0,0 0 0,0 0 0,0 0 0,0-1 0,0 1 0,0-1 0,-1 1 0,1-1 0,-1 0 0,1 0 0,-1 0 0,0 0 0,1 0 0,-1 0 0,1-2 0,7-16-170,-1 0-1,0-1 0,-1 0 1,-2 0-1,0 0 0,-1-1 1,1-22-1,-4 15-6655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5T19:09:57.0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119 228 24575,'0'-18'0,"0"1"0,1-1 0,1 1 0,1-1 0,0 1 0,9-26 0,-10 38 0,0 0 0,0 0 0,1 1 0,-1-1 0,1 1 0,0 0 0,1 0 0,-1 0 0,1 0 0,-1 0 0,1 1 0,0 0 0,0 0 0,1 0 0,-1 0 0,1 0 0,-1 1 0,1 0 0,0 0 0,0 0 0,0 1 0,0 0 0,0 0 0,0 0 0,0 0 0,10 1 0,-11 0 0,1 0 0,0 0 0,0 0 0,0 1 0,-1-1 0,1 1 0,0 1 0,0-1 0,-1 1 0,1 0 0,-1 0 0,0 0 0,1 0 0,-1 1 0,0-1 0,0 1 0,5 6 0,-4-4 0,-2 0 0,1 0 0,-1 1 0,1-1 0,-1 1 0,-1-1 0,1 1 0,-1 0 0,0 0 0,-1 0 0,1 1 0,-1-1 0,0 8 0,2 48 0,-2 0 0,-9 67 0,7-121 0,0 0 0,0 0 0,-1 0 0,0 0 0,0 0 0,-5 10 0,6-15 0,-1 0 0,0 0 0,0 0 0,0 0 0,-1 0 0,1 0 0,-1-1 0,1 1 0,-1-1 0,0 0 0,0 0 0,0 0 0,0 0 0,0 0 0,0-1 0,-5 2 0,-60 20 0,68-23 0,0 0 0,0 0 0,0 0 0,0 0 0,0 0 0,0 0 0,1 0 0,-1 0 0,0 0 0,0 1 0,0-1 0,0 0 0,0 0 0,0 0 0,0 0 0,0 0 0,0 0 0,0 0 0,0 0 0,0 0 0,0 0 0,0 0 0,0 0 0,0 0 0,0 0 0,0 0 0,0 0 0,0 0 0,0 1 0,0-1 0,0 0 0,0 0 0,0 0 0,0 0 0,0 0 0,0 0 0,0 0 0,0 0 0,0 0 0,0 0 0,0 0 0,0 0 0,0 0 0,0 0 0,0 0 0,0 1 0,0-1 0,0 0 0,0 0 0,0 0 0,0 0 0,0 0 0,0 0 0,0 0 0,-1 0 0,1 0 0,0 0 0,0 0 0,0 0 0,11 2 0,19 1 0,-27-3 0,3 1 0,-1-1 0,0 1 0,0 0 0,0 0 0,0 1 0,-1-1 0,1 1 0,0 0 0,-1 1 0,1-1 0,-1 1 0,0 0 0,1 0 0,-1 0 0,-1 1 0,1-1 0,0 1 0,-1 0 0,0 0 0,0 0 0,0 0 0,0 1 0,-1-1 0,3 6 0,-1 2 0,0-1 0,-1 1 0,-1 0 0,1 0 0,-2 0 0,0 0 0,0 0 0,-1 1 0,-2 14 0,0-16 0,-1 0 0,-1 0 0,0-1 0,0 0 0,-1 0 0,0 0 0,-1 0 0,0-1 0,-12 15 0,14-20 0,0 0 0,0 0 0,-1-1 0,1 1 0,-1-1 0,1 0 0,-1-1 0,0 1 0,0-1 0,0 0 0,0 0 0,-1 0 0,1-1 0,-1 0 0,-7 1 0,-11 0 0,0-1 0,-30-2 0,29 0 0,7 1 0,8 0 0,0 0 0,1-1 0,-1 0 0,0 0 0,-15-5 0,22 5 0,0 0 0,1 0 0,-1-1 0,1 1 0,0-1 0,-1 1 0,1-1 0,0 0 0,0 0 0,0 0 0,0 0 0,1 0 0,-1 0 0,0-1 0,1 1 0,0 0 0,-1-1 0,1 1 0,0-1 0,0 0 0,0 1 0,1-1 0,-1 0 0,0-4 0,-1-24-1365,1 2-5461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5T19:09:59.1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24575,'0'443'0,"-1"-436"0,1 0 0,1 0 0,-1 0 0,1 0 0,1-1 0,-1 1 0,3 7 0,-3-12 0,0 0 0,1 0 0,-1 1 0,0-1 0,1 0 0,0 0 0,-1 0 0,1-1 0,0 1 0,0 0 0,0-1 0,0 1 0,0-1 0,0 0 0,1 1 0,-1-1 0,0 0 0,1 0 0,-1-1 0,1 1 0,-1 0 0,5 0 0,-3-1 0,-1 1 0,1-1 0,0 1 0,0-1 0,0 0 0,-1-1 0,1 1 0,0 0 0,0-1 0,-1 0 0,1 0 0,0 0 0,-1-1 0,1 1 0,-1-1 0,0 0 0,1 0 0,-1 0 0,0 0 0,0 0 0,3-4 0,-2 1 0,-1 0 0,1 0 0,-1 0 0,0 0 0,0-1 0,0 0 0,-1 1 0,0-1 0,0 0 0,-1 0 0,1 0 0,0-11 0,-1-42 0,-2 51 0,-1 40 0,3 152 0,-4 65 0,-1-219-1365,-2-7-5461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5T19:10:03.8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24575,'0'898'-1365,"0"-870"-5461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5T19:10:07.7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24575,'0'696'-1365,"0"-667"-5461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5T19:10:08.7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45 24575,'485'0'0,"-466"-1"-195,0 0 0,0-2 0,-1 0 0,1-1 0,-1-1 0,33-14 0,-29 10-6631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5T19:10:12.6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59 24575,'450'0'0,"-432"-1"0,1-1 0,0 0 0,-1-2 0,0 0 0,1-1 0,-1 0 0,18-10 0,-22 11-341,0 0 0,-1 0-1,29-2 1,-16 3-6485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5T19:09:53.9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96 235 24575,'-3'-3'0,"0"0"0,1-1 0,0 1 0,0-1 0,0 1 0,0-1 0,1 0 0,-1 0 0,1 0 0,0 0 0,-1-6 0,-2-49 0,3 42 0,1 10 0,-1 0 0,1 0 0,1 0 0,-1 0 0,1 1 0,1-1 0,2-8 0,-3 12 0,0 1 0,0 0 0,0-1 0,0 1 0,1 0 0,-1 0 0,1 0 0,0 0 0,0 0 0,0 0 0,0 0 0,0 1 0,0-1 0,0 1 0,0-1 0,1 1 0,-1 0 0,0 0 0,1 0 0,-1 0 0,1 0 0,4 0 0,27-3 0,1 2 0,-1 2 0,0 1 0,37 6 0,-67-7 0,0 1 0,0-1 0,-1 1 0,1 0 0,0 1 0,-1-1 0,1 0 0,-1 1 0,0 0 0,1 0 0,-1 0 0,0 0 0,0 1 0,0-1 0,-1 1 0,1 0 0,0-1 0,-1 1 0,0 0 0,0 1 0,0-1 0,0 0 0,0 1 0,-1-1 0,1 1 0,-1-1 0,0 1 0,0 0 0,1 6 0,0 12 0,0-1 0,-1 1 0,-1-1 0,-4 28 0,2-12 0,1 0 0,2-27 0,0 0 0,-1 0 0,-1 0 0,1 0 0,-2-1 0,1 1 0,-1 0 0,-1-1 0,0 1 0,-6 14 0,1-12 0,0 2 0,0 0 0,-1-1 0,0 0 0,-1-1 0,0 0 0,-1-1 0,0 0 0,-1 0 0,-15 9 0,15-12 0,1 0 0,0 1 0,-15 15 0,18-15 0,-1-1 0,0 0 0,-1 0 0,0-1 0,-12 7 0,15-11 0,0 0 0,0 0 0,0 0 0,0-1 0,0 0 0,0-1 0,0 1 0,-1-1 0,-7 0 0,13-2 0,0 1 0,-1 0 0,1 0 0,0-1 0,-1 1 0,1-1 0,0 0 0,0 0 0,0 0 0,0 0 0,0 0 0,0 0 0,0 0 0,0-1 0,0 1 0,0-1 0,1 0 0,-1 1 0,1-1 0,-1 0 0,1 0 0,0 0 0,-1 0 0,1 0 0,0 0 0,0 0 0,1 0 0,-1 0 0,0-1 0,1 1 0,-1 0 0,1-4 0,-4-15 0,1-40 0,2 52 0,2 1 0,-1-1 0,1 0 0,0 1 0,1-1 0,0 1 0,5-13 0,-6 19 0,0 1 0,-1-1 0,1 0 0,0 1 0,0-1 0,0 1 0,0-1 0,1 1 0,-1 0 0,0-1 0,1 1 0,-1 0 0,0 0 0,1 0 0,-1 0 0,1 0 0,0 0 0,-1 1 0,1-1 0,0 0 0,0 1 0,-1-1 0,1 1 0,0 0 0,0-1 0,0 1 0,-1 0 0,1 0 0,0 0 0,0 1 0,0-1 0,-1 0 0,1 1 0,0-1 0,0 1 0,-1-1 0,1 1 0,0 0 0,-1 0 0,1 0 0,-1 0 0,2 1 0,4 2 0,-1 1 0,0-1 0,0 1 0,-1 1 0,1-1 0,-1 1 0,-1 0 0,1 0 0,3 7 0,55 109 0,-47-90 0,-13-25 0,1 0 0,-1 0 0,1-1 0,0 1 0,0-1 0,1 0 0,0 0 0,0-1 0,1 1 0,7 5 0,-7-7 0,1 2 0,1 0 0,0-1 0,0 0 0,1-1 0,-1 0 0,12 4 0,-17-8 0,-1 1 0,0-1 0,1 0 0,-1 1 0,0-1 0,1 0 0,-1-1 0,0 1 0,1 0 0,-1-1 0,0 1 0,0-1 0,1 0 0,-1 0 0,0 0 0,0 0 0,0 0 0,0 0 0,0 0 0,0-1 0,0 1 0,0-1 0,-1 1 0,1-1 0,-1 0 0,1 0 0,-1 0 0,0 0 0,1 0 0,-1 0 0,1-2 0,7-16-170,-1 0-1,0-1 0,-1 0 1,-2 0-1,0 0 0,-1-1 1,1-22-1,-4 15-6655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5T19:10:14.0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24575,'0'663'-1365,"0"-632"-5461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5T19:10:15.0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1 130 24575,'66'1'0,"-28"1"0,70-7 0,-94 2 0,0 0 0,-1-1 0,24-11 0,-23 9 0,1 0 0,28-6 0,110-12 0,-120 18-116,-9 2-134,-1 0 0,0-2 0,0 0 1,33-15-1,-39 13-6576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5T19:10:15.9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 24575,'4'0'0,"12"-1"0,0 1 0,0 1 0,0 0 0,1 1 0,-1 1 0,-1 0 0,28 10 0,-19-5 7,0 0-1,0-2 0,0 0 0,0-2 1,38 2-1,129-7-189,-83-2-1037,-78 3-5606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5T19:32:52.1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62 24575,'-1'45'0,"-1"-29"0,2 0 0,0 1 0,1-1 0,0 0 0,5 17 0,-5-27 0,1-1 0,0 0 0,0 0 0,0-1 0,1 1 0,0 0 0,0-1 0,0 1 0,0-1 0,1 0 0,0 0 0,-1-1 0,2 1 0,-1-1 0,0 1 0,1-1 0,-1-1 0,1 1 0,0-1 0,0 0 0,0 0 0,0 0 0,10 2 0,7 0 0,0-2 0,1 0 0,-1-1 0,32-3 0,-20 1 0,-29 1 0,-1 0 0,1 0 0,0-1 0,0 1 0,-1-1 0,1 0 0,0 0 0,-1-1 0,1 0 0,-1 1 0,6-5 0,-7 4 0,-1 0 0,0 0 0,0 0 0,0 0 0,-1-1 0,1 1 0,0-1 0,-1 0 0,1 1 0,-1-1 0,0 0 0,0 0 0,0 0 0,-1 0 0,1 1 0,-1-1 0,1 0 0,-1 0 0,0-4 0,1-7 0,-1 0 0,0 0 0,-1 0 0,0 0 0,-2 0 0,-6-26 0,7 35 0,0 0 0,0 1 0,0-1 0,0 1 0,-1-1 0,0 1 0,0 0 0,0 0 0,0 0 0,0 1 0,-1-1 0,0 1 0,0-1 0,0 1 0,0 1 0,0-1 0,-1 0 0,1 1 0,-1 0 0,1 0 0,-1 1 0,-8-3 0,-9 0 0,6 1 0,1 0 0,-21-9 0,30 10-83,-41-13 297,44 14-302,1 1 0,-1-1 0,1 1 0,-1 0 0,1 0 0,-1 0 0,0 0 0,1 0 0,-1 0 0,1 1 0,-1-1 0,1 1 0,-1 0 0,1 0 0,0 0 0,-4 2 0,-3 5-6738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5T19:32:52.8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1 176 24575,'0'10'0,"0"-1"0,1 1 0,0 0 0,0 0 0,1-1 0,1 1 0,5 14 0,-6-20 0,-1-1 0,1 1 0,1-1 0,-1 1 0,0-1 0,1 0 0,0 0 0,0 0 0,-1 0 0,2-1 0,-1 1 0,0-1 0,1 0 0,-1 0 0,1 0 0,-1 0 0,1 0 0,0-1 0,0 0 0,0 0 0,4 1 0,22 2 0,0-2 0,0-1 0,0-2 0,35-4 0,-63 5 0,1-1 0,-1 1 0,1-1 0,-1 0 0,0 0 0,1 0 0,-1 0 0,0 0 0,0 0 0,0 0 0,0-1 0,0 1 0,0-1 0,0 0 0,0 1 0,-1-1 0,1 0 0,0 0 0,-1 0 0,0 0 0,1 0 0,-1-1 0,0 1 0,0 0 0,0 0 0,-1-1 0,1 1 0,0-1 0,-1 1 0,1-4 0,0-10 0,0 1 0,-1-1 0,-3-29 0,0 14 0,3 22 0,0 1 0,-1-1 0,0 0 0,-1 1 0,0 0 0,0-1 0,-1 1 0,-4-9 0,5 13 0,0 0 0,-1 1 0,1-1 0,-1 1 0,0-1 0,0 1 0,-1 0 0,1 0 0,-1 0 0,1 1 0,-1-1 0,0 1 0,0 0 0,0 0 0,0 0 0,0 1 0,-9-3 0,0 1 0,-1 0 0,1 1 0,-1 1 0,0 0 0,0 1 0,0 0 0,0 2 0,0-1 0,-14 4 0,25-3 5,0-1-1,0 1 1,1 0 0,-1 0-1,0 0 1,1 0-1,-1 1 1,1-1 0,0 1-1,-1-1 1,1 1 0,1 0-1,-1 0 1,0 0-1,1 0 1,-1 0 0,1 0-1,0 0 1,0 0-1,0 0 1,0 1 0,1-1-1,-1 0 1,1 1-1,0 4 1,-1 6-302,1 0 0,1 0 0,0-1 0,6 27 0,-1-20-6529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5T19:32:54.7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133 153 24575,'-8'0'0,"1"1"0,-1 0 0,0 0 0,0 1 0,1 0 0,-1 0 0,-12 7 0,16-8 0,1 1 0,0 0 0,-1-1 0,1 2 0,0-1 0,0 0 0,0 1 0,0-1 0,1 1 0,-1 0 0,1 0 0,-1 0 0,1 0 0,0 0 0,0 0 0,1 1 0,-3 5 0,1 0 0,1 1 0,1-1 0,0 1 0,0 0 0,1-1 0,0 1 0,1-1 0,1 11 0,-1-16 0,0-1 0,-1 1 0,1-1 0,1 0 0,-1 0 0,0 1 0,1-1 0,0 0 0,0 0 0,0 0 0,0-1 0,0 1 0,0 0 0,1-1 0,-1 1 0,1-1 0,0 0 0,0 0 0,-1 0 0,1 0 0,1-1 0,-1 1 0,0-1 0,0 0 0,5 2 0,14 0 0,0-1 0,0 0 0,0-2 0,41-3 0,1-1 0,-56 4 0,-1 0 0,1 0 0,0-1 0,0 0 0,-1-1 0,1 0 0,11-4 0,-16 4 0,-1 1 0,1-1 0,-1 1 0,1-1 0,-1 0 0,0 0 0,0 0 0,0 0 0,0-1 0,0 1 0,-1 0 0,1-1 0,-1 1 0,1-1 0,-1 0 0,0 1 0,0-1 0,0 0 0,-1 0 0,1 1 0,0-1 0,-1 0 0,0-4 0,2-39 0,-7-93 0,4 134 0,1 0 0,-1 1 0,0-1 0,-1 0 0,1 1 0,-1-1 0,0 1 0,0 0 0,0 0 0,0 0 0,-1 0 0,0 0 0,0 0 0,-6-6 0,3 5 0,0 0 0,-1 0 0,0 0 0,0 1 0,0 0 0,0 1 0,-1-1 0,-8-2 0,2 2 0,0 0 0,-1 1 0,1 1 0,0 0 0,-1 1 0,0 1 0,1 0 0,-1 1 0,-21 4 0,32-4 0,0 0 0,0 1 0,0-1 0,1 1 0,-1 0 0,1 0 0,-1 0 0,1 1 0,0-1 0,-1 1 0,1 0 0,1-1 0,-1 2 0,0-1 0,1 0 0,-1 0 0,1 1 0,0-1 0,0 1 0,1 0 0,-1 0 0,1 0 0,0-1 0,0 1 0,0 0 0,0 0 0,1 1 0,-1 4 0,1-2 0,-1 0 0,1 1 0,1-1 0,0 0 0,0 0 0,0 0 0,1 0 0,0 0 0,0 0 0,0 0 0,1-1 0,0 1 0,1-1 0,0 0 0,8 12 0,6-1-1365,0 0-5461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5T19:32:55.2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130 178 24575,'0'7'0,"0"1"0,0-1 0,0 0 0,1 1 0,0-1 0,1 0 0,-1 1 0,2-1 0,-1 0 0,1 0 0,0 0 0,0-1 0,1 1 0,-1-1 0,2 0 0,-1 0 0,1 0 0,0 0 0,0-1 0,0 0 0,12 9 0,-9-10 0,0-1 0,0 0 0,0 0 0,1-1 0,-1 0 0,1 0 0,0-1 0,-1 0 0,12-1 0,-8 0 0,0 0 0,-1-1 0,1 0 0,0-1 0,0-1 0,14-4 0,-23 5 0,1 0 0,-1-1 0,0 1 0,0-1 0,0 0 0,0 0 0,0 0 0,0 0 0,-1 0 0,0-1 0,1 1 0,-2-1 0,1 0 0,0 1 0,0-1 0,-1 0 0,0 0 0,0 0 0,0 0 0,0-5 0,3-14 0,-2 1 0,0-28 0,-2 48 0,0-6 0,0 0 0,0-1 0,-1 1 0,0 0 0,-1 0 0,0 0 0,0 0 0,-1 0 0,-5-10 0,6 13 0,-1 0 0,0 0 0,-1 1 0,1-1 0,-1 1 0,0 0 0,0 0 0,-1 1 0,1-1 0,-1 1 0,1 0 0,-1 0 0,0 0 0,0 1 0,-6-3 0,-7 1 0,0 0 0,0 1 0,0 1 0,0 1 0,-1 0 0,1 1 0,-27 4 0,-15-1 0,58-3 0,-8 0 0,0 0 0,0 1 0,0 0 0,0 0 0,-18 6 0,25-6 0,0 0 0,0 1 0,1-1 0,-1 1 0,1-1 0,0 1 0,-1 0 0,1 0 0,0 0 0,0 0 0,0 0 0,0 1 0,1-1 0,-1 1 0,0-1 0,1 1 0,0-1 0,0 1 0,0 0 0,0 0 0,0 0 0,0-1 0,1 1 0,-1 5 0,-2 30 17,4 70-1,1-45-1414,-2-38-5428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5T19:32:56.2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1 278 24575,'0'16'0,"-1"-9"0,1 0 0,0 0 0,1 1 0,0-1 0,3 13 0,-4-18 0,1 0 0,0 0 0,0 0 0,0 0 0,0-1 0,1 1 0,-1 0 0,0 0 0,1-1 0,-1 1 0,1-1 0,-1 1 0,1-1 0,0 0 0,0 0 0,0 0 0,0 0 0,-1 0 0,1 0 0,1 0 0,-1 0 0,0-1 0,0 1 0,2-1 0,23 4 0,-1-2 0,1-1 0,41-4 0,-4 0 0,-58 3 0,0 0 0,0 0 0,1-1 0,-1 0 0,0 0 0,0 0 0,0-1 0,0 1 0,-1-2 0,8-2 0,-10 3 0,-1 0 0,1-1 0,-1 1 0,0 0 0,1-1 0,-1 1 0,0-1 0,0 0 0,-1 0 0,1 0 0,-1 0 0,1 0 0,-1 0 0,0 0 0,0 0 0,0-1 0,-1 1 0,1 0 0,-1-1 0,0-4 0,3-29 0,-2-1 0,-2 1 0,-6-39 0,6 70 0,-1 0 0,0 1 0,0-1 0,-1 1 0,1-1 0,-1 1 0,0 0 0,-1 0 0,1 0 0,-1 1 0,0-1 0,0 1 0,-1 0 0,1 0 0,-1 1 0,0-1 0,0 1 0,0 0 0,0 0 0,-1 0 0,1 1 0,-7-2 0,3 1 0,0 0 0,-1 0 0,1 1 0,0 0 0,-1 1 0,1 0 0,-1 1 0,1 0 0,-1 0 0,1 1 0,-1 0 0,1 1 0,-11 2 0,17-2 4,1-1 0,-1 0-1,1 0 1,0 1 0,-1 0-1,1-1 1,0 1 0,0 0 0,0 0-1,0 0 1,0 0 0,1 0-1,-1 1 1,1-1 0,-1 0-1,1 1 1,0-1 0,0 1-1,0-1 1,0 1 0,0 0 0,0 5-1,-1 4-175,1 1 0,0 0 0,3 22 0,-1-19-590,0 9-6064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5T19:32:56.8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69 135 24575,'-1'0'0,"0"1"0,0-1 0,0 1 0,1 0 0,-1-1 0,0 1 0,0 0 0,0-1 0,1 1 0,-1 0 0,0 0 0,1 0 0,-1 0 0,1 0 0,-1 0 0,1 0 0,0 0 0,-1 0 0,1 0 0,0 0 0,-1 0 0,1 0 0,0 0 0,0 1 0,-5 32 0,5-32 0,-1 11 0,0-2 0,0 0 0,0 1 0,3 19 0,-2-28 0,1 0 0,-1-1 0,1 1 0,0 0 0,0 0 0,0-1 0,0 1 0,0-1 0,1 1 0,-1-1 0,1 1 0,-1-1 0,1 0 0,0 0 0,0 0 0,0 0 0,0 0 0,1 0 0,4 2 0,0 1 0,1-2 0,1 1 0,-1-1 0,0-1 0,1 1 0,-1-1 0,1-1 0,0 0 0,0 0 0,-1 0 0,1-1 0,11-2 0,-16 2 0,0-1 0,-1 1 0,1-1 0,0 0 0,-1 0 0,1-1 0,0 1 0,-1-1 0,0 0 0,1 0 0,-1 0 0,0 0 0,0-1 0,0 1 0,0-1 0,-1 0 0,1 1 0,-1-1 0,1 0 0,-1-1 0,0 1 0,0 0 0,-1-1 0,1 1 0,-1-1 0,1 1 0,-1-1 0,0 0 0,0-6 0,3-33 0,-3 0 0,-2 0 0,-5-42 0,5 82 0,1 1 0,-1 0 0,1-1 0,-1 1 0,0 0 0,0 0 0,0-1 0,0 1 0,0 0 0,0 0 0,-1 0 0,1 0 0,-1 1 0,1-1 0,-1 0 0,0 0 0,0 1 0,0-1 0,0 1 0,0 0 0,0 0 0,0 0 0,0 0 0,0 0 0,0 0 0,-1 0 0,1 1 0,0-1 0,-1 1 0,-2-1 0,-9-1 0,-1 1 0,0 1 0,-27 2 0,21 0 0,14-2 0,0 0 0,0 1 0,0 0 0,0 0 0,0 1 0,0 0 0,1 0 0,-1 0 0,-7 5 0,10-5 0,1 0 0,0 0 0,1 1 0,-1-1 0,0 1 0,1 0 0,-1 0 0,1 0 0,0 0 0,0 0 0,0 0 0,0 1 0,1-1 0,-1 1 0,1-1 0,0 1 0,0-1 0,-1 8 0,0 13-92,1 0-1,2 38 1,0-38-996,0 1-5738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5T19:32:58.0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109 73 24575,'-4'0'0,"0"0"0,0 1 0,-1 0 0,1-1 0,0 2 0,0-1 0,0 0 0,0 1 0,0 0 0,1 0 0,-1 0 0,0 0 0,1 1 0,0-1 0,-1 1 0,1 0 0,0 0 0,0 0 0,1 0 0,-1 1 0,1-1 0,-1 1 0,1-1 0,0 1 0,1 0 0,-3 7 0,-1 1 0,2 0 0,0 0 0,0 0 0,1 1 0,1-1 0,0 1 0,1 23 0,0-32 0,1-1 0,-1 1 0,1 0 0,0-1 0,0 1 0,0-1 0,0 1 0,1-1 0,0 0 0,-1 1 0,1-1 0,0 0 0,1 0 0,-1 0 0,0 0 0,1-1 0,0 1 0,-1-1 0,1 0 0,0 1 0,0-1 0,0 0 0,1-1 0,-1 1 0,0 0 0,1-1 0,-1 0 0,1 0 0,4 1 0,11 1 0,-1 0 0,1-2 0,-1 0 0,31-3 0,-27 1 0,-15 1 0,-1 0 0,1 0 0,-1-1 0,0 0 0,1-1 0,-1 0 0,0 0 0,11-4 0,-15 4 0,1 0 0,-1 1 0,1-1 0,-1 0 0,0 0 0,1-1 0,-1 1 0,0 0 0,0-1 0,-1 1 0,1-1 0,0 0 0,-1 1 0,0-1 0,0 0 0,0 0 0,0 0 0,0 0 0,0 0 0,0-5 0,6-36 0,-2 24 0,-2 0 0,0 0 0,-2 0 0,-1-36 0,0 52 0,0 0 0,-1 0 0,0 0 0,0 0 0,0 0 0,0 0 0,-1 0 0,1 0 0,-1 0 0,0 1 0,0-1 0,-1 1 0,1-1 0,-1 1 0,1 0 0,-1 0 0,0 0 0,0 0 0,-1 1 0,1-1 0,0 1 0,-1 0 0,1 0 0,-1 0 0,0 0 0,0 1 0,0 0 0,-8-2 0,0 0 0,0 1 0,0 0 0,0 1 0,0 1 0,-20 1 0,29-1 0,0 0 0,0 1 0,1-1 0,-1 1 0,0-1 0,0 1 0,1 0 0,-1 0 0,0 0 0,1 0 0,-1 1 0,1-1 0,0 1 0,-1-1 0,1 1 0,0 0 0,0 0 0,0 0 0,0 0 0,1 0 0,-1 1 0,0-1 0,1 0 0,0 1 0,-1-1 0,1 1 0,0 0 0,0-1 0,-1 5 0,0 42-1365,3-27-5461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5T19:09:57.0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119 228 24575,'0'-18'0,"0"1"0,1-1 0,1 1 0,1-1 0,0 1 0,9-26 0,-10 38 0,0 0 0,0 0 0,1 1 0,-1-1 0,1 1 0,0 0 0,1 0 0,-1 0 0,1 0 0,-1 0 0,1 1 0,0 0 0,0 0 0,1 0 0,-1 0 0,1 0 0,-1 1 0,1 0 0,0 0 0,0 0 0,0 1 0,0 0 0,0 0 0,0 0 0,0 0 0,10 1 0,-11 0 0,1 0 0,0 0 0,0 0 0,0 1 0,-1-1 0,1 1 0,0 1 0,0-1 0,-1 1 0,1 0 0,-1 0 0,0 0 0,1 0 0,-1 1 0,0-1 0,0 1 0,5 6 0,-4-4 0,-2 0 0,1 0 0,-1 1 0,1-1 0,-1 1 0,-1-1 0,1 1 0,-1 0 0,0 0 0,-1 0 0,1 1 0,-1-1 0,0 8 0,2 48 0,-2 0 0,-9 67 0,7-121 0,0 0 0,0 0 0,-1 0 0,0 0 0,0 0 0,-5 10 0,6-15 0,-1 0 0,0 0 0,0 0 0,0 0 0,-1 0 0,1 0 0,-1-1 0,1 1 0,-1-1 0,0 0 0,0 0 0,0 0 0,0 0 0,0 0 0,0-1 0,-5 2 0,-60 20 0,68-23 0,0 0 0,0 0 0,0 0 0,0 0 0,0 0 0,0 0 0,1 0 0,-1 0 0,0 0 0,0 1 0,0-1 0,0 0 0,0 0 0,0 0 0,0 0 0,0 0 0,0 0 0,0 0 0,0 0 0,0 0 0,0 0 0,0 0 0,0 0 0,0 0 0,0 0 0,0 0 0,0 0 0,0 0 0,0 1 0,0-1 0,0 0 0,0 0 0,0 0 0,0 0 0,0 0 0,0 0 0,0 0 0,0 0 0,0 0 0,0 0 0,0 0 0,0 0 0,0 0 0,0 0 0,0 0 0,0 1 0,0-1 0,0 0 0,0 0 0,0 0 0,0 0 0,0 0 0,0 0 0,0 0 0,-1 0 0,1 0 0,0 0 0,0 0 0,0 0 0,11 2 0,19 1 0,-27-3 0,3 1 0,-1-1 0,0 1 0,0 0 0,0 0 0,0 1 0,-1-1 0,1 1 0,0 0 0,-1 1 0,1-1 0,-1 1 0,0 0 0,1 0 0,-1 0 0,-1 1 0,1-1 0,0 1 0,-1 0 0,0 0 0,0 0 0,0 0 0,0 1 0,-1-1 0,3 6 0,-1 2 0,0-1 0,-1 1 0,-1 0 0,1 0 0,-2 0 0,0 0 0,0 0 0,-1 1 0,-2 14 0,0-16 0,-1 0 0,-1 0 0,0-1 0,0 0 0,-1 0 0,0 0 0,-1 0 0,0-1 0,-12 15 0,14-20 0,0 0 0,0 0 0,-1-1 0,1 1 0,-1-1 0,1 0 0,-1-1 0,0 1 0,0-1 0,0 0 0,0 0 0,-1 0 0,1-1 0,-1 0 0,-7 1 0,-11 0 0,0-1 0,-30-2 0,29 0 0,7 1 0,8 0 0,0 0 0,1-1 0,-1 0 0,0 0 0,-15-5 0,22 5 0,0 0 0,1 0 0,-1-1 0,1 1 0,0-1 0,-1 1 0,1-1 0,0 0 0,0 0 0,0 0 0,0 0 0,1 0 0,-1 0 0,0-1 0,1 1 0,0 0 0,-1-1 0,1 1 0,0-1 0,0 0 0,0 1 0,1-1 0,-1 0 0,0-4 0,-1-24-1365,1 2-5461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5T19:32:58.3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24575,'0'3'0,"0"9"0,0 6 0,0 3 0,0 2 0,0 4 0,0 1 0,0 0 0,0-2 0,0 2 0,0 0 0,0-1 0,0-2 0,0 2 0,0 1 0,0-6-8191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5T19:32:59.0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87 260 24575,'0'16'0,"-1"-4"0,1 1 0,1 0 0,0 0 0,1 0 0,4 19 0,-4-29 0,-1 0 0,0 1 0,1-1 0,0 0 0,0 0 0,0 0 0,0 0 0,0 0 0,1 0 0,-1-1 0,1 1 0,-1-1 0,1 0 0,0 1 0,0-1 0,0-1 0,1 1 0,-1 0 0,0-1 0,1 0 0,-1 1 0,1-1 0,-1-1 0,6 2 0,2 0 0,0-1 0,1 0 0,-1 0 0,1-1 0,-1 0 0,1-1 0,-1-1 0,1 0 0,-1 0 0,0-1 0,14-6 0,-20 7 0,1-1 0,-1 0 0,1 0 0,-1 0 0,0-1 0,0 0 0,-1 0 0,1 0 0,-1-1 0,0 1 0,0-1 0,0 0 0,-1 0 0,0-1 0,0 1 0,0-1 0,0 1 0,-1-1 0,0 0 0,0 0 0,-1 0 0,2-10 0,0-17 0,-4-66 0,0 50 0,1 45 0,0-1 0,-1 1 0,1 0 0,-1-1 0,0 1 0,0 0 0,0 0 0,-1 0 0,1 0 0,-1 0 0,0 0 0,0 0 0,-1 1 0,1-1 0,-1 1 0,0-1 0,-3-2 0,1 1 0,-1 1 0,1 1 0,-1-1 0,0 1 0,0 0 0,0 0 0,0 0 0,0 1 0,-1 0 0,-6-1 0,-11-1 0,0 2 0,0 0 0,0 1 0,0 2 0,-25 3 0,37-3 0,1 1 0,-1 0 0,-15 5 0,24-6 0,0 0 0,1 0 0,-1 0 0,1 0 0,-1 1 0,1-1 0,-1 1 0,1 0 0,0-1 0,-1 1 0,1 0 0,0 0 0,0 0 0,1 1 0,-1-1 0,0 0 0,1 1 0,-3 5 0,-3 15 8,1 0 0,1 1 1,1 0-1,-1 32 0,5 99-211,2-69-1000,-2-65-5623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5T19:33:01.0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5 112 24575,'-1'45'0,"-1"-30"0,1 0 0,1 0 0,1 1 0,0-1 0,6 23 0,-5-33 0,0 0 0,0 0 0,1 0 0,0 0 0,0-1 0,0 1 0,1-1 0,-1 0 0,1 0 0,0 0 0,0-1 0,1 1 0,-1-1 0,1 0 0,0 0 0,-1-1 0,1 1 0,0-1 0,8 2 0,2 1 0,0-1 0,1 0 0,0-1 0,-1-1 0,24 0 0,-26-1 0,7-1 0,-1 1 0,1-2 0,-1-1 0,20-4 0,-34 5 0,0 0 0,0-1 0,0 1 0,-1-1 0,1 0 0,-1-1 0,0 1 0,1-1 0,-1 0 0,0 0 0,0 0 0,-1 0 0,1-1 0,-1 0 0,0 1 0,0-1 0,0 0 0,0-1 0,-1 1 0,4-8 0,0-2 0,-1-1 0,0 1 0,-1 0 0,-1-1 0,0 0 0,-1 0 0,-1 0 0,0 0 0,-1 0 0,-1 0 0,-5-30 0,5 42 0,0-1 0,-1 1 0,1-1 0,-1 1 0,0 0 0,0 0 0,0 0 0,0 0 0,0 0 0,-1 0 0,1 0 0,-1 1 0,0-1 0,-4-2 0,1 1 0,-1 0 0,1 1 0,-1 0 0,0 0 0,0 1 0,-14-3 0,-5 1 0,-1 1 0,0 1 0,-29 2 0,40 0 0,-23-1 0,28 0 0,-1 0 0,1 1 0,-1 0 0,1 1 0,-1 0 0,1 1 0,0 0 0,-15 5 0,23-5 0,0-1 0,0 1 0,0 1 0,1-1 0,-1 0 0,1 1 0,-1-1 0,1 1 0,0-1 0,0 1 0,0 0 0,1 0 0,-1 0 0,1 0 0,-1 1 0,1-1 0,0 0 0,0 0 0,0 1 0,1-1 0,-1 1 0,1-1 0,0 6 0,0-6 0,0 0 0,0-1 0,1 1 0,-1 0 0,0 0 0,1-1 0,0 1 0,0 0 0,0 0 0,0-1 0,0 1 0,1-1 0,-1 1 0,1-1 0,-1 0 0,1 0 0,0 1 0,0-1 0,0 0 0,0-1 0,0 1 0,1 0 0,-1-1 0,0 1 0,1-1 0,-1 1 0,1-1 0,4 1 0,17 3-1365,-1-3-5461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5T19:33:01.6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2 216 24575,'0'3'0,"0"1"0,1-1 0,-1 0 0,1 1 0,-1-1 0,1 0 0,0 1 0,0-1 0,1 0 0,-1 0 0,1 0 0,0 0 0,-1 0 0,1 0 0,0 0 0,5 4 0,-2-3 0,-1 0 0,1-1 0,1 1 0,-1-1 0,0 0 0,1 0 0,0-1 0,9 4 0,6-1 0,0-1 0,1 0 0,-1-2 0,28 0 0,-41-2 0,144-2 0,-149 2 0,-1 0 0,1-1 0,-1 1 0,0-1 0,1 0 0,-1 0 0,0 0 0,0 0 0,1 0 0,-1 0 0,0-1 0,0 1 0,0-1 0,0 1 0,0-1 0,-1 0 0,1 0 0,-1 0 0,1 0 0,-1 0 0,1 0 0,-1 0 0,0 0 0,0 0 0,0-1 0,0 1 0,-1 0 0,1-1 0,-1 1 0,1-4 0,1-8 0,-1 0 0,0 0 0,-1-1 0,-2-15 0,0 9 0,2 12 0,0-1 0,-1 1 0,0 0 0,-1-1 0,-4-14 0,5 21 0,-1 0 0,0 0 0,0 0 0,0 0 0,0 1 0,0-1 0,0 0 0,-1 1 0,1-1 0,-1 1 0,1 0 0,-1 0 0,0 0 0,0 0 0,0 1 0,0-1 0,0 1 0,-5-2 0,-17-6 0,0 0 0,0 2 0,-1 1 0,0 1 0,0 1 0,0 1 0,0 2 0,-1 0 0,-36 5 0,59-3 0,1 0 0,-1 1 0,1-1 0,-1 1 0,1-1 0,0 1 0,0 0 0,0 1 0,0-1 0,0 0 0,0 1 0,1 0 0,-1 0 0,1 0 0,-1 0 0,1 0 0,0 0 0,0 0 0,1 1 0,-1-1 0,1 0 0,0 1 0,-1 0 0,2-1 0,-1 1 0,0 4 0,-3 13 0,2-1 0,0 1 0,1 28 0,1-43 0,0 7-116,0-5 166,0 1 0,0-1 0,1 0 0,2 10 0,-2-16-125,-1 1 0,1-1 0,0 0 0,0 0 0,0 0 0,0 0 0,1 0 0,-1 0 0,0 0 1,1-1-1,-1 1 0,1 0 0,0-1 0,-1 1 0,1-1 0,0 0 0,0 1 0,0-1 0,4 2 0,11 3-6751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5T19:33:02.0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24575,'0'7'0,"0"6"0,0 5 0,0 2 0,0 6 0,0 1 0,0 0 0,0-1 0,0 2 0,0 1 0,0-2 0,7-6 0,6-5 0,1-6-8191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5T19:33:02.5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153 175 24575,'-2'0'0,"0"1"0,0-1 0,0 1 0,0 0 0,0 0 0,0 0 0,0 0 0,0 0 0,0 0 0,1 0 0,-1 1 0,0-1 0,1 0 0,-1 1 0,1 0 0,0-1 0,-1 1 0,1 0 0,0 0 0,0 0 0,0 0 0,0 0 0,0 0 0,1 0 0,-1 0 0,1 0 0,-1 0 0,1 0 0,0 0 0,-1 0 0,1 3 0,0-2 0,-1 0 0,1 0 0,0 1 0,0-1 0,0 0 0,0 0 0,1 0 0,-1 0 0,1 0 0,0 0 0,-1 0 0,1-1 0,1 1 0,-1 0 0,0 0 0,1-1 0,-1 1 0,1-1 0,0 1 0,0-1 0,0 1 0,3 2 0,2-2 0,1 0 0,-1-1 0,0 0 0,1 0 0,-1-1 0,1 0 0,0 0 0,15 0 0,64-7 0,-78 5 0,-6 0 0,1 1 0,-1 0 0,0-1 0,0 0 0,1 0 0,-1 0 0,0 0 0,0-1 0,0 1 0,0-1 0,0 0 0,-1 1 0,1-1 0,0 0 0,-1-1 0,0 1 0,1 0 0,-1-1 0,0 0 0,0 1 0,0-1 0,-1 0 0,1 0 0,-1 0 0,1 0 0,-1 0 0,0 0 0,1-5 0,0-7 0,0-1 0,0 1 0,-2 0 0,-2-31 0,1 16 0,1 26 0,0 0 0,-1 0 0,1 0 0,-1 0 0,1 0 0,-1 0 0,0 0 0,-1 1 0,1-1 0,-1 0 0,1 1 0,-1-1 0,0 1 0,-1-1 0,-4-5 0,3 6 0,0 0 0,0-1 0,-1 2 0,0-1 0,1 1 0,-1-1 0,0 1 0,0 0 0,0 1 0,0-1 0,0 1 0,-6 0 0,-25-3 0,0 1 0,0 2 0,-60 6 0,92-5 0,0 0 0,1 1 0,-1-1 0,0 1 0,0 0 0,1 0 0,-1 0 0,1 1 0,-1-1 0,1 1 0,-1 0 0,1 0 0,0 0 0,0 0 0,0 1 0,0-1 0,0 1 0,1 0 0,-1 0 0,1 0 0,-4 6 0,3-2 0,0 1 0,0 0 0,1 0 0,0 0 0,0 0 0,1 0 0,0 0 0,1 0 0,0 10 0,2 62-1365,-1-55-5461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5T19:33:04.2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3 24575,'-1'17'0,"0"1"0,-7 26 0,-2 26 0,8-45 0,0 52 0,3-71 0,-1 0 0,1-1 0,0 1 0,0 0 0,0 0 0,1-1 0,0 1 0,0-1 0,1 0 0,3 7 0,-4-10 0,0 1 0,0-1 0,1 0 0,-1-1 0,1 1 0,-1 0 0,1-1 0,-1 1 0,1-1 0,0 0 0,0 0 0,0 0 0,0 0 0,-1 0 0,1-1 0,6 1 0,55-1 0,-47-1 0,-3 1 0,-1-1 0,1 0 0,-1-1 0,0 0 0,26-9 0,-35 9 0,0 1 0,0-1 0,0 0 0,-1-1 0,1 1 0,-1 0 0,0-1 0,1 0 0,-1 0 0,-1 0 0,1 0 0,0 0 0,-1-1 0,1 1 0,-1-1 0,0 0 0,0 1 0,-1-1 0,1 0 0,-1 0 0,0 0 0,0 0 0,1-6 0,1-15 0,1-41 0,-4 59 0,0-1 0,-1 0 0,0 1 0,0-1 0,0 1 0,-1-1 0,0 1 0,-1 0 0,-5-12 0,4 14 0,0-1 0,0 2 0,-1-1 0,0 0 0,0 1 0,0 0 0,0 0 0,-1 1 0,1-1 0,-1 1 0,0 0 0,0 1 0,0-1 0,-8-1 0,1 1 0,0 0 0,0 0 0,-1 2 0,1-1 0,-26 2 0,37 0 0,-1 0 0,1 1 0,-1-1 0,1 1 0,0-1 0,0 1 0,-1 0 0,1 0 0,0 0 0,0 0 0,0 0 0,0 0 0,0 0 0,0 1 0,0-1 0,0 1 0,0 0 0,1-1 0,-1 1 0,1 0 0,-1 0 0,1 0 0,0 0 0,0 0 0,0 0 0,0 0 0,0 1 0,0-1 0,0 0 0,0 3 0,-1 7 0,1 0 0,0 0 0,1 0 0,2 23 0,0-13 0,-2-18-49,0 0 1,0 0-1,0 0 0,1 0 0,0 0 1,0 0-1,0-1 0,0 1 0,0 0 1,1-1-1,0 1 0,0-1 0,0 1 1,0-1-1,0 0 0,1 0 0,-1 0 1,1 0-1,0 0 0,0 0 0,0-1 1,0 1-1,0-1 0,1 0 0,-1 0 0,1 0 1,5 1-1,10 5-6777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5T19:33:04.8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29 239 24575,'3'3'0,"-1"0"0,0 1 0,0-1 0,0 1 0,0 0 0,0 0 0,-1-1 0,0 1 0,0 0 0,1 5 0,11 28 0,-10-33 0,0 0 0,0 0 0,1-1 0,0 1 0,-1-1 0,1 0 0,0 0 0,1 0 0,-1-1 0,0 1 0,1-1 0,0 0 0,-1 0 0,1-1 0,0 1 0,0-1 0,0 0 0,6 0 0,-2 0 0,0 0 0,0-1 0,1 0 0,-1 0 0,0-1 0,0-1 0,0 1 0,0-2 0,10-2 0,-14 2 0,1 0 0,-1 0 0,0 0 0,0-1 0,-1 0 0,1 0 0,-1 0 0,0 0 0,0-1 0,4-6 0,-2 3 0,0-1 0,-1 0 0,0 0 0,-1 0 0,4-12 0,-5 13 0,-1 0 0,-1 0 0,1 0 0,-1 0 0,0 0 0,-1 0 0,0-1 0,0 1 0,-1 0 0,0 0 0,-1 0 0,1 0 0,-6-14 0,4 16 0,0-1 0,0 1 0,-1 0 0,0 0 0,0 1 0,0-1 0,-1 1 0,0 0 0,0 0 0,0 1 0,0 0 0,-1-1 0,0 2 0,0-1 0,0 1 0,-9-4 0,-2 0 0,-1 1 0,1 1 0,-33-5 0,39 8 0,1 1 0,-1 0 0,1 1 0,-1 1 0,1-1 0,0 2 0,-21 4 0,28-5 0,0 1 0,1-1 0,-1 1 0,1-1 0,0 1 0,-1 0 0,1 0 0,0 0 0,0 0 0,0 1 0,0-1 0,1 0 0,-1 1 0,0 0 0,1-1 0,0 1 0,0 0 0,0-1 0,0 1 0,0 0 0,0 0 0,1 0 0,-1 0 0,1 0 0,0 0 0,0 0 0,0 0 0,1 4 0,-1-4 0,0 0 0,0 1 0,1-1 0,-1 0 0,1 0 0,0 0 0,0 0 0,0 0 0,0 0 0,1 0 0,-1 0 0,1 0 0,0 0 0,-1-1 0,1 1 0,0-1 0,1 1 0,-1-1 0,0 0 0,1 0 0,-1 0 0,1 0 0,0 0 0,-1-1 0,1 1 0,4 1 0,6-1-341,-1-1 0,1 0-1,24-1 1,-14-1-6485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5T19:33:05.2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 24575,'-2'138'0,"5"150"0,-3-285-97,0 0-1,1 0 1,-1 0-1,1 0 1,-1 0-1,1-1 1,0 1-1,0 0 1,1-1-1,-1 1 1,1 0-1,-1-1 0,3 4 1,10 7-6729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5T19:33:05.6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1 24575,'0'39'0,"-1"0"0,-11 59 0,6-49 0,2 1 0,2-1 0,7 85 0,-2-112-1365,2-6-5461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5T19:09:59.1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24575,'0'443'0,"-1"-436"0,1 0 0,1 0 0,-1 0 0,1 0 0,1-1 0,-1 1 0,3 7 0,-3-12 0,0 0 0,1 0 0,-1 1 0,0-1 0,1 0 0,0 0 0,-1 0 0,1-1 0,0 1 0,0 0 0,0-1 0,0 1 0,0-1 0,0 0 0,1 1 0,-1-1 0,0 0 0,1 0 0,-1-1 0,1 1 0,-1 0 0,5 0 0,-3-1 0,-1 1 0,1-1 0,0 1 0,0-1 0,0 0 0,-1-1 0,1 1 0,0 0 0,0-1 0,-1 0 0,1 0 0,0 0 0,-1-1 0,1 1 0,-1-1 0,0 0 0,1 0 0,-1 0 0,0 0 0,0 0 0,3-4 0,-2 1 0,-1 0 0,1 0 0,-1 0 0,0 0 0,0-1 0,0 0 0,-1 1 0,0-1 0,0 0 0,-1 0 0,1 0 0,0-11 0,-1-42 0,-2 51 0,-1 40 0,3 152 0,-4 65 0,-1-219-1365,-2-7-5461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5T19:33:11.9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1 24575,'0'442'0,"0"-437"0,0 0 0,0 0 0,0 0 0,1 0 0,0 0 0,0 0 0,0 0 0,1 0 0,-1-1 0,5 10 0,-4-12 0,0 1 0,0-1 0,0 0 0,1 0 0,-1 0 0,0 0 0,1-1 0,-1 1 0,1-1 0,0 1 0,-1-1 0,1 0 0,0 0 0,0 0 0,0 0 0,0-1 0,0 1 0,0-1 0,5 1 0,-4-1 0,-1 1 0,1-1 0,0 0 0,0 0 0,-1 0 0,1-1 0,0 1 0,-1-1 0,1 0 0,0 0 0,-1 0 0,1-1 0,-1 1 0,0-1 0,1 0 0,-1 0 0,0 0 0,0 0 0,0 0 0,0-1 0,-1 0 0,1 1 0,-1-1 0,1 0 0,-1 0 0,0 0 0,0 0 0,0-1 0,-1 1 0,1 0 0,-1-1 0,1 0 0,-1 1 0,-1-1 0,1 1 0,0-5 0,2-8 0,1 0 0,9-24 0,-8 26 0,0 0 0,-1 0 0,4-29 0,-6 23 0,0-1 0,-1 1 0,-1 0 0,-1-1 0,-1 1 0,-8-36 0,8 53 0,0 0 0,1 0 0,-1 1 0,0-1 0,0 1 0,-1-1 0,1 1 0,0-1 0,-1 1 0,1 0 0,-1 0 0,0 1 0,0-1 0,0 0 0,0 1 0,0 0 0,0-1 0,0 1 0,0 1 0,0-1 0,-1 0 0,1 1 0,0 0 0,-7-1 0,-4 1 0,0 0 0,0 1 0,-1 0 0,-20 5 0,32-6-59,0 1 0,0-1-1,0 1 1,0 0-1,0 0 1,0 0 0,0 0-1,1 1 1,-1-1 0,0 1-1,1 0 1,-1-1 0,1 1-1,-1 0 1,1 1-1,0-1 1,0 0 0,0 1-1,0-1 1,0 1 0,1-1-1,-3 6 1,0 7-6767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5T19:33:12.6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4 175 24575,'-1'36'0,"-1"-21"0,2 0 0,0 0 0,1 0 0,3 20 0,-4-31 0,1-1 0,0 0 0,0 0 0,0 0 0,0-1 0,1 1 0,-1 0 0,1 0 0,-1-1 0,1 1 0,0-1 0,0 1 0,0-1 0,0 0 0,1 1 0,-1-1 0,0-1 0,1 1 0,0 0 0,-1 0 0,1-1 0,0 0 0,0 0 0,0 1 0,0-2 0,4 2 0,5 0 0,1 0 0,0-1 0,0-1 0,-1 0 0,18-3 0,-24 3 0,0-1 0,1 0 0,-1-1 0,0 1 0,0-1 0,0-1 0,0 1 0,0-1 0,0 0 0,-1 0 0,1-1 0,7-6 0,-11 7 0,1-1 0,-1 1 0,0-1 0,0 0 0,0 0 0,0 0 0,0 0 0,-1 0 0,0 0 0,0-1 0,0 1 0,0 0 0,-1-7 0,-2-64 0,0 46 0,3-7 0,-1-25 0,0 57 0,-1 0 0,1-1 0,-1 1 0,0 0 0,0 0 0,0 0 0,-1 0 0,1 0 0,-1 0 0,-4-5 0,5 7 0,-1 0 0,1 1 0,-1-1 0,0 1 0,1-1 0,-1 1 0,0 0 0,0 0 0,0 0 0,0 0 0,0 0 0,0 0 0,0 1 0,-1-1 0,1 1 0,0-1 0,0 1 0,0 0 0,-1 0 0,1 0 0,0 0 0,0 0 0,-1 0 0,1 1 0,0-1 0,0 1 0,0-1 0,-3 2 0,2-1 0,-1 1 0,0 0 0,1-1 0,-1 1 0,1 1 0,0-1 0,-1 0 0,1 1 0,0 0 0,0 0 0,1 0 0,-1 0 0,1 0 0,-4 6 0,1 2 20,0 1 0,1-1 0,1 1 0,-1 0 0,-1 19 0,4-23-169,0-1 1,1 1-1,0 0 1,0 0-1,1 0 1,0 0-1,0-1 1,0 1-1,5 12 1,4-2-6678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5T19:33:13.2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0 173 24575,'0'4'0,"0"1"0,1-1 0,-1 0 0,1 1 0,0-1 0,0 0 0,0 1 0,1-1 0,-1 0 0,1 0 0,0 0 0,0 0 0,1-1 0,-1 1 0,1 0 0,0-1 0,0 0 0,0 1 0,0-1 0,0-1 0,1 1 0,-1 0 0,1-1 0,0 0 0,0 1 0,0-1 0,0-1 0,0 1 0,0-1 0,0 0 0,1 0 0,4 1 0,-3-1 0,0 0 0,1 0 0,0-1 0,-1 0 0,1 0 0,-1 0 0,1-1 0,-1 0 0,1 0 0,-1-1 0,0 0 0,0 0 0,1 0 0,-1-1 0,6-4 0,-7 4 0,-1-1 0,1 1 0,-1-1 0,0 0 0,-1 0 0,1-1 0,-1 1 0,1-1 0,-1 0 0,-1 0 0,1 0 0,-1 0 0,0 0 0,0 0 0,0-1 0,-1 1 0,0-1 0,1-6 0,0 1 0,-1 1 0,0-1 0,-1 0 0,0 1 0,-1-1 0,0 0 0,-4-15 0,4 23 0,0-1 0,-1 1 0,1 0 0,-1-1 0,1 1 0,-1 0 0,0 0 0,0 0 0,0 0 0,-1 1 0,1-1 0,-1 1 0,1-1 0,-1 1 0,0 0 0,0 0 0,0 0 0,0 0 0,0 1 0,-1-1 0,1 1 0,0 0 0,-1 0 0,1 0 0,-7-1 0,7 2 0,0-1 0,0 1 0,1 0 0,-1-1 0,0 1 0,0 1 0,0-1 0,0 0 0,0 1 0,0-1 0,0 1 0,1 0 0,-1 0 0,0 0 0,1 0 0,-1 1 0,0-1 0,1 1 0,0-1 0,-4 4 0,2 0 0,0 0 0,0 1 0,0-1 0,0 1 0,1 0 0,0 1 0,-3 10 0,-10 20-48,10-27-141,2 0 1,0 1 0,0 0 0,0 0 0,2 0 0,-3 15 0,3-3-6638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5T19:33:14.5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44 197 24575,'-1'0'0,"-1"0"0,1 0 0,-1 0 0,1 0 0,0 1 0,-1-1 0,1 1 0,0-1 0,-1 1 0,1-1 0,0 1 0,0 0 0,-1 0 0,1-1 0,0 1 0,0 0 0,0 0 0,0 0 0,0 0 0,0 0 0,-1 2 0,0 1 0,0 0 0,0 0 0,1 0 0,-1 0 0,1 0 0,0 0 0,-1 6 0,0 6 0,1-1 0,2 32 0,-1-43 0,1 0 0,-1-1 0,1 1 0,0-1 0,0 0 0,0 1 0,0-1 0,1 0 0,-1 0 0,1 1 0,0-1 0,0 0 0,0-1 0,0 1 0,5 4 0,-2-2 0,0-2 0,1 1 0,-1 0 0,1-1 0,-1 0 0,1-1 0,0 1 0,8 1 0,5 1 0,1-1 0,0-1 0,0-1 0,32 0 0,-47-2 0,-1 0 0,1 0 0,0-1 0,0 0 0,0 0 0,-1 0 0,1 0 0,0-1 0,-1 0 0,0 0 0,1 0 0,-1 0 0,0-1 0,0 1 0,0-1 0,0 0 0,-1-1 0,1 1 0,-1-1 0,0 1 0,0-1 0,0 0 0,0 0 0,-1 0 0,1 0 0,-1-1 0,0 1 0,-1-1 0,3-8 0,1-8 0,0-1 0,-2-1 0,-1 1 0,0 0 0,-2 0 0,-3-31 0,2 2 0,1 47 0,0 0 0,0 0 0,0 0 0,0 0 0,-1 0 0,0 0 0,1 0 0,-2 0 0,1 0 0,0 0 0,-1 0 0,1 1 0,-1-1 0,0 1 0,-1-1 0,1 1 0,0 0 0,-1 0 0,0 0 0,0 0 0,0 0 0,0 0 0,0 1 0,0 0 0,-1-1 0,1 1 0,-1 0 0,0 1 0,1-1 0,-1 1 0,0 0 0,0 0 0,0 0 0,-6-1 0,-2 0 0,0 1 0,0 0 0,0 1 0,1 0 0,-23 3 0,32-3 0,-1 1 0,0 0 0,0 0 0,0 0 0,0 0 0,1 0 0,-1 1 0,0-1 0,1 1 0,-1-1 0,1 1 0,0 0 0,0 0 0,-1 0 0,1 0 0,0 1 0,1-1 0,-1 1 0,0-1 0,1 1 0,-1-1 0,1 1 0,0 0 0,0 0 0,0-1 0,0 1 0,1 0 0,-1 4 0,-1 19-11,0-1-1,5 42 0,-1-24-1318,-1-19-5496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5T19:33:15.2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133 176 24575,'-2'0'0,"0"0"0,0 1 0,0-1 0,1 1 0,-1 0 0,0-1 0,0 1 0,0 0 0,1 0 0,-1 0 0,0 0 0,1 0 0,-1 1 0,1-1 0,-1 0 0,1 1 0,0-1 0,0 1 0,0 0 0,-1-1 0,1 1 0,1 0 0,-1 0 0,0-1 0,0 1 0,1 0 0,-1 0 0,1 0 0,-1 0 0,1 0 0,0 2 0,-2 11 0,0 0 0,1 0 0,1 16 0,0-19 0,0-9 0,0 10 0,0-1 0,1 1 0,0 0 0,6 23 0,-6-33 0,-1 0 0,2 0 0,-1 0 0,0 0 0,1-1 0,-1 1 0,1 0 0,0-1 0,0 1 0,0-1 0,0 0 0,0 1 0,0-1 0,1 0 0,-1 0 0,1-1 0,-1 1 0,1 0 0,0-1 0,0 0 0,0 1 0,-1-1 0,1-1 0,0 1 0,5 1 0,12 1 0,0-1 0,37-2 0,-50 0 0,-1 0 0,1-1 0,0 0 0,-1 0 0,1-1 0,-1 1 0,1-2 0,-1 1 0,0-1 0,0 0 0,0 0 0,7-5 0,-10 4 0,1 0 0,-1 0 0,0 0 0,0-1 0,0 1 0,0-1 0,-1 0 0,0 0 0,0 0 0,0 0 0,0-6 0,2-4 0,-1 0 0,1-25 0,-3 29 0,2-22 0,-2 0 0,-1 0 0,-9-61 0,8 89 0,0 0 0,-1 1 0,0-1 0,0 0 0,0 1 0,-1 0 0,1-1 0,-1 1 0,0 0 0,0 0 0,-1 1 0,1-1 0,-1 0 0,1 1 0,-1 0 0,0 0 0,-1 0 0,1 1 0,0-1 0,-1 1 0,1 0 0,-1 0 0,0 1 0,0-1 0,0 1 0,0 0 0,-5 0 0,-14-2 0,-1 2 0,1 0 0,-1 2 0,-28 4 0,43-5 0,2 1 0,1 0 0,-1 0 0,1 0 0,0 1 0,-1 0 0,1 0 0,0 1 0,0 0 0,-7 4 0,11-5 0,0 1 0,1-1 0,-1 1 0,0-1 0,1 1 0,0 0 0,-1 0 0,1 0 0,1 0 0,-1 0 0,0 0 0,1 1 0,-1-1 0,1 1 0,0-1 0,0 1 0,0-1 0,1 1 0,-1 7 0,0 0-114,0 0 1,0 0-1,1 0 0,1 1 0,0-1 1,0 0-1,1 0 0,0 0 0,1-1 1,1 1-1,4 10 0,1-8-6712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5T19:33:16.5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24575,'0'437'-1365,"0"-414"-5461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5T19:34:08.9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24575,'4'0'0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5T19:10:03.8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24575,'0'898'-1365,"0"-870"-5461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5T19:10:07.7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24575,'0'696'-1365,"0"-667"-5461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5T19:10:08.7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45 24575,'485'0'0,"-466"-1"-195,0 0 0,0-2 0,-1 0 0,1-1 0,-1-1 0,33-14 0,-29 10-6631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5T19:10:12.6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59 24575,'450'0'0,"-432"-1"0,1-1 0,0 0 0,-1-2 0,0 0 0,1-1 0,-1 0 0,18-10 0,-22 11-341,0 0 0,-1 0-1,29-2 1,-16 3-6485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5T19:10:14.0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24575,'0'663'-1365,"0"-632"-5461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5B33DD-65AC-4560-B569-EFC5DEB342AA}" type="datetimeFigureOut">
              <a:rPr lang="ru-RU" smtClean="0"/>
              <a:t>24.06.2023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9D86C4-5D87-4409-A6E0-24E38DD4C0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64114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9D86C4-5D87-4409-A6E0-24E38DD4C0B1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59178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9D86C4-5D87-4409-A6E0-24E38DD4C0B1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73429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9D86C4-5D87-4409-A6E0-24E38DD4C0B1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576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AB6F7E-9FF0-BAB8-D21E-4EC7FDCEE9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82ADE4D-3781-0204-E961-7B4BB9EA68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1681487-EC0D-5641-C838-3052ACC5D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D1042-56D8-441D-A1A1-27CF0061DF56}" type="datetime1">
              <a:rPr lang="ru-RU" smtClean="0"/>
              <a:t>24.06.2023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B7E498B-184F-0F4C-839A-BF0A115CB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9C1106F-3FEF-9AC2-2F82-955FFB116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E0ADB-DC25-45C0-9700-7F6759B4D2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82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1DABD3-6610-1613-CDD4-5182D0B2A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4E583C7-E4AE-41EB-9EF0-44C965AAAB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2D352A3-F123-4A5E-E6E0-F8F2EB2FB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04BED-0C07-4194-B421-8219D0CC131F}" type="datetime1">
              <a:rPr lang="ru-RU" smtClean="0"/>
              <a:t>24.06.2023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6E87B35-B7A1-1DDD-271D-340D00A74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76E5DD7-8175-5C93-96DC-DB021EB3B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E0ADB-DC25-45C0-9700-7F6759B4D2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3108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B7E4A76-EE6E-6F6C-8616-6853711C60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71AD022-9ECD-CE88-5092-C946EBACB6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C86B8BF-0B82-49B9-7219-5A4659ED4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33DF9-19F7-4378-AF83-2FCC841C9FE4}" type="datetime1">
              <a:rPr lang="ru-RU" smtClean="0"/>
              <a:t>24.06.2023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17481C9-D924-FBB8-3469-A44F3AB3D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4EF35C1-1FC9-6F9B-A847-43057391E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E0ADB-DC25-45C0-9700-7F6759B4D2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1114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7B034A-3AFA-1465-7CD5-7FF39BF4F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4C96C2F-33B8-3CB7-798F-C79306324E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17A64B5-81C7-F9F9-9C87-94E33E09E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C1125-FB7F-422B-80AE-0EF8973515F4}" type="datetime1">
              <a:rPr lang="ru-RU" smtClean="0"/>
              <a:t>24.06.2023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2804F08-C420-AF2C-160E-BFB6FF4FC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2365A26-0687-242F-E80E-5D6516310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E0ADB-DC25-45C0-9700-7F6759B4D2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2795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3FF3EB-0E57-3588-6B39-322CF4DA7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89C935A-3AE8-405A-426B-3503E4D730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83E01F8-0555-CE48-5F5D-0EB47DAE2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A6DA9-A95A-442F-94A5-25587D3304AA}" type="datetime1">
              <a:rPr lang="ru-RU" smtClean="0"/>
              <a:t>24.06.2023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F242FD4-F0B3-2CD3-3890-2C14ED9F0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BD0770A-325D-63CA-2EF3-4B7EA2363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E0ADB-DC25-45C0-9700-7F6759B4D2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0321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954C51-87B9-D17A-1E61-A9A9782E5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0517EF7-B00F-B291-E6AD-B196D04AA7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B00653B-5A8E-9236-12D1-4FF683898E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29A6203-A085-5DB8-9D1E-9A825231D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0E733-F8DC-4F3D-B872-4EE367DC940E}" type="datetime1">
              <a:rPr lang="ru-RU" smtClean="0"/>
              <a:t>24.06.2023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863B96A-8807-04E3-95ED-2DDC3E0BE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51C80CA-FD08-957A-88DD-E764E939F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E0ADB-DC25-45C0-9700-7F6759B4D2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6536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228704-9579-32EF-B929-FAC792195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F223FEC-DED6-E9D7-EE05-52A4D62D5F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BF2F19B-65D0-1759-C624-BBC4820794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AF6B5E2-542A-730B-958B-462FD4156C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0CDE27A-FD94-F324-21B0-7D64381E0F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5D5CA198-7F37-0F94-EED3-6C615629E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D1DEE-0C17-4C60-8FA6-78C8EE21DA21}" type="datetime1">
              <a:rPr lang="ru-RU" smtClean="0"/>
              <a:t>24.06.2023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56B6032-A286-9D72-CFFB-DEA394CD1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CC582D2-E985-5F03-9C60-D1311BDF2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E0ADB-DC25-45C0-9700-7F6759B4D2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5842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ECD1D9-620F-88D2-0AEA-0357DE414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EBEA418-E7D5-8040-EFF7-D920FCDB9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188C8-7BB6-442E-A480-61B6F3036DDC}" type="datetime1">
              <a:rPr lang="ru-RU" smtClean="0"/>
              <a:t>24.06.2023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10230AC-017E-A909-E707-F7C1F0D08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84816C5-CB96-DD99-2CCC-33DA7118D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E0ADB-DC25-45C0-9700-7F6759B4D2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9845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BCAFAEB-DC1E-2142-9D6A-AB4D5E553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22834-C141-453E-BE3A-FCFB0B6A53BE}" type="datetime1">
              <a:rPr lang="ru-RU" smtClean="0"/>
              <a:t>24.06.2023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E01EF84-4A3F-0617-A53B-CC6C5352D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D5D02FC-1F36-A075-4EC3-2A8C888B4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E0ADB-DC25-45C0-9700-7F6759B4D2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0342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E71B48-923C-94BE-0A33-A17AF5EC7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D0259D5-2CC6-0E83-409B-63432FB5A3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3440E47-244A-1782-6C53-963D124EE3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7F70413-7AD7-D765-C3BE-B11E4F431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F2266-BC1F-462F-8C64-01008667B7D3}" type="datetime1">
              <a:rPr lang="ru-RU" smtClean="0"/>
              <a:t>24.06.2023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532F911-002C-8FE5-5BC8-BD5DDE46E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88119C4-8B87-4108-D27B-494CA029B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E0ADB-DC25-45C0-9700-7F6759B4D2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805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F15D08-1499-C3B5-CDF7-0089EFB83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B26427C-E108-58B0-50F7-D1141FBA6A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14C86BF-A96D-0FFF-7219-961E27B5A0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CD10930-B596-D130-4415-A216D2756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EFCC9-9574-41A2-802E-48F3F3C82C51}" type="datetime1">
              <a:rPr lang="ru-RU" smtClean="0"/>
              <a:t>24.06.2023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D079C93-4761-0002-F01C-9D0454D81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CB6BDA3-37C9-33D3-5244-A45DDEA80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E0ADB-DC25-45C0-9700-7F6759B4D2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3437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CA323C-169F-D524-AEC4-EE95ED569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1DBE4D3-872F-DAED-23C8-1D159867C0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1CD644A-6E6D-0E74-991E-3603B20884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E9FA6A-F131-475D-8185-E0992D8A718F}" type="datetime1">
              <a:rPr lang="ru-RU" smtClean="0"/>
              <a:t>24.06.2023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DA6755A-C65F-8363-9F4F-4CDECCDDA8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6997672-ABDA-A769-83D1-28425D0DDB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7E0ADB-DC25-45C0-9700-7F6759B4D2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2237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5.png"/><Relationship Id="rId5" Type="http://schemas.microsoft.com/office/2007/relationships/hdphoto" Target="../media/hdphoto2.wdp"/><Relationship Id="rId4" Type="http://schemas.openxmlformats.org/officeDocument/2006/relationships/image" Target="../media/image4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.png"/><Relationship Id="rId5" Type="http://schemas.microsoft.com/office/2007/relationships/hdphoto" Target="../media/hdphoto2.wdp"/><Relationship Id="rId4" Type="http://schemas.openxmlformats.org/officeDocument/2006/relationships/image" Target="../media/image4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13" Type="http://schemas.openxmlformats.org/officeDocument/2006/relationships/image" Target="../media/image260.png"/><Relationship Id="rId18" Type="http://schemas.openxmlformats.org/officeDocument/2006/relationships/customXml" Target="../ink/ink7.xml"/><Relationship Id="rId26" Type="http://schemas.openxmlformats.org/officeDocument/2006/relationships/customXml" Target="../ink/ink11.xml"/><Relationship Id="rId3" Type="http://schemas.openxmlformats.org/officeDocument/2006/relationships/image" Target="../media/image47.png"/><Relationship Id="rId21" Type="http://schemas.openxmlformats.org/officeDocument/2006/relationships/image" Target="../media/image300.png"/><Relationship Id="rId7" Type="http://schemas.openxmlformats.org/officeDocument/2006/relationships/image" Target="../media/image230.png"/><Relationship Id="rId12" Type="http://schemas.openxmlformats.org/officeDocument/2006/relationships/customXml" Target="../ink/ink4.xml"/><Relationship Id="rId17" Type="http://schemas.openxmlformats.org/officeDocument/2006/relationships/image" Target="../media/image280.png"/><Relationship Id="rId25" Type="http://schemas.openxmlformats.org/officeDocument/2006/relationships/image" Target="../media/image320.png"/><Relationship Id="rId2" Type="http://schemas.openxmlformats.org/officeDocument/2006/relationships/image" Target="../media/image1.jpeg"/><Relationship Id="rId16" Type="http://schemas.openxmlformats.org/officeDocument/2006/relationships/customXml" Target="../ink/ink6.xml"/><Relationship Id="rId20" Type="http://schemas.openxmlformats.org/officeDocument/2006/relationships/customXml" Target="../ink/ink8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.xml"/><Relationship Id="rId11" Type="http://schemas.openxmlformats.org/officeDocument/2006/relationships/image" Target="../media/image53.png"/><Relationship Id="rId24" Type="http://schemas.openxmlformats.org/officeDocument/2006/relationships/customXml" Target="../ink/ink10.xml"/><Relationship Id="rId5" Type="http://schemas.openxmlformats.org/officeDocument/2006/relationships/image" Target="../media/image432.png"/><Relationship Id="rId15" Type="http://schemas.openxmlformats.org/officeDocument/2006/relationships/image" Target="../media/image270.png"/><Relationship Id="rId23" Type="http://schemas.openxmlformats.org/officeDocument/2006/relationships/image" Target="../media/image310.png"/><Relationship Id="rId10" Type="http://schemas.openxmlformats.org/officeDocument/2006/relationships/customXml" Target="../ink/ink3.xml"/><Relationship Id="rId19" Type="http://schemas.openxmlformats.org/officeDocument/2006/relationships/image" Target="../media/image290.png"/><Relationship Id="rId4" Type="http://schemas.openxmlformats.org/officeDocument/2006/relationships/image" Target="../media/image210.png"/><Relationship Id="rId9" Type="http://schemas.openxmlformats.org/officeDocument/2006/relationships/image" Target="../media/image52.png"/><Relationship Id="rId14" Type="http://schemas.openxmlformats.org/officeDocument/2006/relationships/customXml" Target="../ink/ink5.xml"/><Relationship Id="rId22" Type="http://schemas.openxmlformats.org/officeDocument/2006/relationships/customXml" Target="../ink/ink9.xml"/><Relationship Id="rId27" Type="http://schemas.openxmlformats.org/officeDocument/2006/relationships/image" Target="../media/image33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0.png"/><Relationship Id="rId13" Type="http://schemas.openxmlformats.org/officeDocument/2006/relationships/customXml" Target="../ink/ink16.xml"/><Relationship Id="rId18" Type="http://schemas.openxmlformats.org/officeDocument/2006/relationships/image" Target="../media/image400.png"/><Relationship Id="rId26" Type="http://schemas.openxmlformats.org/officeDocument/2006/relationships/image" Target="../media/image440.png"/><Relationship Id="rId3" Type="http://schemas.openxmlformats.org/officeDocument/2006/relationships/image" Target="../media/image47.png"/><Relationship Id="rId21" Type="http://schemas.openxmlformats.org/officeDocument/2006/relationships/customXml" Target="../ink/ink20.xml"/><Relationship Id="rId7" Type="http://schemas.openxmlformats.org/officeDocument/2006/relationships/customXml" Target="../ink/ink13.xml"/><Relationship Id="rId12" Type="http://schemas.openxmlformats.org/officeDocument/2006/relationships/image" Target="../media/image380.png"/><Relationship Id="rId17" Type="http://schemas.openxmlformats.org/officeDocument/2006/relationships/customXml" Target="../ink/ink18.xml"/><Relationship Id="rId25" Type="http://schemas.openxmlformats.org/officeDocument/2006/relationships/customXml" Target="../ink/ink22.xml"/><Relationship Id="rId2" Type="http://schemas.openxmlformats.org/officeDocument/2006/relationships/image" Target="../media/image1.jpeg"/><Relationship Id="rId16" Type="http://schemas.openxmlformats.org/officeDocument/2006/relationships/image" Target="../media/image390.png"/><Relationship Id="rId20" Type="http://schemas.openxmlformats.org/officeDocument/2006/relationships/image" Target="../media/image4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0.png"/><Relationship Id="rId11" Type="http://schemas.openxmlformats.org/officeDocument/2006/relationships/customXml" Target="../ink/ink15.xml"/><Relationship Id="rId24" Type="http://schemas.openxmlformats.org/officeDocument/2006/relationships/image" Target="../media/image430.png"/><Relationship Id="rId5" Type="http://schemas.openxmlformats.org/officeDocument/2006/relationships/customXml" Target="../ink/ink12.xml"/><Relationship Id="rId15" Type="http://schemas.openxmlformats.org/officeDocument/2006/relationships/customXml" Target="../ink/ink17.xml"/><Relationship Id="rId23" Type="http://schemas.openxmlformats.org/officeDocument/2006/relationships/customXml" Target="../ink/ink21.xml"/><Relationship Id="rId10" Type="http://schemas.openxmlformats.org/officeDocument/2006/relationships/image" Target="../media/image370.png"/><Relationship Id="rId19" Type="http://schemas.openxmlformats.org/officeDocument/2006/relationships/customXml" Target="../ink/ink19.xml"/><Relationship Id="rId4" Type="http://schemas.openxmlformats.org/officeDocument/2006/relationships/image" Target="../media/image431.png"/><Relationship Id="rId9" Type="http://schemas.openxmlformats.org/officeDocument/2006/relationships/customXml" Target="../ink/ink14.xml"/><Relationship Id="rId14" Type="http://schemas.openxmlformats.org/officeDocument/2006/relationships/image" Target="../media/image270.png"/><Relationship Id="rId22" Type="http://schemas.openxmlformats.org/officeDocument/2006/relationships/image" Target="../media/image420.png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customXml" Target="../ink/ink27.xml"/><Relationship Id="rId18" Type="http://schemas.openxmlformats.org/officeDocument/2006/relationships/image" Target="../media/image530.png"/><Relationship Id="rId26" Type="http://schemas.openxmlformats.org/officeDocument/2006/relationships/image" Target="../media/image57.png"/><Relationship Id="rId39" Type="http://schemas.openxmlformats.org/officeDocument/2006/relationships/customXml" Target="../ink/ink40.xml"/><Relationship Id="rId21" Type="http://schemas.openxmlformats.org/officeDocument/2006/relationships/customXml" Target="../ink/ink31.xml"/><Relationship Id="rId34" Type="http://schemas.openxmlformats.org/officeDocument/2006/relationships/image" Target="../media/image61.png"/><Relationship Id="rId42" Type="http://schemas.openxmlformats.org/officeDocument/2006/relationships/image" Target="../media/image65.png"/><Relationship Id="rId47" Type="http://schemas.openxmlformats.org/officeDocument/2006/relationships/customXml" Target="../ink/ink44.xml"/><Relationship Id="rId50" Type="http://schemas.openxmlformats.org/officeDocument/2006/relationships/image" Target="../media/image69.png"/><Relationship Id="rId7" Type="http://schemas.openxmlformats.org/officeDocument/2006/relationships/customXml" Target="../ink/ink24.xml"/><Relationship Id="rId2" Type="http://schemas.openxmlformats.org/officeDocument/2006/relationships/image" Target="../media/image1.jpeg"/><Relationship Id="rId16" Type="http://schemas.openxmlformats.org/officeDocument/2006/relationships/image" Target="../media/image520.png"/><Relationship Id="rId29" Type="http://schemas.openxmlformats.org/officeDocument/2006/relationships/customXml" Target="../ink/ink35.xml"/><Relationship Id="rId11" Type="http://schemas.openxmlformats.org/officeDocument/2006/relationships/customXml" Target="../ink/ink26.xml"/><Relationship Id="rId24" Type="http://schemas.openxmlformats.org/officeDocument/2006/relationships/image" Target="../media/image56.png"/><Relationship Id="rId32" Type="http://schemas.openxmlformats.org/officeDocument/2006/relationships/image" Target="../media/image60.png"/><Relationship Id="rId37" Type="http://schemas.openxmlformats.org/officeDocument/2006/relationships/customXml" Target="../ink/ink39.xml"/><Relationship Id="rId40" Type="http://schemas.openxmlformats.org/officeDocument/2006/relationships/image" Target="../media/image64.png"/><Relationship Id="rId45" Type="http://schemas.openxmlformats.org/officeDocument/2006/relationships/customXml" Target="../ink/ink43.xml"/><Relationship Id="rId5" Type="http://schemas.openxmlformats.org/officeDocument/2006/relationships/customXml" Target="../ink/ink23.xml"/><Relationship Id="rId15" Type="http://schemas.openxmlformats.org/officeDocument/2006/relationships/customXml" Target="../ink/ink28.xml"/><Relationship Id="rId23" Type="http://schemas.openxmlformats.org/officeDocument/2006/relationships/customXml" Target="../ink/ink32.xml"/><Relationship Id="rId28" Type="http://schemas.openxmlformats.org/officeDocument/2006/relationships/image" Target="../media/image58.png"/><Relationship Id="rId36" Type="http://schemas.openxmlformats.org/officeDocument/2006/relationships/image" Target="../media/image62.png"/><Relationship Id="rId49" Type="http://schemas.openxmlformats.org/officeDocument/2006/relationships/customXml" Target="../ink/ink45.xml"/><Relationship Id="rId10" Type="http://schemas.openxmlformats.org/officeDocument/2006/relationships/image" Target="../media/image490.png"/><Relationship Id="rId19" Type="http://schemas.openxmlformats.org/officeDocument/2006/relationships/customXml" Target="../ink/ink30.xml"/><Relationship Id="rId31" Type="http://schemas.openxmlformats.org/officeDocument/2006/relationships/customXml" Target="../ink/ink36.xml"/><Relationship Id="rId44" Type="http://schemas.openxmlformats.org/officeDocument/2006/relationships/image" Target="../media/image66.png"/><Relationship Id="rId4" Type="http://schemas.openxmlformats.org/officeDocument/2006/relationships/image" Target="../media/image49.png"/><Relationship Id="rId9" Type="http://schemas.openxmlformats.org/officeDocument/2006/relationships/customXml" Target="../ink/ink25.xml"/><Relationship Id="rId14" Type="http://schemas.openxmlformats.org/officeDocument/2006/relationships/image" Target="../media/image510.png"/><Relationship Id="rId22" Type="http://schemas.openxmlformats.org/officeDocument/2006/relationships/image" Target="../media/image550.png"/><Relationship Id="rId27" Type="http://schemas.openxmlformats.org/officeDocument/2006/relationships/customXml" Target="../ink/ink34.xml"/><Relationship Id="rId30" Type="http://schemas.openxmlformats.org/officeDocument/2006/relationships/image" Target="../media/image59.png"/><Relationship Id="rId35" Type="http://schemas.openxmlformats.org/officeDocument/2006/relationships/customXml" Target="../ink/ink38.xml"/><Relationship Id="rId43" Type="http://schemas.openxmlformats.org/officeDocument/2006/relationships/customXml" Target="../ink/ink42.xml"/><Relationship Id="rId48" Type="http://schemas.openxmlformats.org/officeDocument/2006/relationships/image" Target="../media/image68.png"/><Relationship Id="rId8" Type="http://schemas.openxmlformats.org/officeDocument/2006/relationships/image" Target="../media/image480.png"/><Relationship Id="rId51" Type="http://schemas.openxmlformats.org/officeDocument/2006/relationships/image" Target="../media/image471.png"/><Relationship Id="rId3" Type="http://schemas.openxmlformats.org/officeDocument/2006/relationships/image" Target="../media/image48.png"/><Relationship Id="rId12" Type="http://schemas.openxmlformats.org/officeDocument/2006/relationships/image" Target="../media/image500.png"/><Relationship Id="rId17" Type="http://schemas.openxmlformats.org/officeDocument/2006/relationships/customXml" Target="../ink/ink29.xml"/><Relationship Id="rId25" Type="http://schemas.openxmlformats.org/officeDocument/2006/relationships/customXml" Target="../ink/ink33.xml"/><Relationship Id="rId33" Type="http://schemas.openxmlformats.org/officeDocument/2006/relationships/customXml" Target="../ink/ink37.xml"/><Relationship Id="rId38" Type="http://schemas.openxmlformats.org/officeDocument/2006/relationships/image" Target="../media/image63.png"/><Relationship Id="rId46" Type="http://schemas.openxmlformats.org/officeDocument/2006/relationships/image" Target="../media/image67.png"/><Relationship Id="rId20" Type="http://schemas.openxmlformats.org/officeDocument/2006/relationships/image" Target="../media/image540.png"/><Relationship Id="rId41" Type="http://schemas.openxmlformats.org/officeDocument/2006/relationships/customXml" Target="../ink/ink4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7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1.jpeg"/><Relationship Id="rId7" Type="http://schemas.openxmlformats.org/officeDocument/2006/relationships/image" Target="../media/image5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5" Type="http://schemas.openxmlformats.org/officeDocument/2006/relationships/image" Target="../media/image700.png"/><Relationship Id="rId4" Type="http://schemas.openxmlformats.org/officeDocument/2006/relationships/customXml" Target="../ink/ink46.xml"/><Relationship Id="rId9" Type="http://schemas.openxmlformats.org/officeDocument/2006/relationships/image" Target="../media/image7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0.pn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8.png"/><Relationship Id="rId7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10" Type="http://schemas.openxmlformats.org/officeDocument/2006/relationships/image" Target="../media/image24.png"/><Relationship Id="rId4" Type="http://schemas.openxmlformats.org/officeDocument/2006/relationships/image" Target="../media/image19.png"/><Relationship Id="rId9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0.png"/><Relationship Id="rId5" Type="http://schemas.openxmlformats.org/officeDocument/2006/relationships/image" Target="../media/image170.png"/><Relationship Id="rId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Video – samMorell.com">
            <a:extLst>
              <a:ext uri="{FF2B5EF4-FFF2-40B4-BE49-F238E27FC236}">
                <a16:creationId xmlns:a16="http://schemas.microsoft.com/office/drawing/2014/main" id="{CB1894DE-DD17-1C15-9C36-6B401C1346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85CA02A-32DE-6C8F-5BA9-F461047E1372}"/>
              </a:ext>
            </a:extLst>
          </p:cNvPr>
          <p:cNvSpPr txBox="1"/>
          <p:nvPr/>
        </p:nvSpPr>
        <p:spPr>
          <a:xfrm>
            <a:off x="1191490" y="4920982"/>
            <a:ext cx="74191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Студент: 		Махамбетали Ж. М.</a:t>
            </a:r>
          </a:p>
          <a:p>
            <a:r>
              <a:rPr lang="ru-RU" sz="2400" dirty="0"/>
              <a:t>Консультант:	</a:t>
            </a:r>
            <a:r>
              <a:rPr lang="en-US" sz="2400" dirty="0"/>
              <a:t>	</a:t>
            </a:r>
            <a:r>
              <a:rPr lang="en-US" sz="2400" dirty="0" err="1"/>
              <a:t>Фомичева</a:t>
            </a:r>
            <a:r>
              <a:rPr lang="en-US" sz="2400" dirty="0"/>
              <a:t> М. А.</a:t>
            </a:r>
            <a:endParaRPr lang="ru-RU" sz="2400" dirty="0"/>
          </a:p>
          <a:p>
            <a:r>
              <a:rPr lang="ru-RU" sz="2400" dirty="0"/>
              <a:t>Руководитель:</a:t>
            </a:r>
            <a:r>
              <a:rPr lang="en-US" sz="2400" dirty="0"/>
              <a:t> 	</a:t>
            </a:r>
            <a:r>
              <a:rPr lang="ru-RU" sz="2400" dirty="0"/>
              <a:t>Фролова К. П.</a:t>
            </a:r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3F2B3541-1861-4BE6-5D18-4A7914025E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0166" y="348330"/>
            <a:ext cx="9991667" cy="2387600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rgbClr val="FFFFFF"/>
                </a:solidFill>
                <a:latin typeface="+mn-lt"/>
              </a:rPr>
              <a:t>Моделирование материалов методом реологических моделей</a:t>
            </a:r>
            <a:endParaRPr lang="ru-RU" dirty="0"/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A752167A-5D17-337E-E02B-0A65763C5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E0ADB-DC25-45C0-9700-7F6759B4D2CA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63769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81" name="Rectangle 1078">
            <a:extLst>
              <a:ext uri="{FF2B5EF4-FFF2-40B4-BE49-F238E27FC236}">
                <a16:creationId xmlns:a16="http://schemas.microsoft.com/office/drawing/2014/main" id="{6C2997EE-0889-44C3-AC0D-18F26AC9AA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081007-8585-4DF5-B6FD-1BF3673D9158}"/>
              </a:ext>
            </a:extLst>
          </p:cNvPr>
          <p:cNvSpPr txBox="1"/>
          <p:nvPr/>
        </p:nvSpPr>
        <p:spPr>
          <a:xfrm>
            <a:off x="1104900" y="2492080"/>
            <a:ext cx="5478780" cy="3015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222CEEF7-51F5-826C-022E-5002C9EF2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E0ADB-DC25-45C0-9700-7F6759B4D2CA}" type="slidenum">
              <a:rPr lang="ru-RU" smtClean="0"/>
              <a:t>10</a:t>
            </a:fld>
            <a:endParaRPr lang="ru-RU"/>
          </a:p>
        </p:txBody>
      </p:sp>
      <p:pic>
        <p:nvPicPr>
          <p:cNvPr id="10" name="Picture 2" descr="Video – samMorell.com">
            <a:extLst>
              <a:ext uri="{FF2B5EF4-FFF2-40B4-BE49-F238E27FC236}">
                <a16:creationId xmlns:a16="http://schemas.microsoft.com/office/drawing/2014/main" id="{58327FCF-3D39-31B2-4174-A48F3EE12CD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1347B923-357B-5B84-FBB1-7B1693E8AB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366" y="-204305"/>
            <a:ext cx="10758055" cy="2332061"/>
          </a:xfrm>
        </p:spPr>
        <p:txBody>
          <a:bodyPr>
            <a:normAutofit/>
          </a:bodyPr>
          <a:lstStyle/>
          <a:p>
            <a:r>
              <a:rPr lang="ru-RU" sz="5400" dirty="0">
                <a:solidFill>
                  <a:srgbClr val="FFFFFF"/>
                </a:solidFill>
                <a:latin typeface="+mn-lt"/>
              </a:rPr>
              <a:t>Постановка задачи</a:t>
            </a:r>
          </a:p>
        </p:txBody>
      </p:sp>
      <p:graphicFrame>
        <p:nvGraphicFramePr>
          <p:cNvPr id="12" name="Схема 11">
            <a:extLst>
              <a:ext uri="{FF2B5EF4-FFF2-40B4-BE49-F238E27FC236}">
                <a16:creationId xmlns:a16="http://schemas.microsoft.com/office/drawing/2014/main" id="{55AA9014-1148-AF7D-2977-B28EA23B4AD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74949171"/>
              </p:ext>
            </p:extLst>
          </p:nvPr>
        </p:nvGraphicFramePr>
        <p:xfrm>
          <a:off x="1667408" y="2761779"/>
          <a:ext cx="8857183" cy="32545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7651748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640644E2-3DEA-305D-17B9-C085C90AFB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</a:blip>
          <a:srcRect r="24956"/>
          <a:stretch/>
        </p:blipFill>
        <p:spPr>
          <a:xfrm>
            <a:off x="-1" y="0"/>
            <a:ext cx="12192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E3F596-71D2-B9C1-8C0D-B1E4EB075D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000" y="0"/>
            <a:ext cx="10836000" cy="1620000"/>
          </a:xfrm>
        </p:spPr>
        <p:txBody>
          <a:bodyPr>
            <a:normAutofit/>
          </a:bodyPr>
          <a:lstStyle/>
          <a:p>
            <a:r>
              <a:rPr lang="ru-RU" sz="4800" dirty="0">
                <a:solidFill>
                  <a:srgbClr val="FFFFFF"/>
                </a:solidFill>
                <a:latin typeface="+mn-lt"/>
              </a:rPr>
              <a:t>Программная часть</a:t>
            </a:r>
          </a:p>
        </p:txBody>
      </p:sp>
      <p:cxnSp>
        <p:nvCxnSpPr>
          <p:cNvPr id="25" name="Прямая соединительная линия 24">
            <a:extLst>
              <a:ext uri="{FF2B5EF4-FFF2-40B4-BE49-F238E27FC236}">
                <a16:creationId xmlns:a16="http://schemas.microsoft.com/office/drawing/2014/main" id="{44C68734-9356-9347-0E0C-CB7EF2931995}"/>
              </a:ext>
            </a:extLst>
          </p:cNvPr>
          <p:cNvCxnSpPr>
            <a:cxnSpLocks/>
          </p:cNvCxnSpPr>
          <p:nvPr/>
        </p:nvCxnSpPr>
        <p:spPr>
          <a:xfrm>
            <a:off x="5239572" y="4455665"/>
            <a:ext cx="0" cy="374908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99D1DE4E-2612-A58C-93CB-F0A6B83CB9A7}"/>
              </a:ext>
            </a:extLst>
          </p:cNvPr>
          <p:cNvCxnSpPr>
            <a:cxnSpLocks/>
          </p:cNvCxnSpPr>
          <p:nvPr/>
        </p:nvCxnSpPr>
        <p:spPr>
          <a:xfrm>
            <a:off x="7353686" y="4379196"/>
            <a:ext cx="0" cy="451377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>
            <a:extLst>
              <a:ext uri="{FF2B5EF4-FFF2-40B4-BE49-F238E27FC236}">
                <a16:creationId xmlns:a16="http://schemas.microsoft.com/office/drawing/2014/main" id="{3B74DAFA-8C1E-149E-3F4E-C34577FD2A7C}"/>
              </a:ext>
            </a:extLst>
          </p:cNvPr>
          <p:cNvCxnSpPr>
            <a:cxnSpLocks/>
          </p:cNvCxnSpPr>
          <p:nvPr/>
        </p:nvCxnSpPr>
        <p:spPr>
          <a:xfrm>
            <a:off x="6313615" y="4830573"/>
            <a:ext cx="0" cy="451377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A59C273-DD5E-BA6A-355E-62A62C4849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8146" y="1891453"/>
            <a:ext cx="8155705" cy="356564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  <a:reflection blurRad="6350" stA="10000" endPos="92000" dist="3175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28676B55-E716-A42A-985A-4D3372C45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E0ADB-DC25-45C0-9700-7F6759B4D2CA}" type="slidenum">
              <a:rPr lang="ru-RU" smtClean="0"/>
              <a:t>11</a:t>
            </a:fld>
            <a:endParaRPr lang="ru-RU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0883FCB-77FB-5D82-46AB-7F75491B5D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611" y="422408"/>
            <a:ext cx="1030627" cy="1129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ymPy CAS in MATLAB - File Exchange - MATLAB Central">
            <a:extLst>
              <a:ext uri="{FF2B5EF4-FFF2-40B4-BE49-F238E27FC236}">
                <a16:creationId xmlns:a16="http://schemas.microsoft.com/office/drawing/2014/main" id="{22A2D55C-ADCC-8B64-E451-0EA904E17E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2521" y="177383"/>
            <a:ext cx="2163867" cy="1719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42484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640644E2-3DEA-305D-17B9-C085C90AFB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</a:blip>
          <a:srcRect r="24956"/>
          <a:stretch/>
        </p:blipFill>
        <p:spPr>
          <a:xfrm>
            <a:off x="-1" y="0"/>
            <a:ext cx="12192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E3F596-71D2-B9C1-8C0D-B1E4EB075D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000" y="0"/>
            <a:ext cx="10836000" cy="1620000"/>
          </a:xfrm>
        </p:spPr>
        <p:txBody>
          <a:bodyPr>
            <a:normAutofit/>
          </a:bodyPr>
          <a:lstStyle/>
          <a:p>
            <a:r>
              <a:rPr lang="ru-RU" sz="4800" dirty="0">
                <a:solidFill>
                  <a:srgbClr val="FFFFFF"/>
                </a:solidFill>
                <a:latin typeface="+mn-lt"/>
              </a:rPr>
              <a:t>Программная часть</a:t>
            </a:r>
          </a:p>
        </p:txBody>
      </p:sp>
      <p:cxnSp>
        <p:nvCxnSpPr>
          <p:cNvPr id="25" name="Прямая соединительная линия 24">
            <a:extLst>
              <a:ext uri="{FF2B5EF4-FFF2-40B4-BE49-F238E27FC236}">
                <a16:creationId xmlns:a16="http://schemas.microsoft.com/office/drawing/2014/main" id="{44C68734-9356-9347-0E0C-CB7EF2931995}"/>
              </a:ext>
            </a:extLst>
          </p:cNvPr>
          <p:cNvCxnSpPr>
            <a:cxnSpLocks/>
          </p:cNvCxnSpPr>
          <p:nvPr/>
        </p:nvCxnSpPr>
        <p:spPr>
          <a:xfrm>
            <a:off x="5239572" y="4455665"/>
            <a:ext cx="0" cy="374908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99D1DE4E-2612-A58C-93CB-F0A6B83CB9A7}"/>
              </a:ext>
            </a:extLst>
          </p:cNvPr>
          <p:cNvCxnSpPr>
            <a:cxnSpLocks/>
          </p:cNvCxnSpPr>
          <p:nvPr/>
        </p:nvCxnSpPr>
        <p:spPr>
          <a:xfrm>
            <a:off x="7353686" y="4379196"/>
            <a:ext cx="0" cy="451377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>
            <a:extLst>
              <a:ext uri="{FF2B5EF4-FFF2-40B4-BE49-F238E27FC236}">
                <a16:creationId xmlns:a16="http://schemas.microsoft.com/office/drawing/2014/main" id="{3B74DAFA-8C1E-149E-3F4E-C34577FD2A7C}"/>
              </a:ext>
            </a:extLst>
          </p:cNvPr>
          <p:cNvCxnSpPr>
            <a:cxnSpLocks/>
          </p:cNvCxnSpPr>
          <p:nvPr/>
        </p:nvCxnSpPr>
        <p:spPr>
          <a:xfrm>
            <a:off x="6313615" y="4830573"/>
            <a:ext cx="0" cy="451377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28676B55-E716-A42A-985A-4D3372C45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E0ADB-DC25-45C0-9700-7F6759B4D2CA}" type="slidenum">
              <a:rPr lang="ru-RU" smtClean="0"/>
              <a:t>12</a:t>
            </a:fld>
            <a:endParaRPr lang="ru-RU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0883FCB-77FB-5D82-46AB-7F75491B5D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611" y="422408"/>
            <a:ext cx="1030627" cy="1129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ymPy CAS in MATLAB - File Exchange - MATLAB Central">
            <a:extLst>
              <a:ext uri="{FF2B5EF4-FFF2-40B4-BE49-F238E27FC236}">
                <a16:creationId xmlns:a16="http://schemas.microsoft.com/office/drawing/2014/main" id="{22A2D55C-ADCC-8B64-E451-0EA904E17E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2521" y="177383"/>
            <a:ext cx="2163867" cy="1719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Рисунок 12" descr="Изображение выглядит как текст, снимок экрана, Шрифт,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BC741758-7C78-42FE-FB84-78F0A63E5F1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8800" y="1811348"/>
            <a:ext cx="8294397" cy="4727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5939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640644E2-3DEA-305D-17B9-C085C90AFB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</a:blip>
          <a:srcRect r="24956"/>
          <a:stretch/>
        </p:blipFill>
        <p:spPr>
          <a:xfrm>
            <a:off x="-1" y="0"/>
            <a:ext cx="12192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E3F596-71D2-B9C1-8C0D-B1E4EB075D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000" y="0"/>
            <a:ext cx="10836000" cy="1620000"/>
          </a:xfrm>
        </p:spPr>
        <p:txBody>
          <a:bodyPr>
            <a:normAutofit/>
          </a:bodyPr>
          <a:lstStyle/>
          <a:p>
            <a:r>
              <a:rPr lang="ru-RU" sz="4800" dirty="0">
                <a:solidFill>
                  <a:srgbClr val="FFFFFF"/>
                </a:solidFill>
                <a:latin typeface="+mn-lt"/>
              </a:rPr>
              <a:t>Программная часть</a:t>
            </a:r>
          </a:p>
        </p:txBody>
      </p:sp>
      <p:cxnSp>
        <p:nvCxnSpPr>
          <p:cNvPr id="25" name="Прямая соединительная линия 24">
            <a:extLst>
              <a:ext uri="{FF2B5EF4-FFF2-40B4-BE49-F238E27FC236}">
                <a16:creationId xmlns:a16="http://schemas.microsoft.com/office/drawing/2014/main" id="{44C68734-9356-9347-0E0C-CB7EF2931995}"/>
              </a:ext>
            </a:extLst>
          </p:cNvPr>
          <p:cNvCxnSpPr>
            <a:cxnSpLocks/>
          </p:cNvCxnSpPr>
          <p:nvPr/>
        </p:nvCxnSpPr>
        <p:spPr>
          <a:xfrm>
            <a:off x="5239572" y="4455665"/>
            <a:ext cx="0" cy="374908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99D1DE4E-2612-A58C-93CB-F0A6B83CB9A7}"/>
              </a:ext>
            </a:extLst>
          </p:cNvPr>
          <p:cNvCxnSpPr>
            <a:cxnSpLocks/>
          </p:cNvCxnSpPr>
          <p:nvPr/>
        </p:nvCxnSpPr>
        <p:spPr>
          <a:xfrm>
            <a:off x="7353686" y="4379196"/>
            <a:ext cx="0" cy="451377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>
            <a:extLst>
              <a:ext uri="{FF2B5EF4-FFF2-40B4-BE49-F238E27FC236}">
                <a16:creationId xmlns:a16="http://schemas.microsoft.com/office/drawing/2014/main" id="{3B74DAFA-8C1E-149E-3F4E-C34577FD2A7C}"/>
              </a:ext>
            </a:extLst>
          </p:cNvPr>
          <p:cNvCxnSpPr>
            <a:cxnSpLocks/>
          </p:cNvCxnSpPr>
          <p:nvPr/>
        </p:nvCxnSpPr>
        <p:spPr>
          <a:xfrm>
            <a:off x="6313615" y="4830573"/>
            <a:ext cx="0" cy="451377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28676B55-E716-A42A-985A-4D3372C45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E0ADB-DC25-45C0-9700-7F6759B4D2CA}" type="slidenum">
              <a:rPr lang="ru-RU" smtClean="0"/>
              <a:t>13</a:t>
            </a:fld>
            <a:endParaRPr lang="ru-RU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0883FCB-77FB-5D82-46AB-7F75491B5D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611" y="422408"/>
            <a:ext cx="1030627" cy="1129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ymPy CAS in MATLAB - File Exchange - MATLAB Central">
            <a:extLst>
              <a:ext uri="{FF2B5EF4-FFF2-40B4-BE49-F238E27FC236}">
                <a16:creationId xmlns:a16="http://schemas.microsoft.com/office/drawing/2014/main" id="{22A2D55C-ADCC-8B64-E451-0EA904E17E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2521" y="177383"/>
            <a:ext cx="2163867" cy="1719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Рисунок 4" descr="Изображение выглядит как текст, снимок экрана, Шрифт, дизайн">
            <a:extLst>
              <a:ext uri="{FF2B5EF4-FFF2-40B4-BE49-F238E27FC236}">
                <a16:creationId xmlns:a16="http://schemas.microsoft.com/office/drawing/2014/main" id="{4A4FDFA3-B205-B226-2130-38DAD7AC541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0958" y="1756682"/>
            <a:ext cx="8585314" cy="4876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105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Video – samMorell.com">
            <a:extLst>
              <a:ext uri="{FF2B5EF4-FFF2-40B4-BE49-F238E27FC236}">
                <a16:creationId xmlns:a16="http://schemas.microsoft.com/office/drawing/2014/main" id="{CB1894DE-DD17-1C15-9C36-6B401C1346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E3F596-71D2-B9C1-8C0D-B1E4EB075D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7998" y="0"/>
            <a:ext cx="10836000" cy="1620000"/>
          </a:xfrm>
        </p:spPr>
        <p:txBody>
          <a:bodyPr>
            <a:normAutofit/>
          </a:bodyPr>
          <a:lstStyle/>
          <a:p>
            <a:r>
              <a:rPr lang="ru-RU" sz="4800" dirty="0">
                <a:solidFill>
                  <a:srgbClr val="FFFFFF"/>
                </a:solidFill>
                <a:latin typeface="+mn-lt"/>
              </a:rPr>
              <a:t>Пример</a:t>
            </a:r>
          </a:p>
        </p:txBody>
      </p:sp>
      <p:cxnSp>
        <p:nvCxnSpPr>
          <p:cNvPr id="25" name="Прямая соединительная линия 24">
            <a:extLst>
              <a:ext uri="{FF2B5EF4-FFF2-40B4-BE49-F238E27FC236}">
                <a16:creationId xmlns:a16="http://schemas.microsoft.com/office/drawing/2014/main" id="{44C68734-9356-9347-0E0C-CB7EF2931995}"/>
              </a:ext>
            </a:extLst>
          </p:cNvPr>
          <p:cNvCxnSpPr>
            <a:cxnSpLocks/>
          </p:cNvCxnSpPr>
          <p:nvPr/>
        </p:nvCxnSpPr>
        <p:spPr>
          <a:xfrm>
            <a:off x="5239572" y="4455665"/>
            <a:ext cx="0" cy="374908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99D1DE4E-2612-A58C-93CB-F0A6B83CB9A7}"/>
              </a:ext>
            </a:extLst>
          </p:cNvPr>
          <p:cNvCxnSpPr>
            <a:cxnSpLocks/>
          </p:cNvCxnSpPr>
          <p:nvPr/>
        </p:nvCxnSpPr>
        <p:spPr>
          <a:xfrm>
            <a:off x="7353686" y="4379196"/>
            <a:ext cx="0" cy="451377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>
            <a:extLst>
              <a:ext uri="{FF2B5EF4-FFF2-40B4-BE49-F238E27FC236}">
                <a16:creationId xmlns:a16="http://schemas.microsoft.com/office/drawing/2014/main" id="{3B74DAFA-8C1E-149E-3F4E-C34577FD2A7C}"/>
              </a:ext>
            </a:extLst>
          </p:cNvPr>
          <p:cNvCxnSpPr>
            <a:cxnSpLocks/>
          </p:cNvCxnSpPr>
          <p:nvPr/>
        </p:nvCxnSpPr>
        <p:spPr>
          <a:xfrm>
            <a:off x="6313615" y="4830573"/>
            <a:ext cx="0" cy="451377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7BF2082D-438F-9524-5D6A-18CBE819FDAC}"/>
              </a:ext>
            </a:extLst>
          </p:cNvPr>
          <p:cNvSpPr/>
          <p:nvPr/>
        </p:nvSpPr>
        <p:spPr>
          <a:xfrm>
            <a:off x="3849518" y="2273032"/>
            <a:ext cx="4492961" cy="336972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8CDD9FD-8D10-C3B7-6EEB-60A3D55BFE4F}"/>
              </a:ext>
            </a:extLst>
          </p:cNvPr>
          <p:cNvSpPr/>
          <p:nvPr/>
        </p:nvSpPr>
        <p:spPr>
          <a:xfrm>
            <a:off x="3805513" y="2179758"/>
            <a:ext cx="4580970" cy="355626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630BAC1-E102-734C-EBC3-789E7984D5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4363" y="2400300"/>
            <a:ext cx="4323270" cy="3242453"/>
          </a:xfrm>
          <a:prstGeom prst="rect">
            <a:avLst/>
          </a:prstGeom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3CBCCDF2-E21C-CF24-F55A-287DF6A71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E0ADB-DC25-45C0-9700-7F6759B4D2CA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4109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Video – samMorell.com">
            <a:extLst>
              <a:ext uri="{FF2B5EF4-FFF2-40B4-BE49-F238E27FC236}">
                <a16:creationId xmlns:a16="http://schemas.microsoft.com/office/drawing/2014/main" id="{CB1894DE-DD17-1C15-9C36-6B401C1346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E3F596-71D2-B9C1-8C0D-B1E4EB075D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000" y="4038"/>
            <a:ext cx="10836000" cy="1620000"/>
          </a:xfrm>
        </p:spPr>
        <p:txBody>
          <a:bodyPr>
            <a:normAutofit/>
          </a:bodyPr>
          <a:lstStyle/>
          <a:p>
            <a:r>
              <a:rPr lang="ru-RU" sz="4800" dirty="0">
                <a:solidFill>
                  <a:srgbClr val="FFFFFF"/>
                </a:solidFill>
                <a:latin typeface="+mn-lt"/>
              </a:rPr>
              <a:t>Пример</a:t>
            </a:r>
          </a:p>
        </p:txBody>
      </p:sp>
      <p:cxnSp>
        <p:nvCxnSpPr>
          <p:cNvPr id="25" name="Прямая соединительная линия 24">
            <a:extLst>
              <a:ext uri="{FF2B5EF4-FFF2-40B4-BE49-F238E27FC236}">
                <a16:creationId xmlns:a16="http://schemas.microsoft.com/office/drawing/2014/main" id="{44C68734-9356-9347-0E0C-CB7EF2931995}"/>
              </a:ext>
            </a:extLst>
          </p:cNvPr>
          <p:cNvCxnSpPr>
            <a:cxnSpLocks/>
          </p:cNvCxnSpPr>
          <p:nvPr/>
        </p:nvCxnSpPr>
        <p:spPr>
          <a:xfrm>
            <a:off x="5239572" y="4455665"/>
            <a:ext cx="0" cy="374908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99D1DE4E-2612-A58C-93CB-F0A6B83CB9A7}"/>
              </a:ext>
            </a:extLst>
          </p:cNvPr>
          <p:cNvCxnSpPr>
            <a:cxnSpLocks/>
          </p:cNvCxnSpPr>
          <p:nvPr/>
        </p:nvCxnSpPr>
        <p:spPr>
          <a:xfrm>
            <a:off x="7353686" y="4379196"/>
            <a:ext cx="0" cy="451377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>
            <a:extLst>
              <a:ext uri="{FF2B5EF4-FFF2-40B4-BE49-F238E27FC236}">
                <a16:creationId xmlns:a16="http://schemas.microsoft.com/office/drawing/2014/main" id="{3B74DAFA-8C1E-149E-3F4E-C34577FD2A7C}"/>
              </a:ext>
            </a:extLst>
          </p:cNvPr>
          <p:cNvCxnSpPr>
            <a:cxnSpLocks/>
          </p:cNvCxnSpPr>
          <p:nvPr/>
        </p:nvCxnSpPr>
        <p:spPr>
          <a:xfrm>
            <a:off x="6313615" y="4830573"/>
            <a:ext cx="0" cy="451377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7BF2082D-438F-9524-5D6A-18CBE819FDAC}"/>
              </a:ext>
            </a:extLst>
          </p:cNvPr>
          <p:cNvSpPr/>
          <p:nvPr/>
        </p:nvSpPr>
        <p:spPr>
          <a:xfrm>
            <a:off x="1174670" y="2304361"/>
            <a:ext cx="10321200" cy="336972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glow rad="101600">
              <a:srgbClr val="FFFFFF">
                <a:alpha val="60000"/>
              </a:srgbClr>
            </a:glow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630BAC1-E102-734C-EBC3-789E7984D5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5405" y="2450765"/>
            <a:ext cx="4102549" cy="30769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DE69FD6-1798-CF22-8D83-990A6C383063}"/>
                  </a:ext>
                </a:extLst>
              </p:cNvPr>
              <p:cNvSpPr txBox="1"/>
              <p:nvPr/>
            </p:nvSpPr>
            <p:spPr>
              <a:xfrm>
                <a:off x="5728148" y="2530150"/>
                <a:ext cx="2448561" cy="38338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b="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𝜂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en-U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m:rPr>
                                  <m:nor/>
                                </m:rPr>
                                <a:rPr lang="en-US" dirty="0">
                                  <a:solidFill>
                                    <a:schemeClr val="bg1"/>
                                  </a:solidFill>
                                </a:rPr>
                                <m:t> 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𝜂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en-U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m:rPr>
                                  <m:nor/>
                                </m:rPr>
                                <a:rPr lang="ru-RU" dirty="0">
                                  <a:solidFill>
                                    <a:schemeClr val="bg1"/>
                                  </a:solidFill>
                                </a:rPr>
                                <m:t>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b="0" dirty="0">
                  <a:solidFill>
                    <a:schemeClr val="bg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b="0" dirty="0">
                  <a:solidFill>
                    <a:schemeClr val="bg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b="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endParaRPr lang="en-US" b="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𝐼𝐼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b="0" dirty="0">
                  <a:solidFill>
                    <a:schemeClr val="bg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𝐼𝐼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b="0" dirty="0">
                  <a:solidFill>
                    <a:schemeClr val="bg1"/>
                  </a:solidFill>
                </a:endParaRPr>
              </a:p>
              <a:p>
                <a:br>
                  <a:rPr lang="en-US" b="0" dirty="0">
                    <a:solidFill>
                      <a:schemeClr val="bg1"/>
                    </a:solidFill>
                  </a:rPr>
                </a:br>
                <a:br>
                  <a:rPr lang="en-US" b="0" i="1" dirty="0">
                    <a:solidFill>
                      <a:schemeClr val="bg1"/>
                    </a:solidFill>
                    <a:latin typeface="Cambria Math" panose="02040503050406030204" pitchFamily="18" charset="0"/>
                  </a:rPr>
                </a:br>
                <a:endParaRPr lang="ru-RU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DE69FD6-1798-CF22-8D83-990A6C3830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8148" y="2530150"/>
                <a:ext cx="2448561" cy="383387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3AD64EF-D5A7-8C2C-F40B-2085CEFF774B}"/>
                  </a:ext>
                </a:extLst>
              </p:cNvPr>
              <p:cNvSpPr txBox="1"/>
              <p:nvPr/>
            </p:nvSpPr>
            <p:spPr>
              <a:xfrm>
                <a:off x="8381777" y="3130419"/>
                <a:ext cx="2448561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b="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endParaRPr lang="en-US" b="0" dirty="0">
                  <a:solidFill>
                    <a:schemeClr val="bg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𝐼𝐼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b="0" dirty="0">
                  <a:solidFill>
                    <a:schemeClr val="bg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𝐼𝐼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br>
                  <a:rPr lang="en-US" b="0" dirty="0">
                    <a:solidFill>
                      <a:schemeClr val="bg1"/>
                    </a:solidFill>
                  </a:rPr>
                </a:br>
                <a:br>
                  <a:rPr lang="en-US" b="0" i="1" dirty="0">
                    <a:solidFill>
                      <a:schemeClr val="bg1"/>
                    </a:solidFill>
                    <a:latin typeface="Cambria Math" panose="02040503050406030204" pitchFamily="18" charset="0"/>
                  </a:rPr>
                </a:br>
                <a:endParaRPr lang="ru-RU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3AD64EF-D5A7-8C2C-F40B-2085CEFF77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777" y="3130419"/>
                <a:ext cx="2448561" cy="175432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1" name="Рукописный ввод 10">
                <a:extLst>
                  <a:ext uri="{FF2B5EF4-FFF2-40B4-BE49-F238E27FC236}">
                    <a16:creationId xmlns:a16="http://schemas.microsoft.com/office/drawing/2014/main" id="{5C6B9FED-BB4A-4F9D-C66E-8FD1223B2FF5}"/>
                  </a:ext>
                </a:extLst>
              </p14:cNvPr>
              <p14:cNvContentPartPr/>
              <p14:nvPr/>
            </p14:nvContentPartPr>
            <p14:xfrm>
              <a:off x="2042000" y="3369880"/>
              <a:ext cx="123120" cy="263880"/>
            </p14:xfrm>
          </p:contentPart>
        </mc:Choice>
        <mc:Fallback xmlns="">
          <p:pic>
            <p:nvPicPr>
              <p:cNvPr id="11" name="Рукописный ввод 10">
                <a:extLst>
                  <a:ext uri="{FF2B5EF4-FFF2-40B4-BE49-F238E27FC236}">
                    <a16:creationId xmlns:a16="http://schemas.microsoft.com/office/drawing/2014/main" id="{5C6B9FED-BB4A-4F9D-C66E-8FD1223B2FF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033000" y="3361240"/>
                <a:ext cx="140760" cy="28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2" name="Рукописный ввод 11">
                <a:extLst>
                  <a:ext uri="{FF2B5EF4-FFF2-40B4-BE49-F238E27FC236}">
                    <a16:creationId xmlns:a16="http://schemas.microsoft.com/office/drawing/2014/main" id="{A54C352A-EAA4-84CC-66AA-D8AC932688E3}"/>
                  </a:ext>
                </a:extLst>
              </p14:cNvPr>
              <p14:cNvContentPartPr/>
              <p14:nvPr/>
            </p14:nvContentPartPr>
            <p14:xfrm>
              <a:off x="2127565" y="4156818"/>
              <a:ext cx="167040" cy="282600"/>
            </p14:xfrm>
          </p:contentPart>
        </mc:Choice>
        <mc:Fallback xmlns="">
          <p:pic>
            <p:nvPicPr>
              <p:cNvPr id="12" name="Рукописный ввод 11">
                <a:extLst>
                  <a:ext uri="{FF2B5EF4-FFF2-40B4-BE49-F238E27FC236}">
                    <a16:creationId xmlns:a16="http://schemas.microsoft.com/office/drawing/2014/main" id="{A54C352A-EAA4-84CC-66AA-D8AC932688E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118565" y="4147818"/>
                <a:ext cx="184680" cy="30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4" name="Рукописный ввод 13">
                <a:extLst>
                  <a:ext uri="{FF2B5EF4-FFF2-40B4-BE49-F238E27FC236}">
                    <a16:creationId xmlns:a16="http://schemas.microsoft.com/office/drawing/2014/main" id="{AF0DD215-FDA9-0A44-1C68-B1034672806F}"/>
                  </a:ext>
                </a:extLst>
              </p14:cNvPr>
              <p14:cNvContentPartPr/>
              <p14:nvPr/>
            </p14:nvContentPartPr>
            <p14:xfrm>
              <a:off x="3732785" y="3894760"/>
              <a:ext cx="147600" cy="317880"/>
            </p14:xfrm>
          </p:contentPart>
        </mc:Choice>
        <mc:Fallback xmlns="">
          <p:pic>
            <p:nvPicPr>
              <p:cNvPr id="14" name="Рукописный ввод 13">
                <a:extLst>
                  <a:ext uri="{FF2B5EF4-FFF2-40B4-BE49-F238E27FC236}">
                    <a16:creationId xmlns:a16="http://schemas.microsoft.com/office/drawing/2014/main" id="{AF0DD215-FDA9-0A44-1C68-B1034672806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723785" y="3885760"/>
                <a:ext cx="165240" cy="33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5" name="Рукописный ввод 14">
                <a:extLst>
                  <a:ext uri="{FF2B5EF4-FFF2-40B4-BE49-F238E27FC236}">
                    <a16:creationId xmlns:a16="http://schemas.microsoft.com/office/drawing/2014/main" id="{EFC56A9F-105E-5A36-A229-57848490F8D0}"/>
                  </a:ext>
                </a:extLst>
              </p14:cNvPr>
              <p14:cNvContentPartPr/>
              <p14:nvPr/>
            </p14:nvContentPartPr>
            <p14:xfrm>
              <a:off x="5404760" y="3576160"/>
              <a:ext cx="63000" cy="318600"/>
            </p14:xfrm>
          </p:contentPart>
        </mc:Choice>
        <mc:Fallback xmlns="">
          <p:pic>
            <p:nvPicPr>
              <p:cNvPr id="15" name="Рукописный ввод 14">
                <a:extLst>
                  <a:ext uri="{FF2B5EF4-FFF2-40B4-BE49-F238E27FC236}">
                    <a16:creationId xmlns:a16="http://schemas.microsoft.com/office/drawing/2014/main" id="{EFC56A9F-105E-5A36-A229-57848490F8D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395760" y="3567520"/>
                <a:ext cx="80640" cy="33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6" name="Рукописный ввод 15">
                <a:extLst>
                  <a:ext uri="{FF2B5EF4-FFF2-40B4-BE49-F238E27FC236}">
                    <a16:creationId xmlns:a16="http://schemas.microsoft.com/office/drawing/2014/main" id="{32D90676-FDF4-FBCB-94A0-EB53654D420F}"/>
                  </a:ext>
                </a:extLst>
              </p14:cNvPr>
              <p14:cNvContentPartPr/>
              <p14:nvPr/>
            </p14:nvContentPartPr>
            <p14:xfrm>
              <a:off x="4805720" y="2966680"/>
              <a:ext cx="360" cy="333720"/>
            </p14:xfrm>
          </p:contentPart>
        </mc:Choice>
        <mc:Fallback xmlns="">
          <p:pic>
            <p:nvPicPr>
              <p:cNvPr id="16" name="Рукописный ввод 15">
                <a:extLst>
                  <a:ext uri="{FF2B5EF4-FFF2-40B4-BE49-F238E27FC236}">
                    <a16:creationId xmlns:a16="http://schemas.microsoft.com/office/drawing/2014/main" id="{32D90676-FDF4-FBCB-94A0-EB53654D420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797080" y="2958040"/>
                <a:ext cx="18000" cy="351360"/>
              </a:xfrm>
              <a:prstGeom prst="rect">
                <a:avLst/>
              </a:prstGeom>
            </p:spPr>
          </p:pic>
        </mc:Fallback>
      </mc:AlternateContent>
      <p:grpSp>
        <p:nvGrpSpPr>
          <p:cNvPr id="22" name="Группа 21">
            <a:extLst>
              <a:ext uri="{FF2B5EF4-FFF2-40B4-BE49-F238E27FC236}">
                <a16:creationId xmlns:a16="http://schemas.microsoft.com/office/drawing/2014/main" id="{C6B115E2-83CC-A5ED-0B54-FF7D5D55772B}"/>
              </a:ext>
            </a:extLst>
          </p:cNvPr>
          <p:cNvGrpSpPr/>
          <p:nvPr/>
        </p:nvGrpSpPr>
        <p:grpSpPr>
          <a:xfrm>
            <a:off x="4703840" y="2909800"/>
            <a:ext cx="241560" cy="328680"/>
            <a:chOff x="4703840" y="2909800"/>
            <a:chExt cx="241560" cy="328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9" name="Рукописный ввод 18">
                  <a:extLst>
                    <a:ext uri="{FF2B5EF4-FFF2-40B4-BE49-F238E27FC236}">
                      <a16:creationId xmlns:a16="http://schemas.microsoft.com/office/drawing/2014/main" id="{C0B38092-1FBC-3E5D-0FB9-88F894CDA4F3}"/>
                    </a:ext>
                  </a:extLst>
                </p14:cNvPr>
                <p14:cNvContentPartPr/>
                <p14:nvPr/>
              </p14:nvContentPartPr>
              <p14:xfrm>
                <a:off x="4876640" y="2976760"/>
                <a:ext cx="360" cy="261720"/>
              </p14:xfrm>
            </p:contentPart>
          </mc:Choice>
          <mc:Fallback xmlns="">
            <p:pic>
              <p:nvPicPr>
                <p:cNvPr id="19" name="Рукописный ввод 18">
                  <a:extLst>
                    <a:ext uri="{FF2B5EF4-FFF2-40B4-BE49-F238E27FC236}">
                      <a16:creationId xmlns:a16="http://schemas.microsoft.com/office/drawing/2014/main" id="{C0B38092-1FBC-3E5D-0FB9-88F894CDA4F3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868000" y="2968120"/>
                  <a:ext cx="18000" cy="27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0" name="Рукописный ввод 19">
                  <a:extLst>
                    <a:ext uri="{FF2B5EF4-FFF2-40B4-BE49-F238E27FC236}">
                      <a16:creationId xmlns:a16="http://schemas.microsoft.com/office/drawing/2014/main" id="{62777ACF-508D-2346-6D71-BAF529D4C287}"/>
                    </a:ext>
                  </a:extLst>
                </p14:cNvPr>
                <p14:cNvContentPartPr/>
                <p14:nvPr/>
              </p14:nvContentPartPr>
              <p14:xfrm>
                <a:off x="4703840" y="2909800"/>
                <a:ext cx="241560" cy="16560"/>
              </p14:xfrm>
            </p:contentPart>
          </mc:Choice>
          <mc:Fallback xmlns="">
            <p:pic>
              <p:nvPicPr>
                <p:cNvPr id="20" name="Рукописный ввод 19">
                  <a:extLst>
                    <a:ext uri="{FF2B5EF4-FFF2-40B4-BE49-F238E27FC236}">
                      <a16:creationId xmlns:a16="http://schemas.microsoft.com/office/drawing/2014/main" id="{62777ACF-508D-2346-6D71-BAF529D4C287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695200" y="2900800"/>
                  <a:ext cx="259200" cy="34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4" name="Рукописный ввод 23">
                <a:extLst>
                  <a:ext uri="{FF2B5EF4-FFF2-40B4-BE49-F238E27FC236}">
                    <a16:creationId xmlns:a16="http://schemas.microsoft.com/office/drawing/2014/main" id="{43090E52-4109-18AA-2D99-BA37451AFDDA}"/>
                  </a:ext>
                </a:extLst>
              </p14:cNvPr>
              <p14:cNvContentPartPr/>
              <p14:nvPr/>
            </p14:nvContentPartPr>
            <p14:xfrm>
              <a:off x="4703840" y="3301480"/>
              <a:ext cx="261000" cy="21240"/>
            </p14:xfrm>
          </p:contentPart>
        </mc:Choice>
        <mc:Fallback xmlns="">
          <p:pic>
            <p:nvPicPr>
              <p:cNvPr id="24" name="Рукописный ввод 23">
                <a:extLst>
                  <a:ext uri="{FF2B5EF4-FFF2-40B4-BE49-F238E27FC236}">
                    <a16:creationId xmlns:a16="http://schemas.microsoft.com/office/drawing/2014/main" id="{43090E52-4109-18AA-2D99-BA37451AFDDA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695200" y="3292480"/>
                <a:ext cx="278640" cy="38880"/>
              </a:xfrm>
              <a:prstGeom prst="rect">
                <a:avLst/>
              </a:prstGeom>
            </p:spPr>
          </p:pic>
        </mc:Fallback>
      </mc:AlternateContent>
      <p:grpSp>
        <p:nvGrpSpPr>
          <p:cNvPr id="31" name="Группа 30">
            <a:extLst>
              <a:ext uri="{FF2B5EF4-FFF2-40B4-BE49-F238E27FC236}">
                <a16:creationId xmlns:a16="http://schemas.microsoft.com/office/drawing/2014/main" id="{3EDB5852-0A1A-916A-E3A9-5300AC89910D}"/>
              </a:ext>
            </a:extLst>
          </p:cNvPr>
          <p:cNvGrpSpPr/>
          <p:nvPr/>
        </p:nvGrpSpPr>
        <p:grpSpPr>
          <a:xfrm>
            <a:off x="1777760" y="2594800"/>
            <a:ext cx="257400" cy="281880"/>
            <a:chOff x="1777760" y="2594800"/>
            <a:chExt cx="257400" cy="281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6" name="Рукописный ввод 25">
                  <a:extLst>
                    <a:ext uri="{FF2B5EF4-FFF2-40B4-BE49-F238E27FC236}">
                      <a16:creationId xmlns:a16="http://schemas.microsoft.com/office/drawing/2014/main" id="{2F4F715D-3A98-59E5-1581-31CD252F28F1}"/>
                    </a:ext>
                  </a:extLst>
                </p14:cNvPr>
                <p14:cNvContentPartPr/>
                <p14:nvPr/>
              </p14:nvContentPartPr>
              <p14:xfrm>
                <a:off x="1869200" y="2621080"/>
                <a:ext cx="360" cy="250200"/>
              </p14:xfrm>
            </p:contentPart>
          </mc:Choice>
          <mc:Fallback xmlns="">
            <p:pic>
              <p:nvPicPr>
                <p:cNvPr id="26" name="Рукописный ввод 25">
                  <a:extLst>
                    <a:ext uri="{FF2B5EF4-FFF2-40B4-BE49-F238E27FC236}">
                      <a16:creationId xmlns:a16="http://schemas.microsoft.com/office/drawing/2014/main" id="{2F4F715D-3A98-59E5-1581-31CD252F28F1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860200" y="2612440"/>
                  <a:ext cx="1800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8" name="Рукописный ввод 27">
                  <a:extLst>
                    <a:ext uri="{FF2B5EF4-FFF2-40B4-BE49-F238E27FC236}">
                      <a16:creationId xmlns:a16="http://schemas.microsoft.com/office/drawing/2014/main" id="{116DE60C-C0AC-B0BA-3289-E89C41DFF933}"/>
                    </a:ext>
                  </a:extLst>
                </p14:cNvPr>
                <p14:cNvContentPartPr/>
                <p14:nvPr/>
              </p14:nvContentPartPr>
              <p14:xfrm>
                <a:off x="1777760" y="2594800"/>
                <a:ext cx="257400" cy="47880"/>
              </p14:xfrm>
            </p:contentPart>
          </mc:Choice>
          <mc:Fallback xmlns="">
            <p:pic>
              <p:nvPicPr>
                <p:cNvPr id="28" name="Рукописный ввод 27">
                  <a:extLst>
                    <a:ext uri="{FF2B5EF4-FFF2-40B4-BE49-F238E27FC236}">
                      <a16:creationId xmlns:a16="http://schemas.microsoft.com/office/drawing/2014/main" id="{116DE60C-C0AC-B0BA-3289-E89C41DFF93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769120" y="2585800"/>
                  <a:ext cx="27504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9" name="Рукописный ввод 28">
                  <a:extLst>
                    <a:ext uri="{FF2B5EF4-FFF2-40B4-BE49-F238E27FC236}">
                      <a16:creationId xmlns:a16="http://schemas.microsoft.com/office/drawing/2014/main" id="{EE5131F9-3B4B-BA12-B413-CF3189D21718}"/>
                    </a:ext>
                  </a:extLst>
                </p14:cNvPr>
                <p14:cNvContentPartPr/>
                <p14:nvPr/>
              </p14:nvContentPartPr>
              <p14:xfrm>
                <a:off x="1777760" y="2854360"/>
                <a:ext cx="241560" cy="22320"/>
              </p14:xfrm>
            </p:contentPart>
          </mc:Choice>
          <mc:Fallback xmlns="">
            <p:pic>
              <p:nvPicPr>
                <p:cNvPr id="29" name="Рукописный ввод 28">
                  <a:extLst>
                    <a:ext uri="{FF2B5EF4-FFF2-40B4-BE49-F238E27FC236}">
                      <a16:creationId xmlns:a16="http://schemas.microsoft.com/office/drawing/2014/main" id="{EE5131F9-3B4B-BA12-B413-CF3189D2171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769120" y="2845720"/>
                  <a:ext cx="259200" cy="399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8404432F-7CAA-AA1F-990A-482467A9D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E0ADB-DC25-45C0-9700-7F6759B4D2CA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74861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Video – samMorell.com">
            <a:extLst>
              <a:ext uri="{FF2B5EF4-FFF2-40B4-BE49-F238E27FC236}">
                <a16:creationId xmlns:a16="http://schemas.microsoft.com/office/drawing/2014/main" id="{CB1894DE-DD17-1C15-9C36-6B401C1346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" y="2380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E3F596-71D2-B9C1-8C0D-B1E4EB075D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000" y="-4899"/>
            <a:ext cx="10836000" cy="1620000"/>
          </a:xfrm>
        </p:spPr>
        <p:txBody>
          <a:bodyPr>
            <a:normAutofit/>
          </a:bodyPr>
          <a:lstStyle/>
          <a:p>
            <a:r>
              <a:rPr lang="ru-RU" sz="4800" dirty="0">
                <a:solidFill>
                  <a:srgbClr val="FFFFFF"/>
                </a:solidFill>
                <a:latin typeface="+mn-lt"/>
              </a:rPr>
              <a:t>Пример</a:t>
            </a:r>
          </a:p>
        </p:txBody>
      </p:sp>
      <p:cxnSp>
        <p:nvCxnSpPr>
          <p:cNvPr id="25" name="Прямая соединительная линия 24">
            <a:extLst>
              <a:ext uri="{FF2B5EF4-FFF2-40B4-BE49-F238E27FC236}">
                <a16:creationId xmlns:a16="http://schemas.microsoft.com/office/drawing/2014/main" id="{44C68734-9356-9347-0E0C-CB7EF2931995}"/>
              </a:ext>
            </a:extLst>
          </p:cNvPr>
          <p:cNvCxnSpPr>
            <a:cxnSpLocks/>
          </p:cNvCxnSpPr>
          <p:nvPr/>
        </p:nvCxnSpPr>
        <p:spPr>
          <a:xfrm>
            <a:off x="5239572" y="4455665"/>
            <a:ext cx="0" cy="374908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99D1DE4E-2612-A58C-93CB-F0A6B83CB9A7}"/>
              </a:ext>
            </a:extLst>
          </p:cNvPr>
          <p:cNvCxnSpPr>
            <a:cxnSpLocks/>
          </p:cNvCxnSpPr>
          <p:nvPr/>
        </p:nvCxnSpPr>
        <p:spPr>
          <a:xfrm>
            <a:off x="7353686" y="4379196"/>
            <a:ext cx="0" cy="451377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>
            <a:extLst>
              <a:ext uri="{FF2B5EF4-FFF2-40B4-BE49-F238E27FC236}">
                <a16:creationId xmlns:a16="http://schemas.microsoft.com/office/drawing/2014/main" id="{3B74DAFA-8C1E-149E-3F4E-C34577FD2A7C}"/>
              </a:ext>
            </a:extLst>
          </p:cNvPr>
          <p:cNvCxnSpPr>
            <a:cxnSpLocks/>
          </p:cNvCxnSpPr>
          <p:nvPr/>
        </p:nvCxnSpPr>
        <p:spPr>
          <a:xfrm>
            <a:off x="6313615" y="4830573"/>
            <a:ext cx="0" cy="451377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7BF2082D-438F-9524-5D6A-18CBE819FDAC}"/>
              </a:ext>
            </a:extLst>
          </p:cNvPr>
          <p:cNvSpPr/>
          <p:nvPr/>
        </p:nvSpPr>
        <p:spPr>
          <a:xfrm>
            <a:off x="1174671" y="2304361"/>
            <a:ext cx="10319938" cy="336972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630BAC1-E102-734C-EBC3-789E7984D5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2696" y="2453016"/>
            <a:ext cx="4230089" cy="317256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DE69FD6-1798-CF22-8D83-990A6C383063}"/>
                  </a:ext>
                </a:extLst>
              </p:cNvPr>
              <p:cNvSpPr txBox="1"/>
              <p:nvPr/>
            </p:nvSpPr>
            <p:spPr>
              <a:xfrm>
                <a:off x="5980731" y="2304360"/>
                <a:ext cx="5485798" cy="39718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ru-R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где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f>
                            <m:f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𝜂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nary>
                    </m:oMath>
                  </m:oMathPara>
                </a14:m>
                <a:endParaRPr lang="ru-RU" b="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</m:d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𝜂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nary>
                        </m:e>
                      </m:d>
                    </m:oMath>
                  </m:oMathPara>
                </a14:m>
                <a:endParaRPr lang="en-US" b="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ru-RU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</m:e>
                      </m:acc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en-US" b="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  <m:d>
                        <m:d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b="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𝜂</m:t>
                                  </m:r>
                                </m:e>
                                <m:sub>
                                  <m:r>
                                    <a:rPr lang="en-US" b="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nary>
                        <m:nary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sSub>
                            <m:sSubPr>
                              <m:ctrlPr>
                                <a:rPr lang="en-US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  <m:sSup>
                            <m:sSupPr>
                              <m:ctrlPr>
                                <a:rPr lang="en-US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𝜂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nary>
                    </m:oMath>
                  </m:oMathPara>
                </a14:m>
                <a:endParaRPr lang="ru-RU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𝐼𝐼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𝐼𝐼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b="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𝐼𝐼</m:t>
                          </m:r>
                        </m:sub>
                      </m:sSub>
                      <m:r>
                        <a:rPr lang="en-US" b="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𝝈</m:t>
                      </m:r>
                      <m:d>
                        <m:dPr>
                          <m:ctrlP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en-US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  <m:r>
                        <a:rPr lang="en-US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𝜼</m:t>
                          </m:r>
                        </m:e>
                        <m:sub>
                          <m:r>
                            <a:rPr lang="en-US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̇"/>
                          <m:ctrlP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d>
                        <m:dPr>
                          <m:ctrlPr>
                            <a:rPr lang="en-US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p>
                        <m:sSupPr>
                          <m:ctrlPr>
                            <a:rPr lang="en-US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en-US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𝑬</m:t>
                                  </m:r>
                                </m:e>
                                <m:sub>
                                  <m:r>
                                    <a:rPr lang="en-US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𝜼</m:t>
                                  </m:r>
                                </m:e>
                                <m:sub>
                                  <m:r>
                                    <a:rPr lang="en-US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den>
                          </m:f>
                          <m:r>
                            <a:rPr lang="en-US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</m:sSup>
                      <m:nary>
                        <m:naryPr>
                          <m:ctrlPr>
                            <a:rPr lang="en-US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US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  <m:e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d>
                            <m:dPr>
                              <m:ctrlPr>
                                <a:rPr lang="en-US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𝝉</m:t>
                              </m:r>
                            </m:e>
                          </m:d>
                          <m:sSup>
                            <m:sSupPr>
                              <m:ctrlPr>
                                <a:rPr lang="en-US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b="1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𝑬</m:t>
                                      </m:r>
                                    </m:e>
                                    <m:sub>
                                      <m:r>
                                        <a:rPr lang="en-US" b="1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b="1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𝜼</m:t>
                                      </m:r>
                                    </m:e>
                                    <m:sub>
                                      <m:r>
                                        <a:rPr lang="en-US" b="1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𝝉</m:t>
                              </m:r>
                            </m:sup>
                          </m:sSup>
                          <m:r>
                            <a:rPr lang="en-US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  <m:r>
                            <a:rPr lang="en-US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𝝉</m:t>
                          </m:r>
                        </m:e>
                      </m:nary>
                    </m:oMath>
                  </m:oMathPara>
                </a14:m>
                <a:endParaRPr lang="en-US" b="1" i="1" dirty="0">
                  <a:solidFill>
                    <a:schemeClr val="bg1"/>
                  </a:solidFill>
                </a:endParaRPr>
              </a:p>
              <a:p>
                <a:br>
                  <a:rPr lang="en-US" b="0" i="1" dirty="0">
                    <a:solidFill>
                      <a:schemeClr val="bg1"/>
                    </a:solidFill>
                    <a:latin typeface="Cambria Math" panose="02040503050406030204" pitchFamily="18" charset="0"/>
                  </a:rPr>
                </a:br>
                <a:endParaRPr lang="ru-RU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DE69FD6-1798-CF22-8D83-990A6C3830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0731" y="2304360"/>
                <a:ext cx="5485798" cy="39718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1" name="Рукописный ввод 10">
                <a:extLst>
                  <a:ext uri="{FF2B5EF4-FFF2-40B4-BE49-F238E27FC236}">
                    <a16:creationId xmlns:a16="http://schemas.microsoft.com/office/drawing/2014/main" id="{5C6B9FED-BB4A-4F9D-C66E-8FD1223B2FF5}"/>
                  </a:ext>
                </a:extLst>
              </p14:cNvPr>
              <p14:cNvContentPartPr/>
              <p14:nvPr/>
            </p14:nvContentPartPr>
            <p14:xfrm>
              <a:off x="2042000" y="3369880"/>
              <a:ext cx="123120" cy="263880"/>
            </p14:xfrm>
          </p:contentPart>
        </mc:Choice>
        <mc:Fallback xmlns="">
          <p:pic>
            <p:nvPicPr>
              <p:cNvPr id="11" name="Рукописный ввод 10">
                <a:extLst>
                  <a:ext uri="{FF2B5EF4-FFF2-40B4-BE49-F238E27FC236}">
                    <a16:creationId xmlns:a16="http://schemas.microsoft.com/office/drawing/2014/main" id="{5C6B9FED-BB4A-4F9D-C66E-8FD1223B2FF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033000" y="3360880"/>
                <a:ext cx="140760" cy="28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2" name="Рукописный ввод 11">
                <a:extLst>
                  <a:ext uri="{FF2B5EF4-FFF2-40B4-BE49-F238E27FC236}">
                    <a16:creationId xmlns:a16="http://schemas.microsoft.com/office/drawing/2014/main" id="{A54C352A-EAA4-84CC-66AA-D8AC932688E3}"/>
                  </a:ext>
                </a:extLst>
              </p14:cNvPr>
              <p14:cNvContentPartPr/>
              <p14:nvPr/>
            </p14:nvContentPartPr>
            <p14:xfrm>
              <a:off x="2231360" y="4263760"/>
              <a:ext cx="167040" cy="282600"/>
            </p14:xfrm>
          </p:contentPart>
        </mc:Choice>
        <mc:Fallback xmlns="">
          <p:pic>
            <p:nvPicPr>
              <p:cNvPr id="12" name="Рукописный ввод 11">
                <a:extLst>
                  <a:ext uri="{FF2B5EF4-FFF2-40B4-BE49-F238E27FC236}">
                    <a16:creationId xmlns:a16="http://schemas.microsoft.com/office/drawing/2014/main" id="{A54C352A-EAA4-84CC-66AA-D8AC932688E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222360" y="4254760"/>
                <a:ext cx="184680" cy="30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4" name="Рукописный ввод 13">
                <a:extLst>
                  <a:ext uri="{FF2B5EF4-FFF2-40B4-BE49-F238E27FC236}">
                    <a16:creationId xmlns:a16="http://schemas.microsoft.com/office/drawing/2014/main" id="{AF0DD215-FDA9-0A44-1C68-B1034672806F}"/>
                  </a:ext>
                </a:extLst>
              </p14:cNvPr>
              <p14:cNvContentPartPr/>
              <p14:nvPr/>
            </p14:nvContentPartPr>
            <p14:xfrm>
              <a:off x="3655160" y="3880360"/>
              <a:ext cx="147600" cy="317880"/>
            </p14:xfrm>
          </p:contentPart>
        </mc:Choice>
        <mc:Fallback xmlns="">
          <p:pic>
            <p:nvPicPr>
              <p:cNvPr id="14" name="Рукописный ввод 13">
                <a:extLst>
                  <a:ext uri="{FF2B5EF4-FFF2-40B4-BE49-F238E27FC236}">
                    <a16:creationId xmlns:a16="http://schemas.microsoft.com/office/drawing/2014/main" id="{AF0DD215-FDA9-0A44-1C68-B1034672806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646160" y="3871360"/>
                <a:ext cx="165240" cy="33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5" name="Рукописный ввод 14">
                <a:extLst>
                  <a:ext uri="{FF2B5EF4-FFF2-40B4-BE49-F238E27FC236}">
                    <a16:creationId xmlns:a16="http://schemas.microsoft.com/office/drawing/2014/main" id="{EFC56A9F-105E-5A36-A229-57848490F8D0}"/>
                  </a:ext>
                </a:extLst>
              </p14:cNvPr>
              <p14:cNvContentPartPr/>
              <p14:nvPr/>
            </p14:nvContentPartPr>
            <p14:xfrm>
              <a:off x="5404760" y="3576160"/>
              <a:ext cx="63000" cy="318600"/>
            </p14:xfrm>
          </p:contentPart>
        </mc:Choice>
        <mc:Fallback xmlns="">
          <p:pic>
            <p:nvPicPr>
              <p:cNvPr id="15" name="Рукописный ввод 14">
                <a:extLst>
                  <a:ext uri="{FF2B5EF4-FFF2-40B4-BE49-F238E27FC236}">
                    <a16:creationId xmlns:a16="http://schemas.microsoft.com/office/drawing/2014/main" id="{EFC56A9F-105E-5A36-A229-57848490F8D0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395760" y="3567160"/>
                <a:ext cx="80640" cy="33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6" name="Рукописный ввод 15">
                <a:extLst>
                  <a:ext uri="{FF2B5EF4-FFF2-40B4-BE49-F238E27FC236}">
                    <a16:creationId xmlns:a16="http://schemas.microsoft.com/office/drawing/2014/main" id="{32D90676-FDF4-FBCB-94A0-EB53654D420F}"/>
                  </a:ext>
                </a:extLst>
              </p14:cNvPr>
              <p14:cNvContentPartPr/>
              <p14:nvPr/>
            </p14:nvContentPartPr>
            <p14:xfrm>
              <a:off x="4805720" y="2966680"/>
              <a:ext cx="360" cy="333720"/>
            </p14:xfrm>
          </p:contentPart>
        </mc:Choice>
        <mc:Fallback xmlns="">
          <p:pic>
            <p:nvPicPr>
              <p:cNvPr id="16" name="Рукописный ввод 15">
                <a:extLst>
                  <a:ext uri="{FF2B5EF4-FFF2-40B4-BE49-F238E27FC236}">
                    <a16:creationId xmlns:a16="http://schemas.microsoft.com/office/drawing/2014/main" id="{32D90676-FDF4-FBCB-94A0-EB53654D420F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796720" y="2957680"/>
                <a:ext cx="18000" cy="351360"/>
              </a:xfrm>
              <a:prstGeom prst="rect">
                <a:avLst/>
              </a:prstGeom>
            </p:spPr>
          </p:pic>
        </mc:Fallback>
      </mc:AlternateContent>
      <p:grpSp>
        <p:nvGrpSpPr>
          <p:cNvPr id="22" name="Группа 21">
            <a:extLst>
              <a:ext uri="{FF2B5EF4-FFF2-40B4-BE49-F238E27FC236}">
                <a16:creationId xmlns:a16="http://schemas.microsoft.com/office/drawing/2014/main" id="{C6B115E2-83CC-A5ED-0B54-FF7D5D55772B}"/>
              </a:ext>
            </a:extLst>
          </p:cNvPr>
          <p:cNvGrpSpPr/>
          <p:nvPr/>
        </p:nvGrpSpPr>
        <p:grpSpPr>
          <a:xfrm>
            <a:off x="4703840" y="2909800"/>
            <a:ext cx="241560" cy="328680"/>
            <a:chOff x="4703840" y="2909800"/>
            <a:chExt cx="241560" cy="328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9" name="Рукописный ввод 18">
                  <a:extLst>
                    <a:ext uri="{FF2B5EF4-FFF2-40B4-BE49-F238E27FC236}">
                      <a16:creationId xmlns:a16="http://schemas.microsoft.com/office/drawing/2014/main" id="{C0B38092-1FBC-3E5D-0FB9-88F894CDA4F3}"/>
                    </a:ext>
                  </a:extLst>
                </p14:cNvPr>
                <p14:cNvContentPartPr/>
                <p14:nvPr/>
              </p14:nvContentPartPr>
              <p14:xfrm>
                <a:off x="4876640" y="2976760"/>
                <a:ext cx="360" cy="261720"/>
              </p14:xfrm>
            </p:contentPart>
          </mc:Choice>
          <mc:Fallback xmlns="">
            <p:pic>
              <p:nvPicPr>
                <p:cNvPr id="19" name="Рукописный ввод 18">
                  <a:extLst>
                    <a:ext uri="{FF2B5EF4-FFF2-40B4-BE49-F238E27FC236}">
                      <a16:creationId xmlns:a16="http://schemas.microsoft.com/office/drawing/2014/main" id="{C0B38092-1FBC-3E5D-0FB9-88F894CDA4F3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4867640" y="2967748"/>
                  <a:ext cx="18000" cy="27938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0" name="Рукописный ввод 19">
                  <a:extLst>
                    <a:ext uri="{FF2B5EF4-FFF2-40B4-BE49-F238E27FC236}">
                      <a16:creationId xmlns:a16="http://schemas.microsoft.com/office/drawing/2014/main" id="{62777ACF-508D-2346-6D71-BAF529D4C287}"/>
                    </a:ext>
                  </a:extLst>
                </p14:cNvPr>
                <p14:cNvContentPartPr/>
                <p14:nvPr/>
              </p14:nvContentPartPr>
              <p14:xfrm>
                <a:off x="4703840" y="2909800"/>
                <a:ext cx="241560" cy="16560"/>
              </p14:xfrm>
            </p:contentPart>
          </mc:Choice>
          <mc:Fallback xmlns="">
            <p:pic>
              <p:nvPicPr>
                <p:cNvPr id="20" name="Рукописный ввод 19">
                  <a:extLst>
                    <a:ext uri="{FF2B5EF4-FFF2-40B4-BE49-F238E27FC236}">
                      <a16:creationId xmlns:a16="http://schemas.microsoft.com/office/drawing/2014/main" id="{62777ACF-508D-2346-6D71-BAF529D4C287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694840" y="2900800"/>
                  <a:ext cx="259200" cy="34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4" name="Рукописный ввод 23">
                <a:extLst>
                  <a:ext uri="{FF2B5EF4-FFF2-40B4-BE49-F238E27FC236}">
                    <a16:creationId xmlns:a16="http://schemas.microsoft.com/office/drawing/2014/main" id="{43090E52-4109-18AA-2D99-BA37451AFDDA}"/>
                  </a:ext>
                </a:extLst>
              </p14:cNvPr>
              <p14:cNvContentPartPr/>
              <p14:nvPr/>
            </p14:nvContentPartPr>
            <p14:xfrm>
              <a:off x="4703840" y="3301480"/>
              <a:ext cx="261000" cy="21240"/>
            </p14:xfrm>
          </p:contentPart>
        </mc:Choice>
        <mc:Fallback xmlns="">
          <p:pic>
            <p:nvPicPr>
              <p:cNvPr id="24" name="Рукописный ввод 23">
                <a:extLst>
                  <a:ext uri="{FF2B5EF4-FFF2-40B4-BE49-F238E27FC236}">
                    <a16:creationId xmlns:a16="http://schemas.microsoft.com/office/drawing/2014/main" id="{43090E52-4109-18AA-2D99-BA37451AFDDA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4694840" y="3292630"/>
                <a:ext cx="278640" cy="38586"/>
              </a:xfrm>
              <a:prstGeom prst="rect">
                <a:avLst/>
              </a:prstGeom>
            </p:spPr>
          </p:pic>
        </mc:Fallback>
      </mc:AlternateContent>
      <p:grpSp>
        <p:nvGrpSpPr>
          <p:cNvPr id="31" name="Группа 30">
            <a:extLst>
              <a:ext uri="{FF2B5EF4-FFF2-40B4-BE49-F238E27FC236}">
                <a16:creationId xmlns:a16="http://schemas.microsoft.com/office/drawing/2014/main" id="{3EDB5852-0A1A-916A-E3A9-5300AC89910D}"/>
              </a:ext>
            </a:extLst>
          </p:cNvPr>
          <p:cNvGrpSpPr/>
          <p:nvPr/>
        </p:nvGrpSpPr>
        <p:grpSpPr>
          <a:xfrm>
            <a:off x="1777760" y="2594800"/>
            <a:ext cx="257400" cy="281880"/>
            <a:chOff x="1777760" y="2594800"/>
            <a:chExt cx="257400" cy="281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6" name="Рукописный ввод 25">
                  <a:extLst>
                    <a:ext uri="{FF2B5EF4-FFF2-40B4-BE49-F238E27FC236}">
                      <a16:creationId xmlns:a16="http://schemas.microsoft.com/office/drawing/2014/main" id="{2F4F715D-3A98-59E5-1581-31CD252F28F1}"/>
                    </a:ext>
                  </a:extLst>
                </p14:cNvPr>
                <p14:cNvContentPartPr/>
                <p14:nvPr/>
              </p14:nvContentPartPr>
              <p14:xfrm>
                <a:off x="1869200" y="2621080"/>
                <a:ext cx="360" cy="250200"/>
              </p14:xfrm>
            </p:contentPart>
          </mc:Choice>
          <mc:Fallback xmlns="">
            <p:pic>
              <p:nvPicPr>
                <p:cNvPr id="26" name="Рукописный ввод 25">
                  <a:extLst>
                    <a:ext uri="{FF2B5EF4-FFF2-40B4-BE49-F238E27FC236}">
                      <a16:creationId xmlns:a16="http://schemas.microsoft.com/office/drawing/2014/main" id="{2F4F715D-3A98-59E5-1581-31CD252F28F1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860200" y="2612080"/>
                  <a:ext cx="1800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8" name="Рукописный ввод 27">
                  <a:extLst>
                    <a:ext uri="{FF2B5EF4-FFF2-40B4-BE49-F238E27FC236}">
                      <a16:creationId xmlns:a16="http://schemas.microsoft.com/office/drawing/2014/main" id="{116DE60C-C0AC-B0BA-3289-E89C41DFF933}"/>
                    </a:ext>
                  </a:extLst>
                </p14:cNvPr>
                <p14:cNvContentPartPr/>
                <p14:nvPr/>
              </p14:nvContentPartPr>
              <p14:xfrm>
                <a:off x="1777760" y="2594800"/>
                <a:ext cx="257400" cy="47880"/>
              </p14:xfrm>
            </p:contentPart>
          </mc:Choice>
          <mc:Fallback xmlns="">
            <p:pic>
              <p:nvPicPr>
                <p:cNvPr id="28" name="Рукописный ввод 27">
                  <a:extLst>
                    <a:ext uri="{FF2B5EF4-FFF2-40B4-BE49-F238E27FC236}">
                      <a16:creationId xmlns:a16="http://schemas.microsoft.com/office/drawing/2014/main" id="{116DE60C-C0AC-B0BA-3289-E89C41DFF933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768760" y="2585867"/>
                  <a:ext cx="275040" cy="6538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9" name="Рукописный ввод 28">
                  <a:extLst>
                    <a:ext uri="{FF2B5EF4-FFF2-40B4-BE49-F238E27FC236}">
                      <a16:creationId xmlns:a16="http://schemas.microsoft.com/office/drawing/2014/main" id="{EE5131F9-3B4B-BA12-B413-CF3189D21718}"/>
                    </a:ext>
                  </a:extLst>
                </p14:cNvPr>
                <p14:cNvContentPartPr/>
                <p14:nvPr/>
              </p14:nvContentPartPr>
              <p14:xfrm>
                <a:off x="1777760" y="2854360"/>
                <a:ext cx="241560" cy="22320"/>
              </p14:xfrm>
            </p:contentPart>
          </mc:Choice>
          <mc:Fallback xmlns="">
            <p:pic>
              <p:nvPicPr>
                <p:cNvPr id="29" name="Рукописный ввод 28">
                  <a:extLst>
                    <a:ext uri="{FF2B5EF4-FFF2-40B4-BE49-F238E27FC236}">
                      <a16:creationId xmlns:a16="http://schemas.microsoft.com/office/drawing/2014/main" id="{EE5131F9-3B4B-BA12-B413-CF3189D21718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768760" y="2845360"/>
                  <a:ext cx="259200" cy="399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A323FF7D-30AD-335C-C63D-A42452556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E0ADB-DC25-45C0-9700-7F6759B4D2CA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69279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Video – samMorell.com">
            <a:extLst>
              <a:ext uri="{FF2B5EF4-FFF2-40B4-BE49-F238E27FC236}">
                <a16:creationId xmlns:a16="http://schemas.microsoft.com/office/drawing/2014/main" id="{CB1894DE-DD17-1C15-9C36-6B401C1346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E3F596-71D2-B9C1-8C0D-B1E4EB075D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000" y="4225"/>
            <a:ext cx="10836000" cy="1620000"/>
          </a:xfrm>
        </p:spPr>
        <p:txBody>
          <a:bodyPr>
            <a:normAutofit/>
          </a:bodyPr>
          <a:lstStyle/>
          <a:p>
            <a:r>
              <a:rPr lang="ru-RU" sz="4800" dirty="0">
                <a:solidFill>
                  <a:srgbClr val="FFFFFF"/>
                </a:solidFill>
                <a:latin typeface="+mn-lt"/>
              </a:rPr>
              <a:t>Сравнение решений</a:t>
            </a:r>
          </a:p>
        </p:txBody>
      </p:sp>
      <p:cxnSp>
        <p:nvCxnSpPr>
          <p:cNvPr id="25" name="Прямая соединительная линия 24">
            <a:extLst>
              <a:ext uri="{FF2B5EF4-FFF2-40B4-BE49-F238E27FC236}">
                <a16:creationId xmlns:a16="http://schemas.microsoft.com/office/drawing/2014/main" id="{44C68734-9356-9347-0E0C-CB7EF2931995}"/>
              </a:ext>
            </a:extLst>
          </p:cNvPr>
          <p:cNvCxnSpPr>
            <a:cxnSpLocks/>
          </p:cNvCxnSpPr>
          <p:nvPr/>
        </p:nvCxnSpPr>
        <p:spPr>
          <a:xfrm>
            <a:off x="5239572" y="4455665"/>
            <a:ext cx="0" cy="374908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99D1DE4E-2612-A58C-93CB-F0A6B83CB9A7}"/>
              </a:ext>
            </a:extLst>
          </p:cNvPr>
          <p:cNvCxnSpPr>
            <a:cxnSpLocks/>
          </p:cNvCxnSpPr>
          <p:nvPr/>
        </p:nvCxnSpPr>
        <p:spPr>
          <a:xfrm>
            <a:off x="7353686" y="4379196"/>
            <a:ext cx="0" cy="451377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>
            <a:extLst>
              <a:ext uri="{FF2B5EF4-FFF2-40B4-BE49-F238E27FC236}">
                <a16:creationId xmlns:a16="http://schemas.microsoft.com/office/drawing/2014/main" id="{3B74DAFA-8C1E-149E-3F4E-C34577FD2A7C}"/>
              </a:ext>
            </a:extLst>
          </p:cNvPr>
          <p:cNvCxnSpPr>
            <a:cxnSpLocks/>
          </p:cNvCxnSpPr>
          <p:nvPr/>
        </p:nvCxnSpPr>
        <p:spPr>
          <a:xfrm>
            <a:off x="6313615" y="4830573"/>
            <a:ext cx="0" cy="451377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7BF2082D-438F-9524-5D6A-18CBE819FDAC}"/>
              </a:ext>
            </a:extLst>
          </p:cNvPr>
          <p:cNvSpPr/>
          <p:nvPr/>
        </p:nvSpPr>
        <p:spPr>
          <a:xfrm>
            <a:off x="1174671" y="2304361"/>
            <a:ext cx="10319938" cy="336972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FD6A37AF-48FB-7D64-005B-44111EA8AB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0207" y="3211977"/>
            <a:ext cx="6646631" cy="648000"/>
          </a:xfrm>
          <a:prstGeom prst="rect">
            <a:avLst/>
          </a:prstGeom>
        </p:spPr>
      </p:pic>
      <p:pic>
        <p:nvPicPr>
          <p:cNvPr id="1027" name="Рисунок 1026">
            <a:extLst>
              <a:ext uri="{FF2B5EF4-FFF2-40B4-BE49-F238E27FC236}">
                <a16:creationId xmlns:a16="http://schemas.microsoft.com/office/drawing/2014/main" id="{884DE86B-29A1-DC40-F578-FE6D2A386E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8482" y="2647969"/>
            <a:ext cx="2933954" cy="2560542"/>
          </a:xfrm>
          <a:prstGeom prst="rect">
            <a:avLst/>
          </a:prstGeom>
        </p:spPr>
      </p:pic>
      <p:grpSp>
        <p:nvGrpSpPr>
          <p:cNvPr id="1035" name="Группа 1034">
            <a:extLst>
              <a:ext uri="{FF2B5EF4-FFF2-40B4-BE49-F238E27FC236}">
                <a16:creationId xmlns:a16="http://schemas.microsoft.com/office/drawing/2014/main" id="{AE37A035-1A70-81CE-C504-33EB7CA5E676}"/>
              </a:ext>
            </a:extLst>
          </p:cNvPr>
          <p:cNvGrpSpPr/>
          <p:nvPr/>
        </p:nvGrpSpPr>
        <p:grpSpPr>
          <a:xfrm>
            <a:off x="2878860" y="3144240"/>
            <a:ext cx="680400" cy="203040"/>
            <a:chOff x="2878860" y="3144240"/>
            <a:chExt cx="680400" cy="203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028" name="Рукописный ввод 1027">
                  <a:extLst>
                    <a:ext uri="{FF2B5EF4-FFF2-40B4-BE49-F238E27FC236}">
                      <a16:creationId xmlns:a16="http://schemas.microsoft.com/office/drawing/2014/main" id="{C8A4CFCC-6749-F9A5-A65D-4D1071FB7D0F}"/>
                    </a:ext>
                  </a:extLst>
                </p14:cNvPr>
                <p14:cNvContentPartPr/>
                <p14:nvPr/>
              </p14:nvContentPartPr>
              <p14:xfrm>
                <a:off x="2878860" y="3231720"/>
                <a:ext cx="133200" cy="115560"/>
              </p14:xfrm>
            </p:contentPart>
          </mc:Choice>
          <mc:Fallback xmlns="">
            <p:pic>
              <p:nvPicPr>
                <p:cNvPr id="1028" name="Рукописный ввод 1027">
                  <a:extLst>
                    <a:ext uri="{FF2B5EF4-FFF2-40B4-BE49-F238E27FC236}">
                      <a16:creationId xmlns:a16="http://schemas.microsoft.com/office/drawing/2014/main" id="{C8A4CFCC-6749-F9A5-A65D-4D1071FB7D0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870220" y="3223080"/>
                  <a:ext cx="15084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029" name="Рукописный ввод 1028">
                  <a:extLst>
                    <a:ext uri="{FF2B5EF4-FFF2-40B4-BE49-F238E27FC236}">
                      <a16:creationId xmlns:a16="http://schemas.microsoft.com/office/drawing/2014/main" id="{CF39489E-AD5E-351E-072D-515170B19647}"/>
                    </a:ext>
                  </a:extLst>
                </p14:cNvPr>
                <p14:cNvContentPartPr/>
                <p14:nvPr/>
              </p14:nvContentPartPr>
              <p14:xfrm>
                <a:off x="3100980" y="3190680"/>
                <a:ext cx="117360" cy="119160"/>
              </p14:xfrm>
            </p:contentPart>
          </mc:Choice>
          <mc:Fallback xmlns="">
            <p:pic>
              <p:nvPicPr>
                <p:cNvPr id="1029" name="Рукописный ввод 1028">
                  <a:extLst>
                    <a:ext uri="{FF2B5EF4-FFF2-40B4-BE49-F238E27FC236}">
                      <a16:creationId xmlns:a16="http://schemas.microsoft.com/office/drawing/2014/main" id="{CF39489E-AD5E-351E-072D-515170B19647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092340" y="3181680"/>
                  <a:ext cx="13500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033" name="Рукописный ввод 1032">
                  <a:extLst>
                    <a:ext uri="{FF2B5EF4-FFF2-40B4-BE49-F238E27FC236}">
                      <a16:creationId xmlns:a16="http://schemas.microsoft.com/office/drawing/2014/main" id="{5C56F263-0044-39EA-3EEC-71A6E3D6F666}"/>
                    </a:ext>
                  </a:extLst>
                </p14:cNvPr>
                <p14:cNvContentPartPr/>
                <p14:nvPr/>
              </p14:nvContentPartPr>
              <p14:xfrm>
                <a:off x="3251460" y="3168360"/>
                <a:ext cx="141480" cy="141840"/>
              </p14:xfrm>
            </p:contentPart>
          </mc:Choice>
          <mc:Fallback xmlns="">
            <p:pic>
              <p:nvPicPr>
                <p:cNvPr id="1033" name="Рукописный ввод 1032">
                  <a:extLst>
                    <a:ext uri="{FF2B5EF4-FFF2-40B4-BE49-F238E27FC236}">
                      <a16:creationId xmlns:a16="http://schemas.microsoft.com/office/drawing/2014/main" id="{5C56F263-0044-39EA-3EEC-71A6E3D6F666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242820" y="3159720"/>
                  <a:ext cx="15912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034" name="Рукописный ввод 1033">
                  <a:extLst>
                    <a:ext uri="{FF2B5EF4-FFF2-40B4-BE49-F238E27FC236}">
                      <a16:creationId xmlns:a16="http://schemas.microsoft.com/office/drawing/2014/main" id="{A1D98055-F5D5-561A-5B30-1283DC1481C6}"/>
                    </a:ext>
                  </a:extLst>
                </p14:cNvPr>
                <p14:cNvContentPartPr/>
                <p14:nvPr/>
              </p14:nvContentPartPr>
              <p14:xfrm>
                <a:off x="3397260" y="3144240"/>
                <a:ext cx="162000" cy="127440"/>
              </p14:xfrm>
            </p:contentPart>
          </mc:Choice>
          <mc:Fallback xmlns="">
            <p:pic>
              <p:nvPicPr>
                <p:cNvPr id="1034" name="Рукописный ввод 1033">
                  <a:extLst>
                    <a:ext uri="{FF2B5EF4-FFF2-40B4-BE49-F238E27FC236}">
                      <a16:creationId xmlns:a16="http://schemas.microsoft.com/office/drawing/2014/main" id="{A1D98055-F5D5-561A-5B30-1283DC1481C6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388260" y="3135240"/>
                  <a:ext cx="179640" cy="145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41" name="Группа 1040">
            <a:extLst>
              <a:ext uri="{FF2B5EF4-FFF2-40B4-BE49-F238E27FC236}">
                <a16:creationId xmlns:a16="http://schemas.microsoft.com/office/drawing/2014/main" id="{DCEE1E28-F787-2D47-820C-A194CD3514A7}"/>
              </a:ext>
            </a:extLst>
          </p:cNvPr>
          <p:cNvGrpSpPr/>
          <p:nvPr/>
        </p:nvGrpSpPr>
        <p:grpSpPr>
          <a:xfrm>
            <a:off x="2887500" y="3533760"/>
            <a:ext cx="816840" cy="255600"/>
            <a:chOff x="2887500" y="3533760"/>
            <a:chExt cx="816840" cy="255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036" name="Рукописный ввод 1035">
                  <a:extLst>
                    <a:ext uri="{FF2B5EF4-FFF2-40B4-BE49-F238E27FC236}">
                      <a16:creationId xmlns:a16="http://schemas.microsoft.com/office/drawing/2014/main" id="{4D37C91A-A59C-D36B-3113-8D7E0CEF85C0}"/>
                    </a:ext>
                  </a:extLst>
                </p14:cNvPr>
                <p14:cNvContentPartPr/>
                <p14:nvPr/>
              </p14:nvContentPartPr>
              <p14:xfrm>
                <a:off x="2887500" y="3648960"/>
                <a:ext cx="132480" cy="140400"/>
              </p14:xfrm>
            </p:contentPart>
          </mc:Choice>
          <mc:Fallback xmlns="">
            <p:pic>
              <p:nvPicPr>
                <p:cNvPr id="1036" name="Рукописный ввод 1035">
                  <a:extLst>
                    <a:ext uri="{FF2B5EF4-FFF2-40B4-BE49-F238E27FC236}">
                      <a16:creationId xmlns:a16="http://schemas.microsoft.com/office/drawing/2014/main" id="{4D37C91A-A59C-D36B-3113-8D7E0CEF85C0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878500" y="3640320"/>
                  <a:ext cx="15012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037" name="Рукописный ввод 1036">
                  <a:extLst>
                    <a:ext uri="{FF2B5EF4-FFF2-40B4-BE49-F238E27FC236}">
                      <a16:creationId xmlns:a16="http://schemas.microsoft.com/office/drawing/2014/main" id="{EA3A41C5-4C36-8869-F2EF-4F8261C06FFF}"/>
                    </a:ext>
                  </a:extLst>
                </p14:cNvPr>
                <p14:cNvContentPartPr/>
                <p14:nvPr/>
              </p14:nvContentPartPr>
              <p14:xfrm>
                <a:off x="3114660" y="3624480"/>
                <a:ext cx="103320" cy="124920"/>
              </p14:xfrm>
            </p:contentPart>
          </mc:Choice>
          <mc:Fallback xmlns="">
            <p:pic>
              <p:nvPicPr>
                <p:cNvPr id="1037" name="Рукописный ввод 1036">
                  <a:extLst>
                    <a:ext uri="{FF2B5EF4-FFF2-40B4-BE49-F238E27FC236}">
                      <a16:creationId xmlns:a16="http://schemas.microsoft.com/office/drawing/2014/main" id="{EA3A41C5-4C36-8869-F2EF-4F8261C06FFF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106020" y="3615840"/>
                  <a:ext cx="12096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038" name="Рукописный ввод 1037">
                  <a:extLst>
                    <a:ext uri="{FF2B5EF4-FFF2-40B4-BE49-F238E27FC236}">
                      <a16:creationId xmlns:a16="http://schemas.microsoft.com/office/drawing/2014/main" id="{20BE70F3-96C6-23FE-4405-9E636A9C3F48}"/>
                    </a:ext>
                  </a:extLst>
                </p14:cNvPr>
                <p14:cNvContentPartPr/>
                <p14:nvPr/>
              </p14:nvContentPartPr>
              <p14:xfrm>
                <a:off x="3283140" y="3646800"/>
                <a:ext cx="122760" cy="126720"/>
              </p14:xfrm>
            </p:contentPart>
          </mc:Choice>
          <mc:Fallback xmlns="">
            <p:pic>
              <p:nvPicPr>
                <p:cNvPr id="1038" name="Рукописный ввод 1037">
                  <a:extLst>
                    <a:ext uri="{FF2B5EF4-FFF2-40B4-BE49-F238E27FC236}">
                      <a16:creationId xmlns:a16="http://schemas.microsoft.com/office/drawing/2014/main" id="{20BE70F3-96C6-23FE-4405-9E636A9C3F48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274500" y="3638160"/>
                  <a:ext cx="14040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039" name="Рукописный ввод 1038">
                  <a:extLst>
                    <a:ext uri="{FF2B5EF4-FFF2-40B4-BE49-F238E27FC236}">
                      <a16:creationId xmlns:a16="http://schemas.microsoft.com/office/drawing/2014/main" id="{A6591B88-CBA5-945B-9D7B-E76772FDD73D}"/>
                    </a:ext>
                  </a:extLst>
                </p14:cNvPr>
                <p14:cNvContentPartPr/>
                <p14:nvPr/>
              </p14:nvContentPartPr>
              <p14:xfrm>
                <a:off x="3482220" y="3588840"/>
                <a:ext cx="360" cy="134280"/>
              </p14:xfrm>
            </p:contentPart>
          </mc:Choice>
          <mc:Fallback xmlns="">
            <p:pic>
              <p:nvPicPr>
                <p:cNvPr id="1039" name="Рукописный ввод 1038">
                  <a:extLst>
                    <a:ext uri="{FF2B5EF4-FFF2-40B4-BE49-F238E27FC236}">
                      <a16:creationId xmlns:a16="http://schemas.microsoft.com/office/drawing/2014/main" id="{A6591B88-CBA5-945B-9D7B-E76772FDD73D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473220" y="3580200"/>
                  <a:ext cx="1800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040" name="Рукописный ввод 1039">
                  <a:extLst>
                    <a:ext uri="{FF2B5EF4-FFF2-40B4-BE49-F238E27FC236}">
                      <a16:creationId xmlns:a16="http://schemas.microsoft.com/office/drawing/2014/main" id="{3303FDDE-942F-1BB9-387A-C2BC5B34309D}"/>
                    </a:ext>
                  </a:extLst>
                </p14:cNvPr>
                <p14:cNvContentPartPr/>
                <p14:nvPr/>
              </p14:nvContentPartPr>
              <p14:xfrm>
                <a:off x="3557820" y="3533760"/>
                <a:ext cx="146520" cy="168840"/>
              </p14:xfrm>
            </p:contentPart>
          </mc:Choice>
          <mc:Fallback xmlns="">
            <p:pic>
              <p:nvPicPr>
                <p:cNvPr id="1040" name="Рукописный ввод 1039">
                  <a:extLst>
                    <a:ext uri="{FF2B5EF4-FFF2-40B4-BE49-F238E27FC236}">
                      <a16:creationId xmlns:a16="http://schemas.microsoft.com/office/drawing/2014/main" id="{3303FDDE-942F-1BB9-387A-C2BC5B34309D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3548820" y="3524760"/>
                  <a:ext cx="164160" cy="186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46" name="Группа 1045">
            <a:extLst>
              <a:ext uri="{FF2B5EF4-FFF2-40B4-BE49-F238E27FC236}">
                <a16:creationId xmlns:a16="http://schemas.microsoft.com/office/drawing/2014/main" id="{155D14FF-2DAE-032A-B3FD-CACE8B05B00C}"/>
              </a:ext>
            </a:extLst>
          </p:cNvPr>
          <p:cNvGrpSpPr/>
          <p:nvPr/>
        </p:nvGrpSpPr>
        <p:grpSpPr>
          <a:xfrm>
            <a:off x="2962380" y="4234680"/>
            <a:ext cx="636120" cy="178920"/>
            <a:chOff x="2962380" y="4234680"/>
            <a:chExt cx="636120" cy="178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042" name="Рукописный ввод 1041">
                  <a:extLst>
                    <a:ext uri="{FF2B5EF4-FFF2-40B4-BE49-F238E27FC236}">
                      <a16:creationId xmlns:a16="http://schemas.microsoft.com/office/drawing/2014/main" id="{7935523B-3E2D-F0DE-ADA1-EDCA1AF868A5}"/>
                    </a:ext>
                  </a:extLst>
                </p14:cNvPr>
                <p14:cNvContentPartPr/>
                <p14:nvPr/>
              </p14:nvContentPartPr>
              <p14:xfrm>
                <a:off x="2962380" y="4280400"/>
                <a:ext cx="163080" cy="133200"/>
              </p14:xfrm>
            </p:contentPart>
          </mc:Choice>
          <mc:Fallback xmlns="">
            <p:pic>
              <p:nvPicPr>
                <p:cNvPr id="1042" name="Рукописный ввод 1041">
                  <a:extLst>
                    <a:ext uri="{FF2B5EF4-FFF2-40B4-BE49-F238E27FC236}">
                      <a16:creationId xmlns:a16="http://schemas.microsoft.com/office/drawing/2014/main" id="{7935523B-3E2D-F0DE-ADA1-EDCA1AF868A5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953740" y="4271760"/>
                  <a:ext cx="18072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043" name="Рукописный ввод 1042">
                  <a:extLst>
                    <a:ext uri="{FF2B5EF4-FFF2-40B4-BE49-F238E27FC236}">
                      <a16:creationId xmlns:a16="http://schemas.microsoft.com/office/drawing/2014/main" id="{35E20800-E013-0B6B-B221-2A42E41A1C78}"/>
                    </a:ext>
                  </a:extLst>
                </p14:cNvPr>
                <p14:cNvContentPartPr/>
                <p14:nvPr/>
              </p14:nvContentPartPr>
              <p14:xfrm>
                <a:off x="3169020" y="4242960"/>
                <a:ext cx="156240" cy="116640"/>
              </p14:xfrm>
            </p:contentPart>
          </mc:Choice>
          <mc:Fallback xmlns="">
            <p:pic>
              <p:nvPicPr>
                <p:cNvPr id="1043" name="Рукописный ввод 1042">
                  <a:extLst>
                    <a:ext uri="{FF2B5EF4-FFF2-40B4-BE49-F238E27FC236}">
                      <a16:creationId xmlns:a16="http://schemas.microsoft.com/office/drawing/2014/main" id="{35E20800-E013-0B6B-B221-2A42E41A1C78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3160020" y="4233960"/>
                  <a:ext cx="17388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044" name="Рукописный ввод 1043">
                  <a:extLst>
                    <a:ext uri="{FF2B5EF4-FFF2-40B4-BE49-F238E27FC236}">
                      <a16:creationId xmlns:a16="http://schemas.microsoft.com/office/drawing/2014/main" id="{FC9BAD49-31C1-B711-9202-ADF66CB34309}"/>
                    </a:ext>
                  </a:extLst>
                </p14:cNvPr>
                <p14:cNvContentPartPr/>
                <p14:nvPr/>
              </p14:nvContentPartPr>
              <p14:xfrm>
                <a:off x="3368100" y="4244040"/>
                <a:ext cx="12600" cy="106560"/>
              </p14:xfrm>
            </p:contentPart>
          </mc:Choice>
          <mc:Fallback xmlns="">
            <p:pic>
              <p:nvPicPr>
                <p:cNvPr id="1044" name="Рукописный ввод 1043">
                  <a:extLst>
                    <a:ext uri="{FF2B5EF4-FFF2-40B4-BE49-F238E27FC236}">
                      <a16:creationId xmlns:a16="http://schemas.microsoft.com/office/drawing/2014/main" id="{FC9BAD49-31C1-B711-9202-ADF66CB34309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3359100" y="4235400"/>
                  <a:ext cx="3024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1045" name="Рукописный ввод 1044">
                  <a:extLst>
                    <a:ext uri="{FF2B5EF4-FFF2-40B4-BE49-F238E27FC236}">
                      <a16:creationId xmlns:a16="http://schemas.microsoft.com/office/drawing/2014/main" id="{626EBE19-692E-DB6D-5742-2F356A43017D}"/>
                    </a:ext>
                  </a:extLst>
                </p14:cNvPr>
                <p14:cNvContentPartPr/>
                <p14:nvPr/>
              </p14:nvContentPartPr>
              <p14:xfrm>
                <a:off x="3457740" y="4234680"/>
                <a:ext cx="140760" cy="111600"/>
              </p14:xfrm>
            </p:contentPart>
          </mc:Choice>
          <mc:Fallback xmlns="">
            <p:pic>
              <p:nvPicPr>
                <p:cNvPr id="1045" name="Рукописный ввод 1044">
                  <a:extLst>
                    <a:ext uri="{FF2B5EF4-FFF2-40B4-BE49-F238E27FC236}">
                      <a16:creationId xmlns:a16="http://schemas.microsoft.com/office/drawing/2014/main" id="{626EBE19-692E-DB6D-5742-2F356A43017D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3449100" y="4226040"/>
                  <a:ext cx="158400" cy="129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51" name="Группа 1050">
            <a:extLst>
              <a:ext uri="{FF2B5EF4-FFF2-40B4-BE49-F238E27FC236}">
                <a16:creationId xmlns:a16="http://schemas.microsoft.com/office/drawing/2014/main" id="{5DB946BE-D440-4312-FCE5-281F473FF682}"/>
              </a:ext>
            </a:extLst>
          </p:cNvPr>
          <p:cNvGrpSpPr/>
          <p:nvPr/>
        </p:nvGrpSpPr>
        <p:grpSpPr>
          <a:xfrm>
            <a:off x="3001260" y="4770000"/>
            <a:ext cx="534600" cy="224640"/>
            <a:chOff x="3001260" y="4770000"/>
            <a:chExt cx="534600" cy="224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1047" name="Рукописный ввод 1046">
                  <a:extLst>
                    <a:ext uri="{FF2B5EF4-FFF2-40B4-BE49-F238E27FC236}">
                      <a16:creationId xmlns:a16="http://schemas.microsoft.com/office/drawing/2014/main" id="{1C7A5719-668A-C897-F040-A77630151030}"/>
                    </a:ext>
                  </a:extLst>
                </p14:cNvPr>
                <p14:cNvContentPartPr/>
                <p14:nvPr/>
              </p14:nvContentPartPr>
              <p14:xfrm>
                <a:off x="3001260" y="4830120"/>
                <a:ext cx="118080" cy="124920"/>
              </p14:xfrm>
            </p:contentPart>
          </mc:Choice>
          <mc:Fallback xmlns="">
            <p:pic>
              <p:nvPicPr>
                <p:cNvPr id="1047" name="Рукописный ввод 1046">
                  <a:extLst>
                    <a:ext uri="{FF2B5EF4-FFF2-40B4-BE49-F238E27FC236}">
                      <a16:creationId xmlns:a16="http://schemas.microsoft.com/office/drawing/2014/main" id="{1C7A5719-668A-C897-F040-A77630151030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2992260" y="4821120"/>
                  <a:ext cx="13572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1048" name="Рукописный ввод 1047">
                  <a:extLst>
                    <a:ext uri="{FF2B5EF4-FFF2-40B4-BE49-F238E27FC236}">
                      <a16:creationId xmlns:a16="http://schemas.microsoft.com/office/drawing/2014/main" id="{EB87D990-D1E4-D9A3-C617-A96AA5A5AB08}"/>
                    </a:ext>
                  </a:extLst>
                </p14:cNvPr>
                <p14:cNvContentPartPr/>
                <p14:nvPr/>
              </p14:nvContentPartPr>
              <p14:xfrm>
                <a:off x="3182340" y="4821480"/>
                <a:ext cx="125640" cy="133920"/>
              </p14:xfrm>
            </p:contentPart>
          </mc:Choice>
          <mc:Fallback xmlns="">
            <p:pic>
              <p:nvPicPr>
                <p:cNvPr id="1048" name="Рукописный ввод 1047">
                  <a:extLst>
                    <a:ext uri="{FF2B5EF4-FFF2-40B4-BE49-F238E27FC236}">
                      <a16:creationId xmlns:a16="http://schemas.microsoft.com/office/drawing/2014/main" id="{EB87D990-D1E4-D9A3-C617-A96AA5A5AB08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3173340" y="4812480"/>
                  <a:ext cx="14328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1049" name="Рукописный ввод 1048">
                  <a:extLst>
                    <a:ext uri="{FF2B5EF4-FFF2-40B4-BE49-F238E27FC236}">
                      <a16:creationId xmlns:a16="http://schemas.microsoft.com/office/drawing/2014/main" id="{2078F844-5E75-ABD1-74BD-D6F75AF8797A}"/>
                    </a:ext>
                  </a:extLst>
                </p14:cNvPr>
                <p14:cNvContentPartPr/>
                <p14:nvPr/>
              </p14:nvContentPartPr>
              <p14:xfrm>
                <a:off x="3397620" y="4770000"/>
                <a:ext cx="11880" cy="173520"/>
              </p14:xfrm>
            </p:contentPart>
          </mc:Choice>
          <mc:Fallback xmlns="">
            <p:pic>
              <p:nvPicPr>
                <p:cNvPr id="1049" name="Рукописный ввод 1048">
                  <a:extLst>
                    <a:ext uri="{FF2B5EF4-FFF2-40B4-BE49-F238E27FC236}">
                      <a16:creationId xmlns:a16="http://schemas.microsoft.com/office/drawing/2014/main" id="{2078F844-5E75-ABD1-74BD-D6F75AF8797A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3388620" y="4761360"/>
                  <a:ext cx="2952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1050" name="Рукописный ввод 1049">
                  <a:extLst>
                    <a:ext uri="{FF2B5EF4-FFF2-40B4-BE49-F238E27FC236}">
                      <a16:creationId xmlns:a16="http://schemas.microsoft.com/office/drawing/2014/main" id="{182A2C4D-41A1-2247-2508-D2CAD747C7D2}"/>
                    </a:ext>
                  </a:extLst>
                </p14:cNvPr>
                <p14:cNvContentPartPr/>
                <p14:nvPr/>
              </p14:nvContentPartPr>
              <p14:xfrm>
                <a:off x="3526140" y="4815720"/>
                <a:ext cx="9720" cy="178920"/>
              </p14:xfrm>
            </p:contentPart>
          </mc:Choice>
          <mc:Fallback xmlns="">
            <p:pic>
              <p:nvPicPr>
                <p:cNvPr id="1050" name="Рукописный ввод 1049">
                  <a:extLst>
                    <a:ext uri="{FF2B5EF4-FFF2-40B4-BE49-F238E27FC236}">
                      <a16:creationId xmlns:a16="http://schemas.microsoft.com/office/drawing/2014/main" id="{182A2C4D-41A1-2247-2508-D2CAD747C7D2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3517500" y="4807080"/>
                  <a:ext cx="27360" cy="196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55" name="Группа 1054">
            <a:extLst>
              <a:ext uri="{FF2B5EF4-FFF2-40B4-BE49-F238E27FC236}">
                <a16:creationId xmlns:a16="http://schemas.microsoft.com/office/drawing/2014/main" id="{9292BFD9-8922-A673-2F70-CA82018ED2A5}"/>
              </a:ext>
            </a:extLst>
          </p:cNvPr>
          <p:cNvGrpSpPr/>
          <p:nvPr/>
        </p:nvGrpSpPr>
        <p:grpSpPr>
          <a:xfrm>
            <a:off x="2650260" y="2878560"/>
            <a:ext cx="392040" cy="201960"/>
            <a:chOff x="2650260" y="2878560"/>
            <a:chExt cx="392040" cy="201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1052" name="Рукописный ввод 1051">
                  <a:extLst>
                    <a:ext uri="{FF2B5EF4-FFF2-40B4-BE49-F238E27FC236}">
                      <a16:creationId xmlns:a16="http://schemas.microsoft.com/office/drawing/2014/main" id="{2D551B31-5188-81F1-9696-C40F294D3D71}"/>
                    </a:ext>
                  </a:extLst>
                </p14:cNvPr>
                <p14:cNvContentPartPr/>
                <p14:nvPr/>
              </p14:nvContentPartPr>
              <p14:xfrm>
                <a:off x="2650260" y="2887920"/>
                <a:ext cx="87120" cy="192600"/>
              </p14:xfrm>
            </p:contentPart>
          </mc:Choice>
          <mc:Fallback xmlns="">
            <p:pic>
              <p:nvPicPr>
                <p:cNvPr id="1052" name="Рукописный ввод 1051">
                  <a:extLst>
                    <a:ext uri="{FF2B5EF4-FFF2-40B4-BE49-F238E27FC236}">
                      <a16:creationId xmlns:a16="http://schemas.microsoft.com/office/drawing/2014/main" id="{2D551B31-5188-81F1-9696-C40F294D3D71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2641620" y="2879280"/>
                  <a:ext cx="10476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1053" name="Рукописный ввод 1052">
                  <a:extLst>
                    <a:ext uri="{FF2B5EF4-FFF2-40B4-BE49-F238E27FC236}">
                      <a16:creationId xmlns:a16="http://schemas.microsoft.com/office/drawing/2014/main" id="{F6A1F58B-0286-CAAF-FD9B-E1D7705B003F}"/>
                    </a:ext>
                  </a:extLst>
                </p14:cNvPr>
                <p14:cNvContentPartPr/>
                <p14:nvPr/>
              </p14:nvContentPartPr>
              <p14:xfrm>
                <a:off x="2794980" y="2878560"/>
                <a:ext cx="95040" cy="133560"/>
              </p14:xfrm>
            </p:contentPart>
          </mc:Choice>
          <mc:Fallback xmlns="">
            <p:pic>
              <p:nvPicPr>
                <p:cNvPr id="1053" name="Рукописный ввод 1052">
                  <a:extLst>
                    <a:ext uri="{FF2B5EF4-FFF2-40B4-BE49-F238E27FC236}">
                      <a16:creationId xmlns:a16="http://schemas.microsoft.com/office/drawing/2014/main" id="{F6A1F58B-0286-CAAF-FD9B-E1D7705B003F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2786340" y="2869920"/>
                  <a:ext cx="11268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1054" name="Рукописный ввод 1053">
                  <a:extLst>
                    <a:ext uri="{FF2B5EF4-FFF2-40B4-BE49-F238E27FC236}">
                      <a16:creationId xmlns:a16="http://schemas.microsoft.com/office/drawing/2014/main" id="{5D27197A-33AB-DA7E-EB82-4351ADE333A9}"/>
                    </a:ext>
                  </a:extLst>
                </p14:cNvPr>
                <p14:cNvContentPartPr/>
                <p14:nvPr/>
              </p14:nvContentPartPr>
              <p14:xfrm>
                <a:off x="2949060" y="2879280"/>
                <a:ext cx="93240" cy="101160"/>
              </p14:xfrm>
            </p:contentPart>
          </mc:Choice>
          <mc:Fallback xmlns="">
            <p:pic>
              <p:nvPicPr>
                <p:cNvPr id="1054" name="Рукописный ввод 1053">
                  <a:extLst>
                    <a:ext uri="{FF2B5EF4-FFF2-40B4-BE49-F238E27FC236}">
                      <a16:creationId xmlns:a16="http://schemas.microsoft.com/office/drawing/2014/main" id="{5D27197A-33AB-DA7E-EB82-4351ADE333A9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2940060" y="2870280"/>
                  <a:ext cx="110880" cy="118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59" name="Группа 1058">
            <a:extLst>
              <a:ext uri="{FF2B5EF4-FFF2-40B4-BE49-F238E27FC236}">
                <a16:creationId xmlns:a16="http://schemas.microsoft.com/office/drawing/2014/main" id="{8DA3C032-D6EA-2D56-370B-00161014B274}"/>
              </a:ext>
            </a:extLst>
          </p:cNvPr>
          <p:cNvGrpSpPr/>
          <p:nvPr/>
        </p:nvGrpSpPr>
        <p:grpSpPr>
          <a:xfrm>
            <a:off x="2864460" y="3944880"/>
            <a:ext cx="420120" cy="186120"/>
            <a:chOff x="2864460" y="3944880"/>
            <a:chExt cx="420120" cy="186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1056" name="Рукописный ввод 1055">
                  <a:extLst>
                    <a:ext uri="{FF2B5EF4-FFF2-40B4-BE49-F238E27FC236}">
                      <a16:creationId xmlns:a16="http://schemas.microsoft.com/office/drawing/2014/main" id="{D9063A75-35CE-749F-EB4B-8A0F3DEF21C7}"/>
                    </a:ext>
                  </a:extLst>
                </p14:cNvPr>
                <p14:cNvContentPartPr/>
                <p14:nvPr/>
              </p14:nvContentPartPr>
              <p14:xfrm>
                <a:off x="2864460" y="3975480"/>
                <a:ext cx="124560" cy="155520"/>
              </p14:xfrm>
            </p:contentPart>
          </mc:Choice>
          <mc:Fallback xmlns="">
            <p:pic>
              <p:nvPicPr>
                <p:cNvPr id="1056" name="Рукописный ввод 1055">
                  <a:extLst>
                    <a:ext uri="{FF2B5EF4-FFF2-40B4-BE49-F238E27FC236}">
                      <a16:creationId xmlns:a16="http://schemas.microsoft.com/office/drawing/2014/main" id="{D9063A75-35CE-749F-EB4B-8A0F3DEF21C7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2855460" y="3966840"/>
                  <a:ext cx="14220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1057" name="Рукописный ввод 1056">
                  <a:extLst>
                    <a:ext uri="{FF2B5EF4-FFF2-40B4-BE49-F238E27FC236}">
                      <a16:creationId xmlns:a16="http://schemas.microsoft.com/office/drawing/2014/main" id="{D794C027-0525-01CE-0DD8-BB6EAB810A36}"/>
                    </a:ext>
                  </a:extLst>
                </p14:cNvPr>
                <p14:cNvContentPartPr/>
                <p14:nvPr/>
              </p14:nvContentPartPr>
              <p14:xfrm>
                <a:off x="3038340" y="3944880"/>
                <a:ext cx="141480" cy="164880"/>
              </p14:xfrm>
            </p:contentPart>
          </mc:Choice>
          <mc:Fallback xmlns="">
            <p:pic>
              <p:nvPicPr>
                <p:cNvPr id="1057" name="Рукописный ввод 1056">
                  <a:extLst>
                    <a:ext uri="{FF2B5EF4-FFF2-40B4-BE49-F238E27FC236}">
                      <a16:creationId xmlns:a16="http://schemas.microsoft.com/office/drawing/2014/main" id="{D794C027-0525-01CE-0DD8-BB6EAB810A36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3029340" y="3935880"/>
                  <a:ext cx="15912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1058" name="Рукописный ввод 1057">
                  <a:extLst>
                    <a:ext uri="{FF2B5EF4-FFF2-40B4-BE49-F238E27FC236}">
                      <a16:creationId xmlns:a16="http://schemas.microsoft.com/office/drawing/2014/main" id="{2C345BFA-BE03-7237-B4B5-520C090EA0BE}"/>
                    </a:ext>
                  </a:extLst>
                </p14:cNvPr>
                <p14:cNvContentPartPr/>
                <p14:nvPr/>
              </p14:nvContentPartPr>
              <p14:xfrm>
                <a:off x="3284220" y="3947040"/>
                <a:ext cx="360" cy="165960"/>
              </p14:xfrm>
            </p:contentPart>
          </mc:Choice>
          <mc:Fallback xmlns="">
            <p:pic>
              <p:nvPicPr>
                <p:cNvPr id="1058" name="Рукописный ввод 1057">
                  <a:extLst>
                    <a:ext uri="{FF2B5EF4-FFF2-40B4-BE49-F238E27FC236}">
                      <a16:creationId xmlns:a16="http://schemas.microsoft.com/office/drawing/2014/main" id="{2C345BFA-BE03-7237-B4B5-520C090EA0BE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3275220" y="3938400"/>
                  <a:ext cx="18000" cy="183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91ED001-CC24-0B2D-ECF9-8D9BCC6BDC0A}"/>
                  </a:ext>
                </a:extLst>
              </p:cNvPr>
              <p:cNvSpPr txBox="1"/>
              <p:nvPr/>
            </p:nvSpPr>
            <p:spPr>
              <a:xfrm>
                <a:off x="4858478" y="4410727"/>
                <a:ext cx="6031411" cy="7103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b="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b="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̇"/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d>
                        <m:d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b="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𝜂</m:t>
                                  </m:r>
                                </m:e>
                                <m:sub>
                                  <m:r>
                                    <a:rPr lang="en-US" b="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  <m:r>
                            <a:rPr lang="en-US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nary>
                        <m:nary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r>
                            <a:rPr lang="en-US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  <m:sSup>
                            <m:sSup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en-US" b="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𝜂</m:t>
                                      </m:r>
                                    </m:e>
                                    <m:sub>
                                      <m:r>
                                        <a:rPr lang="en-US" b="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sup>
                          </m:sSup>
                          <m:r>
                            <a:rPr lang="en-US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nary>
                    </m:oMath>
                  </m:oMathPara>
                </a14:m>
                <a:endParaRPr lang="ru-RU" baseline="-25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91ED001-CC24-0B2D-ECF9-8D9BCC6BDC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8478" y="4410727"/>
                <a:ext cx="6031411" cy="710387"/>
              </a:xfrm>
              <a:prstGeom prst="rect">
                <a:avLst/>
              </a:prstGeom>
              <a:blipFill>
                <a:blip r:embed="rId5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C58B76C7-CFBE-64B4-BF19-1E0794BC0240}"/>
              </a:ext>
            </a:extLst>
          </p:cNvPr>
          <p:cNvSpPr txBox="1"/>
          <p:nvPr/>
        </p:nvSpPr>
        <p:spPr>
          <a:xfrm>
            <a:off x="5807293" y="4030853"/>
            <a:ext cx="3880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>
                <a:solidFill>
                  <a:schemeClr val="bg1"/>
                </a:solidFill>
              </a:rPr>
              <a:t>Решение полученное аналитически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C070F2-70C6-D959-FD9E-7472246BE304}"/>
              </a:ext>
            </a:extLst>
          </p:cNvPr>
          <p:cNvSpPr txBox="1"/>
          <p:nvPr/>
        </p:nvSpPr>
        <p:spPr>
          <a:xfrm>
            <a:off x="5923045" y="2531841"/>
            <a:ext cx="364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>
                <a:solidFill>
                  <a:schemeClr val="bg1"/>
                </a:solidFill>
              </a:rPr>
              <a:t>Решение полученное </a:t>
            </a:r>
            <a:r>
              <a:rPr lang="ru-RU" b="1" dirty="0" err="1">
                <a:solidFill>
                  <a:schemeClr val="bg1"/>
                </a:solidFill>
              </a:rPr>
              <a:t>символьно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CDD9529-27F3-0F3B-26A6-F92D4038A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E0ADB-DC25-45C0-9700-7F6759B4D2CA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06711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Video – samMorell.com">
            <a:extLst>
              <a:ext uri="{FF2B5EF4-FFF2-40B4-BE49-F238E27FC236}">
                <a16:creationId xmlns:a16="http://schemas.microsoft.com/office/drawing/2014/main" id="{CB1894DE-DD17-1C15-9C36-6B401C1346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E3F596-71D2-B9C1-8C0D-B1E4EB075D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000" y="-1"/>
            <a:ext cx="10836000" cy="1620000"/>
          </a:xfrm>
        </p:spPr>
        <p:txBody>
          <a:bodyPr>
            <a:normAutofit/>
          </a:bodyPr>
          <a:lstStyle/>
          <a:p>
            <a:r>
              <a:rPr lang="ru-RU" sz="4800" dirty="0">
                <a:solidFill>
                  <a:srgbClr val="FFFFFF"/>
                </a:solidFill>
                <a:latin typeface="+mn-lt"/>
              </a:rPr>
              <a:t>Анализ решения</a:t>
            </a:r>
          </a:p>
        </p:txBody>
      </p:sp>
      <p:cxnSp>
        <p:nvCxnSpPr>
          <p:cNvPr id="25" name="Прямая соединительная линия 24">
            <a:extLst>
              <a:ext uri="{FF2B5EF4-FFF2-40B4-BE49-F238E27FC236}">
                <a16:creationId xmlns:a16="http://schemas.microsoft.com/office/drawing/2014/main" id="{44C68734-9356-9347-0E0C-CB7EF2931995}"/>
              </a:ext>
            </a:extLst>
          </p:cNvPr>
          <p:cNvCxnSpPr>
            <a:cxnSpLocks/>
          </p:cNvCxnSpPr>
          <p:nvPr/>
        </p:nvCxnSpPr>
        <p:spPr>
          <a:xfrm>
            <a:off x="5239572" y="4455665"/>
            <a:ext cx="0" cy="374908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99D1DE4E-2612-A58C-93CB-F0A6B83CB9A7}"/>
              </a:ext>
            </a:extLst>
          </p:cNvPr>
          <p:cNvCxnSpPr>
            <a:cxnSpLocks/>
          </p:cNvCxnSpPr>
          <p:nvPr/>
        </p:nvCxnSpPr>
        <p:spPr>
          <a:xfrm>
            <a:off x="7353686" y="4379196"/>
            <a:ext cx="0" cy="451377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>
            <a:extLst>
              <a:ext uri="{FF2B5EF4-FFF2-40B4-BE49-F238E27FC236}">
                <a16:creationId xmlns:a16="http://schemas.microsoft.com/office/drawing/2014/main" id="{3B74DAFA-8C1E-149E-3F4E-C34577FD2A7C}"/>
              </a:ext>
            </a:extLst>
          </p:cNvPr>
          <p:cNvCxnSpPr>
            <a:cxnSpLocks/>
          </p:cNvCxnSpPr>
          <p:nvPr/>
        </p:nvCxnSpPr>
        <p:spPr>
          <a:xfrm>
            <a:off x="6313615" y="4830573"/>
            <a:ext cx="0" cy="451377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Рукописный ввод 2">
                <a:extLst>
                  <a:ext uri="{FF2B5EF4-FFF2-40B4-BE49-F238E27FC236}">
                    <a16:creationId xmlns:a16="http://schemas.microsoft.com/office/drawing/2014/main" id="{D8929030-93D9-2B13-948F-0ACC3BF8BC5B}"/>
                  </a:ext>
                </a:extLst>
              </p14:cNvPr>
              <p14:cNvContentPartPr/>
              <p14:nvPr/>
            </p14:nvContentPartPr>
            <p14:xfrm>
              <a:off x="5921493" y="3826115"/>
              <a:ext cx="1800" cy="360"/>
            </p14:xfrm>
          </p:contentPart>
        </mc:Choice>
        <mc:Fallback xmlns="">
          <p:pic>
            <p:nvPicPr>
              <p:cNvPr id="3" name="Рукописный ввод 2">
                <a:extLst>
                  <a:ext uri="{FF2B5EF4-FFF2-40B4-BE49-F238E27FC236}">
                    <a16:creationId xmlns:a16="http://schemas.microsoft.com/office/drawing/2014/main" id="{D8929030-93D9-2B13-948F-0ACC3BF8BC5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912493" y="3817115"/>
                <a:ext cx="1944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13" name="Рисунок 12" descr="Изображение выглядит как линия, диаграмма, График, скат&#10;&#10;Автоматически созданное описание">
            <a:extLst>
              <a:ext uri="{FF2B5EF4-FFF2-40B4-BE49-F238E27FC236}">
                <a16:creationId xmlns:a16="http://schemas.microsoft.com/office/drawing/2014/main" id="{96EAF890-E8B1-A5E0-106C-75B729622D6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79"/>
          <a:stretch/>
        </p:blipFill>
        <p:spPr>
          <a:xfrm>
            <a:off x="8008376" y="3071470"/>
            <a:ext cx="3995763" cy="3065761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2B152164-F4F8-1A9C-1838-F70626E9280D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9675"/>
          <a:stretch/>
        </p:blipFill>
        <p:spPr>
          <a:xfrm>
            <a:off x="4102046" y="3073400"/>
            <a:ext cx="3688731" cy="3065761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5FDFCDD9-5D8D-21BF-A2B2-857B0647B3DC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9689"/>
          <a:stretch/>
        </p:blipFill>
        <p:spPr>
          <a:xfrm>
            <a:off x="289044" y="3073400"/>
            <a:ext cx="3618114" cy="3060816"/>
          </a:xfrm>
          <a:prstGeom prst="rect">
            <a:avLst/>
          </a:prstGeo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192D0E5-B9FF-BF9C-FEF5-B781530E6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E0ADB-DC25-45C0-9700-7F6759B4D2CA}" type="slidenum">
              <a:rPr lang="ru-RU" smtClean="0"/>
              <a:t>18</a:t>
            </a:fld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0FFC33A-0AA8-60E0-A431-37DF0DA78CD6}"/>
                  </a:ext>
                </a:extLst>
              </p:cNvPr>
              <p:cNvSpPr txBox="1"/>
              <p:nvPr/>
            </p:nvSpPr>
            <p:spPr>
              <a:xfrm>
                <a:off x="-748146" y="1517072"/>
                <a:ext cx="13736781" cy="1224000"/>
              </a:xfrm>
              <a:prstGeom prst="rect">
                <a:avLst/>
              </a:prstGeom>
              <a:solidFill>
                <a:srgbClr val="000000">
                  <a:alpha val="50196"/>
                </a:srgb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⊐</m:t>
                      </m:r>
                      <m:r>
                        <a:rPr lang="en-US" sz="2400" i="1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∀ </m:t>
                      </m:r>
                      <m:sSub>
                        <m:sSubPr>
                          <m:ctrlPr>
                            <a:rPr lang="en-US" sz="2400" i="1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400" i="1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i="1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ru-RU" sz="2400" i="1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 Па</m:t>
                      </m:r>
                      <m:r>
                        <a:rPr lang="en-US" sz="2400" i="1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sz="2400" i="1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sz="2400" i="1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i="1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  <m:r>
                        <a:rPr lang="ru-RU" sz="2400" i="1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Па⋅с</m:t>
                      </m:r>
                      <m:r>
                        <a:rPr lang="en-US" sz="2400" b="0" i="1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           </m:t>
                      </m:r>
                      <m:r>
                        <a:rPr lang="en-US" sz="2400" b="0" i="1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2400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sz="2400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400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  <a:p>
                <a:endParaRPr lang="en-US" sz="2400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2400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                                        </m:t>
                      </m:r>
                      <m:r>
                        <a:rPr lang="en-US" sz="2400" b="0" i="1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sz="2400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                                            </m:t>
                      </m:r>
                      <m:r>
                        <a:rPr lang="en-US" sz="2400" b="0" i="1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2400" b="0" i="1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ru-RU" sz="2400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0FFC33A-0AA8-60E0-A431-37DF0DA78C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48146" y="1517072"/>
                <a:ext cx="13736781" cy="122400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2D5B2DCD-7185-55C7-6FFB-0BB5B83C1158}"/>
              </a:ext>
            </a:extLst>
          </p:cNvPr>
          <p:cNvSpPr txBox="1"/>
          <p:nvPr/>
        </p:nvSpPr>
        <p:spPr>
          <a:xfrm>
            <a:off x="2395863" y="5819168"/>
            <a:ext cx="467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7E8097"/>
                </a:solidFill>
                <a:latin typeface="+mj-lt"/>
              </a:rPr>
              <a:t>,с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BB9975-B3BD-2F24-A42E-67B2B0A97817}"/>
              </a:ext>
            </a:extLst>
          </p:cNvPr>
          <p:cNvSpPr txBox="1"/>
          <p:nvPr/>
        </p:nvSpPr>
        <p:spPr>
          <a:xfrm>
            <a:off x="6213677" y="5819168"/>
            <a:ext cx="467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7E8097"/>
                </a:solidFill>
                <a:latin typeface="+mj-lt"/>
              </a:rPr>
              <a:t>,с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41556A-7DFA-C81D-97C6-D34E2B31B05A}"/>
              </a:ext>
            </a:extLst>
          </p:cNvPr>
          <p:cNvSpPr txBox="1"/>
          <p:nvPr/>
        </p:nvSpPr>
        <p:spPr>
          <a:xfrm rot="16200000">
            <a:off x="7840737" y="3906722"/>
            <a:ext cx="530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7E8097"/>
                </a:solidFill>
                <a:latin typeface="+mj-lt"/>
              </a:rPr>
              <a:t>,Па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1A2138-9A9D-FF7E-D5F4-CDDBD86B063D}"/>
              </a:ext>
            </a:extLst>
          </p:cNvPr>
          <p:cNvSpPr txBox="1"/>
          <p:nvPr/>
        </p:nvSpPr>
        <p:spPr>
          <a:xfrm rot="16200000">
            <a:off x="3957118" y="3929256"/>
            <a:ext cx="530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7E8097"/>
                </a:solidFill>
                <a:latin typeface="+mj-lt"/>
              </a:rPr>
              <a:t>,Па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520D87-9B03-86BD-16ED-7CB6EE7A0121}"/>
              </a:ext>
            </a:extLst>
          </p:cNvPr>
          <p:cNvSpPr txBox="1"/>
          <p:nvPr/>
        </p:nvSpPr>
        <p:spPr>
          <a:xfrm rot="16200000">
            <a:off x="70130" y="4171996"/>
            <a:ext cx="80716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E8097"/>
                </a:solidFill>
                <a:latin typeface="+mj-lt"/>
              </a:rPr>
              <a:t> x</a:t>
            </a:r>
            <a:r>
              <a:rPr lang="ru-RU" dirty="0">
                <a:solidFill>
                  <a:srgbClr val="7E8097"/>
                </a:solidFill>
                <a:latin typeface="+mj-lt"/>
              </a:rPr>
              <a:t>,м/м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76C220-2A82-529A-6D41-493DCC533528}"/>
              </a:ext>
            </a:extLst>
          </p:cNvPr>
          <p:cNvSpPr txBox="1"/>
          <p:nvPr/>
        </p:nvSpPr>
        <p:spPr>
          <a:xfrm>
            <a:off x="9627911" y="5692793"/>
            <a:ext cx="80716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E8097"/>
                </a:solidFill>
                <a:latin typeface="+mj-lt"/>
              </a:rPr>
              <a:t> x</a:t>
            </a:r>
            <a:r>
              <a:rPr lang="ru-RU" dirty="0">
                <a:solidFill>
                  <a:srgbClr val="7E8097"/>
                </a:solidFill>
                <a:latin typeface="+mj-lt"/>
              </a:rPr>
              <a:t>,м/м</a:t>
            </a:r>
          </a:p>
        </p:txBody>
      </p:sp>
    </p:spTree>
    <p:extLst>
      <p:ext uri="{BB962C8B-B14F-4D97-AF65-F5344CB8AC3E}">
        <p14:creationId xmlns:p14="http://schemas.microsoft.com/office/powerpoint/2010/main" val="18749078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Video – samMorell.com">
            <a:extLst>
              <a:ext uri="{FF2B5EF4-FFF2-40B4-BE49-F238E27FC236}">
                <a16:creationId xmlns:a16="http://schemas.microsoft.com/office/drawing/2014/main" id="{CB1894DE-DD17-1C15-9C36-6B401C1346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E3F596-71D2-B9C1-8C0D-B1E4EB075D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000" y="-4899"/>
            <a:ext cx="10836000" cy="1620000"/>
          </a:xfrm>
        </p:spPr>
        <p:txBody>
          <a:bodyPr>
            <a:normAutofit/>
          </a:bodyPr>
          <a:lstStyle/>
          <a:p>
            <a:r>
              <a:rPr lang="ru-RU" sz="4800" dirty="0">
                <a:solidFill>
                  <a:srgbClr val="FFFFFF"/>
                </a:solidFill>
                <a:latin typeface="+mn-lt"/>
              </a:rPr>
              <a:t>Пример с </a:t>
            </a:r>
            <a:r>
              <a:rPr lang="ru-RU" sz="4800">
                <a:solidFill>
                  <a:srgbClr val="FFFFFF"/>
                </a:solidFill>
                <a:latin typeface="+mn-lt"/>
              </a:rPr>
              <a:t>10 элементами</a:t>
            </a:r>
            <a:endParaRPr lang="ru-RU" sz="4800" dirty="0">
              <a:solidFill>
                <a:srgbClr val="FFFFFF"/>
              </a:solidFill>
              <a:latin typeface="+mn-lt"/>
            </a:endParaRPr>
          </a:p>
        </p:txBody>
      </p:sp>
      <p:cxnSp>
        <p:nvCxnSpPr>
          <p:cNvPr id="25" name="Прямая соединительная линия 24">
            <a:extLst>
              <a:ext uri="{FF2B5EF4-FFF2-40B4-BE49-F238E27FC236}">
                <a16:creationId xmlns:a16="http://schemas.microsoft.com/office/drawing/2014/main" id="{44C68734-9356-9347-0E0C-CB7EF2931995}"/>
              </a:ext>
            </a:extLst>
          </p:cNvPr>
          <p:cNvCxnSpPr>
            <a:cxnSpLocks/>
          </p:cNvCxnSpPr>
          <p:nvPr/>
        </p:nvCxnSpPr>
        <p:spPr>
          <a:xfrm>
            <a:off x="5239572" y="4455665"/>
            <a:ext cx="0" cy="374908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99D1DE4E-2612-A58C-93CB-F0A6B83CB9A7}"/>
              </a:ext>
            </a:extLst>
          </p:cNvPr>
          <p:cNvCxnSpPr>
            <a:cxnSpLocks/>
          </p:cNvCxnSpPr>
          <p:nvPr/>
        </p:nvCxnSpPr>
        <p:spPr>
          <a:xfrm>
            <a:off x="7353686" y="4379196"/>
            <a:ext cx="0" cy="451377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>
            <a:extLst>
              <a:ext uri="{FF2B5EF4-FFF2-40B4-BE49-F238E27FC236}">
                <a16:creationId xmlns:a16="http://schemas.microsoft.com/office/drawing/2014/main" id="{3B74DAFA-8C1E-149E-3F4E-C34577FD2A7C}"/>
              </a:ext>
            </a:extLst>
          </p:cNvPr>
          <p:cNvCxnSpPr>
            <a:cxnSpLocks/>
          </p:cNvCxnSpPr>
          <p:nvPr/>
        </p:nvCxnSpPr>
        <p:spPr>
          <a:xfrm>
            <a:off x="6313615" y="4830573"/>
            <a:ext cx="0" cy="451377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28F60C52-3205-A1E9-7A73-1EC094C6CE3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8345"/>
          <a:stretch/>
        </p:blipFill>
        <p:spPr>
          <a:xfrm>
            <a:off x="6371722" y="1776091"/>
            <a:ext cx="4746811" cy="4443735"/>
          </a:xfrm>
          <a:prstGeom prst="rect">
            <a:avLst/>
          </a:prstGeom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B98B6080-74EA-3838-A78C-D16DD88E8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E0ADB-DC25-45C0-9700-7F6759B4D2CA}" type="slidenum">
              <a:rPr lang="ru-RU" smtClean="0"/>
              <a:t>19</a:t>
            </a:fld>
            <a:endParaRPr lang="ru-RU" dirty="0"/>
          </a:p>
        </p:txBody>
      </p:sp>
      <p:pic>
        <p:nvPicPr>
          <p:cNvPr id="4" name="Рисунок 3" descr="Изображение выглядит как диаграмма, зарисовка, Технический чертеж, План&#10;&#10;Автоматически созданное описание">
            <a:extLst>
              <a:ext uri="{FF2B5EF4-FFF2-40B4-BE49-F238E27FC236}">
                <a16:creationId xmlns:a16="http://schemas.microsoft.com/office/drawing/2014/main" id="{182ACFF3-BB03-12F2-E989-DC40A0ADF9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508" y="1776091"/>
            <a:ext cx="5727277" cy="4443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1091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Video – samMorell.com">
            <a:extLst>
              <a:ext uri="{FF2B5EF4-FFF2-40B4-BE49-F238E27FC236}">
                <a16:creationId xmlns:a16="http://schemas.microsoft.com/office/drawing/2014/main" id="{CB1894DE-DD17-1C15-9C36-6B401C1346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E3F596-71D2-B9C1-8C0D-B1E4EB075D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366" y="-204305"/>
            <a:ext cx="10758055" cy="2332061"/>
          </a:xfrm>
        </p:spPr>
        <p:txBody>
          <a:bodyPr>
            <a:normAutofit/>
          </a:bodyPr>
          <a:lstStyle/>
          <a:p>
            <a:r>
              <a:rPr lang="ru-RU" sz="5400" dirty="0">
                <a:solidFill>
                  <a:srgbClr val="FFFFFF"/>
                </a:solidFill>
                <a:latin typeface="+mn-lt"/>
              </a:rPr>
              <a:t>Моделирование материалов методом реологических моделей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5CA02A-32DE-6C8F-5BA9-F461047E1372}"/>
              </a:ext>
            </a:extLst>
          </p:cNvPr>
          <p:cNvSpPr txBox="1"/>
          <p:nvPr/>
        </p:nvSpPr>
        <p:spPr>
          <a:xfrm>
            <a:off x="1278061" y="2811471"/>
            <a:ext cx="74191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sz="2800" dirty="0"/>
          </a:p>
        </p:txBody>
      </p:sp>
      <p:graphicFrame>
        <p:nvGraphicFramePr>
          <p:cNvPr id="1033" name="TextBox 6">
            <a:extLst>
              <a:ext uri="{FF2B5EF4-FFF2-40B4-BE49-F238E27FC236}">
                <a16:creationId xmlns:a16="http://schemas.microsoft.com/office/drawing/2014/main" id="{1143125F-C7E9-17DD-806A-64AAE54346D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31098508"/>
              </p:ext>
            </p:extLst>
          </p:nvPr>
        </p:nvGraphicFramePr>
        <p:xfrm>
          <a:off x="1435587" y="2127756"/>
          <a:ext cx="10289053" cy="3806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0438D7C-12E1-75D0-82AB-C3632DF73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E0ADB-DC25-45C0-9700-7F6759B4D2CA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80793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Video – samMorell.com">
            <a:extLst>
              <a:ext uri="{FF2B5EF4-FFF2-40B4-BE49-F238E27FC236}">
                <a16:creationId xmlns:a16="http://schemas.microsoft.com/office/drawing/2014/main" id="{CB1894DE-DD17-1C15-9C36-6B401C1346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E3F596-71D2-B9C1-8C0D-B1E4EB075D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000" y="-4899"/>
            <a:ext cx="10836000" cy="1620000"/>
          </a:xfrm>
        </p:spPr>
        <p:txBody>
          <a:bodyPr>
            <a:normAutofit/>
          </a:bodyPr>
          <a:lstStyle/>
          <a:p>
            <a:r>
              <a:rPr lang="ru-RU" sz="4800" dirty="0">
                <a:solidFill>
                  <a:srgbClr val="FFFFFF"/>
                </a:solidFill>
                <a:latin typeface="+mn-lt"/>
              </a:rPr>
              <a:t>Пример с 10 элементами</a:t>
            </a:r>
          </a:p>
        </p:txBody>
      </p:sp>
      <p:cxnSp>
        <p:nvCxnSpPr>
          <p:cNvPr id="25" name="Прямая соединительная линия 24">
            <a:extLst>
              <a:ext uri="{FF2B5EF4-FFF2-40B4-BE49-F238E27FC236}">
                <a16:creationId xmlns:a16="http://schemas.microsoft.com/office/drawing/2014/main" id="{44C68734-9356-9347-0E0C-CB7EF2931995}"/>
              </a:ext>
            </a:extLst>
          </p:cNvPr>
          <p:cNvCxnSpPr>
            <a:cxnSpLocks/>
          </p:cNvCxnSpPr>
          <p:nvPr/>
        </p:nvCxnSpPr>
        <p:spPr>
          <a:xfrm>
            <a:off x="5239572" y="4455665"/>
            <a:ext cx="0" cy="374908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99D1DE4E-2612-A58C-93CB-F0A6B83CB9A7}"/>
              </a:ext>
            </a:extLst>
          </p:cNvPr>
          <p:cNvCxnSpPr>
            <a:cxnSpLocks/>
          </p:cNvCxnSpPr>
          <p:nvPr/>
        </p:nvCxnSpPr>
        <p:spPr>
          <a:xfrm>
            <a:off x="7353686" y="4379196"/>
            <a:ext cx="0" cy="451377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>
            <a:extLst>
              <a:ext uri="{FF2B5EF4-FFF2-40B4-BE49-F238E27FC236}">
                <a16:creationId xmlns:a16="http://schemas.microsoft.com/office/drawing/2014/main" id="{3B74DAFA-8C1E-149E-3F4E-C34577FD2A7C}"/>
              </a:ext>
            </a:extLst>
          </p:cNvPr>
          <p:cNvCxnSpPr>
            <a:cxnSpLocks/>
          </p:cNvCxnSpPr>
          <p:nvPr/>
        </p:nvCxnSpPr>
        <p:spPr>
          <a:xfrm>
            <a:off x="6313615" y="4830573"/>
            <a:ext cx="0" cy="451377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892B2A3-DAC8-41B9-8F17-C70DB04B1F64}"/>
                  </a:ext>
                </a:extLst>
              </p:cNvPr>
              <p:cNvSpPr txBox="1"/>
              <p:nvPr/>
            </p:nvSpPr>
            <p:spPr>
              <a:xfrm>
                <a:off x="435006" y="1653057"/>
                <a:ext cx="11321988" cy="1458604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ru-RU" sz="2400" i="1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⊐</m:t>
                      </m:r>
                      <m:r>
                        <a:rPr lang="en-US" sz="2400" b="0" i="1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∀ </m:t>
                      </m:r>
                      <m:sSub>
                        <m:sSubPr>
                          <m:ctrlPr>
                            <a:rPr lang="en-US" sz="2400" b="0" i="1" smtClean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400" b="0" i="1" smtClean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ru-RU" sz="2400" b="0" i="1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 Па, </m:t>
                      </m:r>
                      <m:r>
                        <a:rPr lang="en-US" sz="2400" b="0" i="1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400" b="0" i="1" smtClean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sz="2400" b="0" i="1" smtClean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  <m:r>
                        <a:rPr lang="ru-RU" sz="2400" b="0" i="1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Па⋅с</m:t>
                      </m:r>
                    </m:oMath>
                  </m:oMathPara>
                </a14:m>
                <a:endParaRPr lang="en-US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i="1" smtClean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 smtClean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 smtClean="0">
                                  <a:ln>
                                    <a:solidFill>
                                      <a:sysClr val="windowText" lastClr="000000"/>
                                    </a:solidFill>
                                  </a:ln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n>
                                    <a:solidFill>
                                      <a:sysClr val="windowText" lastClr="000000"/>
                                    </a:solidFill>
                                  </a:ln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b="0" i="1" smtClean="0">
                                  <a:ln>
                                    <a:solidFill>
                                      <a:sysClr val="windowText" lastClr="000000"/>
                                    </a:solidFill>
                                  </a:ln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num>
                            <m:den>
                              <m:r>
                                <a:rPr lang="en-US" b="0" i="1" smtClean="0">
                                  <a:ln>
                                    <a:solidFill>
                                      <a:sysClr val="windowText" lastClr="000000"/>
                                    </a:solidFill>
                                  </a:ln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nary>
                        <m:naryPr>
                          <m:ctrlPr>
                            <a:rPr lang="en-US" i="1" smtClean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d>
                            <m:dPr>
                              <m:ctrlPr>
                                <a:rPr lang="en-US" i="1" smtClean="0">
                                  <a:ln>
                                    <a:solidFill>
                                      <a:sysClr val="windowText" lastClr="000000"/>
                                    </a:solidFill>
                                  </a:ln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n>
                                    <a:solidFill>
                                      <a:sysClr val="windowText" lastClr="000000"/>
                                    </a:solidFill>
                                  </a:ln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d>
                                <m:dPr>
                                  <m:ctrlPr>
                                    <a:rPr lang="en-US" i="1" smtClean="0">
                                      <a:ln>
                                        <a:solidFill>
                                          <a:sysClr val="windowText" lastClr="000000"/>
                                        </a:solidFill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n>
                                        <a:solidFill>
                                          <a:sysClr val="windowText" lastClr="000000"/>
                                        </a:solidFill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b="0" i="1" smtClean="0">
                                  <a:ln>
                                    <a:solidFill>
                                      <a:sysClr val="windowText" lastClr="000000"/>
                                    </a:solidFill>
                                  </a:ln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nary>
                                <m:naryPr>
                                  <m:ctrlPr>
                                    <a:rPr lang="en-US" i="1" smtClean="0">
                                      <a:ln>
                                        <a:solidFill>
                                          <a:sysClr val="windowText" lastClr="000000"/>
                                        </a:solidFill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b="0" i="1" smtClean="0">
                                      <a:ln>
                                        <a:solidFill>
                                          <a:sysClr val="windowText" lastClr="000000"/>
                                        </a:solidFill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n>
                                        <a:solidFill>
                                          <a:sysClr val="windowText" lastClr="000000"/>
                                        </a:solidFill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  <m:e>
                                  <m:r>
                                    <a:rPr lang="en-US" b="0" i="1" smtClean="0">
                                      <a:ln>
                                        <a:solidFill>
                                          <a:sysClr val="windowText" lastClr="000000"/>
                                        </a:solidFill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  <m:d>
                                    <m:dPr>
                                      <m:ctrlPr>
                                        <a:rPr lang="en-US" i="1" smtClean="0">
                                          <a:ln>
                                            <a:solidFill>
                                              <a:sysClr val="windowText" lastClr="000000"/>
                                            </a:solidFill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n>
                                            <a:solidFill>
                                              <a:sysClr val="windowText" lastClr="000000"/>
                                            </a:solidFill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n>
                                        <a:solidFill>
                                          <a:sysClr val="windowText" lastClr="000000"/>
                                        </a:solidFill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  <m:r>
                                    <a:rPr lang="en-US" b="0" i="1" smtClean="0">
                                      <a:ln>
                                        <a:solidFill>
                                          <a:sysClr val="windowText" lastClr="000000"/>
                                        </a:solidFill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−2⋅</m:t>
                                  </m:r>
                                  <m:r>
                                    <a:rPr lang="en-US" b="0" i="1" smtClean="0">
                                      <a:ln>
                                        <a:solidFill>
                                          <a:sysClr val="windowText" lastClr="000000"/>
                                        </a:solidFill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  <m:d>
                                    <m:dPr>
                                      <m:ctrlPr>
                                        <a:rPr lang="en-US" i="1" smtClean="0">
                                          <a:ln>
                                            <a:solidFill>
                                              <a:sysClr val="windowText" lastClr="000000"/>
                                            </a:solidFill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n>
                                            <a:solidFill>
                                              <a:sysClr val="windowText" lastClr="000000"/>
                                            </a:solidFill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n>
                                        <a:solidFill>
                                          <a:sysClr val="windowText" lastClr="000000"/>
                                        </a:solidFill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acc>
                                    <m:accPr>
                                      <m:chr m:val="̇"/>
                                      <m:ctrlPr>
                                        <a:rPr lang="en-US" i="1" smtClean="0">
                                          <a:ln>
                                            <a:solidFill>
                                              <a:sysClr val="windowText" lastClr="000000"/>
                                            </a:solidFill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n>
                                            <a:solidFill>
                                              <a:sysClr val="windowText" lastClr="000000"/>
                                            </a:solidFill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  <m:d>
                                    <m:dPr>
                                      <m:ctrlPr>
                                        <a:rPr lang="en-US" i="1" smtClean="0">
                                          <a:ln>
                                            <a:solidFill>
                                              <a:sysClr val="windowText" lastClr="000000"/>
                                            </a:solidFill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n>
                                            <a:solidFill>
                                              <a:sysClr val="windowText" lastClr="000000"/>
                                            </a:solidFill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n>
                                        <a:solidFill>
                                          <a:sysClr val="windowText" lastClr="000000"/>
                                        </a:solidFill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̇"/>
                                      <m:ctrlPr>
                                        <a:rPr lang="en-US" i="1" smtClean="0">
                                          <a:ln>
                                            <a:solidFill>
                                              <a:sysClr val="windowText" lastClr="000000"/>
                                            </a:solidFill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>
                                          <a:ln>
                                            <a:solidFill>
                                              <a:sysClr val="windowText" lastClr="000000"/>
                                            </a:solidFill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</m:acc>
                                  <m:d>
                                    <m:dPr>
                                      <m:ctrlPr>
                                        <a:rPr lang="en-US" i="1" smtClean="0">
                                          <a:ln>
                                            <a:solidFill>
                                              <a:sysClr val="windowText" lastClr="000000"/>
                                            </a:solidFill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n>
                                            <a:solidFill>
                                              <a:sysClr val="windowText" lastClr="000000"/>
                                            </a:solidFill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</m:nary>
                            </m:e>
                          </m:d>
                          <m:r>
                            <a:rPr lang="en-US" b="0" i="1" smtClean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sSup>
                            <m:sSupPr>
                              <m:ctrlPr>
                                <a:rPr lang="en-US" i="1" smtClean="0">
                                  <a:ln>
                                    <a:solidFill>
                                      <a:sysClr val="windowText" lastClr="000000"/>
                                    </a:solidFill>
                                  </a:ln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n>
                                    <a:solidFill>
                                      <a:sysClr val="windowText" lastClr="000000"/>
                                    </a:solidFill>
                                  </a:ln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i="1" smtClean="0">
                                      <a:ln>
                                        <a:solidFill>
                                          <a:sysClr val="windowText" lastClr="000000"/>
                                        </a:solidFill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n>
                                        <a:solidFill>
                                          <a:sysClr val="windowText" lastClr="000000"/>
                                        </a:solidFill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b="0" i="1" smtClean="0">
                                      <a:ln>
                                        <a:solidFill>
                                          <a:sysClr val="windowText" lastClr="000000"/>
                                        </a:solidFill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n>
                                        <a:solidFill>
                                          <a:sysClr val="windowText" lastClr="000000"/>
                                        </a:solidFill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  <m:r>
                            <a:rPr lang="en-US" b="0" i="1" smtClean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  <m:r>
                            <a:rPr lang="en-US" b="0" i="1" smtClean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+2</m:t>
                          </m:r>
                          <m:d>
                            <m:dPr>
                              <m:ctrlPr>
                                <a:rPr lang="en-US" i="1" smtClean="0">
                                  <a:ln>
                                    <a:solidFill>
                                      <a:sysClr val="windowText" lastClr="000000"/>
                                    </a:solidFill>
                                  </a:ln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n>
                                    <a:solidFill>
                                      <a:sysClr val="windowText" lastClr="000000"/>
                                    </a:solidFill>
                                  </a:ln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d>
                                <m:dPr>
                                  <m:ctrlPr>
                                    <a:rPr lang="en-US" i="1">
                                      <a:ln>
                                        <a:solidFill>
                                          <a:sysClr val="windowText" lastClr="000000"/>
                                        </a:solidFill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>
                                      <a:ln>
                                        <a:solidFill>
                                          <a:sysClr val="windowText" lastClr="000000"/>
                                        </a:solidFill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b="0" i="1" smtClean="0">
                                  <a:ln>
                                    <a:solidFill>
                                      <a:sysClr val="windowText" lastClr="000000"/>
                                    </a:solidFill>
                                  </a:ln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acc>
                                <m:accPr>
                                  <m:chr m:val="̇"/>
                                  <m:ctrlPr>
                                    <a:rPr lang="en-US" i="1" smtClean="0">
                                      <a:ln>
                                        <a:solidFill>
                                          <a:sysClr val="windowText" lastClr="000000"/>
                                        </a:solidFill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n>
                                        <a:solidFill>
                                          <a:sysClr val="windowText" lastClr="000000"/>
                                        </a:solidFill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en-US" i="1">
                                      <a:ln>
                                        <a:solidFill>
                                          <a:sysClr val="windowText" lastClr="000000"/>
                                        </a:solidFill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>
                                      <a:ln>
                                        <a:solidFill>
                                          <a:sysClr val="windowText" lastClr="000000"/>
                                        </a:solidFill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b="0" i="1" smtClean="0">
                                  <a:ln>
                                    <a:solidFill>
                                      <a:sysClr val="windowText" lastClr="000000"/>
                                    </a:solidFill>
                                  </a:ln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nary>
                                <m:naryPr>
                                  <m:ctrlPr>
                                    <a:rPr lang="en-US" i="1">
                                      <a:ln>
                                        <a:solidFill>
                                          <a:sysClr val="windowText" lastClr="000000"/>
                                        </a:solidFill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b="0" i="1">
                                      <a:ln>
                                        <a:solidFill>
                                          <a:sysClr val="windowText" lastClr="000000"/>
                                        </a:solidFill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b="0" i="1">
                                      <a:ln>
                                        <a:solidFill>
                                          <a:sysClr val="windowText" lastClr="000000"/>
                                        </a:solidFill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  <m:e>
                                  <m:r>
                                    <a:rPr lang="en-US" b="0" i="1">
                                      <a:ln>
                                        <a:solidFill>
                                          <a:sysClr val="windowText" lastClr="000000"/>
                                        </a:solidFill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n>
                                            <a:solidFill>
                                              <a:sysClr val="windowText" lastClr="000000"/>
                                            </a:solidFill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>
                                          <a:ln>
                                            <a:solidFill>
                                              <a:sysClr val="windowText" lastClr="000000"/>
                                            </a:solidFill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  <m:r>
                                    <a:rPr lang="en-US" b="0" i="1">
                                      <a:ln>
                                        <a:solidFill>
                                          <a:sysClr val="windowText" lastClr="000000"/>
                                        </a:solidFill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  <m:r>
                                    <a:rPr lang="en-US" b="0" i="1">
                                      <a:ln>
                                        <a:solidFill>
                                          <a:sysClr val="windowText" lastClr="000000"/>
                                        </a:solidFill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−2⋅</m:t>
                                  </m:r>
                                  <m:r>
                                    <a:rPr lang="en-US" b="0" i="1">
                                      <a:ln>
                                        <a:solidFill>
                                          <a:sysClr val="windowText" lastClr="000000"/>
                                        </a:solidFill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n>
                                            <a:solidFill>
                                              <a:sysClr val="windowText" lastClr="000000"/>
                                            </a:solidFill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>
                                          <a:ln>
                                            <a:solidFill>
                                              <a:sysClr val="windowText" lastClr="000000"/>
                                            </a:solidFill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  <m:r>
                                    <a:rPr lang="en-US" b="0" i="1">
                                      <a:ln>
                                        <a:solidFill>
                                          <a:sysClr val="windowText" lastClr="000000"/>
                                        </a:solidFill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̇"/>
                                      <m:ctrlPr>
                                        <a:rPr lang="en-US" i="1">
                                          <a:ln>
                                            <a:solidFill>
                                              <a:sysClr val="windowText" lastClr="000000"/>
                                            </a:solidFill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>
                                          <a:ln>
                                            <a:solidFill>
                                              <a:sysClr val="windowText" lastClr="000000"/>
                                            </a:solidFill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</m:acc>
                                  <m:d>
                                    <m:dPr>
                                      <m:ctrlPr>
                                        <a:rPr lang="en-US" i="1">
                                          <a:ln>
                                            <a:solidFill>
                                              <a:sysClr val="windowText" lastClr="000000"/>
                                            </a:solidFill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>
                                          <a:ln>
                                            <a:solidFill>
                                              <a:sysClr val="windowText" lastClr="000000"/>
                                            </a:solidFill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</m:nary>
                            </m:e>
                          </m:d>
                        </m:e>
                      </m:nary>
                    </m:oMath>
                  </m:oMathPara>
                </a14:m>
                <a:endParaRPr lang="ru-RU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892B2A3-DAC8-41B9-8F17-C70DB04B1F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006" y="1653057"/>
                <a:ext cx="11321988" cy="145860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D62AAC72-F7FB-23FA-4A47-306D5CA8F6EF}"/>
              </a:ext>
            </a:extLst>
          </p:cNvPr>
          <p:cNvSpPr/>
          <p:nvPr/>
        </p:nvSpPr>
        <p:spPr>
          <a:xfrm>
            <a:off x="435005" y="3595456"/>
            <a:ext cx="11321983" cy="13849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0C25938-D28F-6844-88FC-F1053A109B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497" y="4299289"/>
            <a:ext cx="11078995" cy="56491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492E19E-9A55-6C4E-0363-25BF3C1C24C3}"/>
              </a:ext>
            </a:extLst>
          </p:cNvPr>
          <p:cNvSpPr txBox="1"/>
          <p:nvPr/>
        </p:nvSpPr>
        <p:spPr>
          <a:xfrm>
            <a:off x="4155883" y="1685882"/>
            <a:ext cx="3880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>
                <a:solidFill>
                  <a:schemeClr val="bg1"/>
                </a:solidFill>
              </a:rPr>
              <a:t>Решение полученное аналитически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8B0EDF-17F9-A693-F1FB-378972FB0CD5}"/>
              </a:ext>
            </a:extLst>
          </p:cNvPr>
          <p:cNvSpPr txBox="1"/>
          <p:nvPr/>
        </p:nvSpPr>
        <p:spPr>
          <a:xfrm>
            <a:off x="4271636" y="3666237"/>
            <a:ext cx="364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>
                <a:solidFill>
                  <a:schemeClr val="bg1"/>
                </a:solidFill>
              </a:rPr>
              <a:t>Решение полученное </a:t>
            </a:r>
            <a:r>
              <a:rPr lang="ru-RU" b="1" dirty="0" err="1">
                <a:solidFill>
                  <a:schemeClr val="bg1"/>
                </a:solidFill>
              </a:rPr>
              <a:t>символьно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120260F-3B6A-ADB1-B1CB-BD23BF0D2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E0ADB-DC25-45C0-9700-7F6759B4D2CA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4789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Video – samMorell.com">
            <a:extLst>
              <a:ext uri="{FF2B5EF4-FFF2-40B4-BE49-F238E27FC236}">
                <a16:creationId xmlns:a16="http://schemas.microsoft.com/office/drawing/2014/main" id="{CB1894DE-DD17-1C15-9C36-6B401C1346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898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E3F596-71D2-B9C1-8C0D-B1E4EB075D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000" y="-4899"/>
            <a:ext cx="10836000" cy="1620000"/>
          </a:xfrm>
        </p:spPr>
        <p:txBody>
          <a:bodyPr>
            <a:normAutofit/>
          </a:bodyPr>
          <a:lstStyle/>
          <a:p>
            <a:r>
              <a:rPr lang="ru-RU" sz="4800" dirty="0">
                <a:solidFill>
                  <a:srgbClr val="FFFFFF"/>
                </a:solidFill>
                <a:latin typeface="+mn-lt"/>
              </a:rPr>
              <a:t>Результаты работы</a:t>
            </a:r>
          </a:p>
        </p:txBody>
      </p:sp>
      <p:cxnSp>
        <p:nvCxnSpPr>
          <p:cNvPr id="25" name="Прямая соединительная линия 24">
            <a:extLst>
              <a:ext uri="{FF2B5EF4-FFF2-40B4-BE49-F238E27FC236}">
                <a16:creationId xmlns:a16="http://schemas.microsoft.com/office/drawing/2014/main" id="{44C68734-9356-9347-0E0C-CB7EF2931995}"/>
              </a:ext>
            </a:extLst>
          </p:cNvPr>
          <p:cNvCxnSpPr>
            <a:cxnSpLocks/>
          </p:cNvCxnSpPr>
          <p:nvPr/>
        </p:nvCxnSpPr>
        <p:spPr>
          <a:xfrm>
            <a:off x="5239572" y="4455665"/>
            <a:ext cx="0" cy="374908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99D1DE4E-2612-A58C-93CB-F0A6B83CB9A7}"/>
              </a:ext>
            </a:extLst>
          </p:cNvPr>
          <p:cNvCxnSpPr>
            <a:cxnSpLocks/>
          </p:cNvCxnSpPr>
          <p:nvPr/>
        </p:nvCxnSpPr>
        <p:spPr>
          <a:xfrm>
            <a:off x="7353686" y="4379196"/>
            <a:ext cx="0" cy="451377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>
            <a:extLst>
              <a:ext uri="{FF2B5EF4-FFF2-40B4-BE49-F238E27FC236}">
                <a16:creationId xmlns:a16="http://schemas.microsoft.com/office/drawing/2014/main" id="{3B74DAFA-8C1E-149E-3F4E-C34577FD2A7C}"/>
              </a:ext>
            </a:extLst>
          </p:cNvPr>
          <p:cNvCxnSpPr>
            <a:cxnSpLocks/>
          </p:cNvCxnSpPr>
          <p:nvPr/>
        </p:nvCxnSpPr>
        <p:spPr>
          <a:xfrm>
            <a:off x="6313615" y="4830573"/>
            <a:ext cx="0" cy="451377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35" name="TextBox 3">
            <a:extLst>
              <a:ext uri="{FF2B5EF4-FFF2-40B4-BE49-F238E27FC236}">
                <a16:creationId xmlns:a16="http://schemas.microsoft.com/office/drawing/2014/main" id="{1D870833-2D35-33C6-7ACD-7B8A7277C99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32582558"/>
              </p:ext>
            </p:extLst>
          </p:nvPr>
        </p:nvGraphicFramePr>
        <p:xfrm>
          <a:off x="372862" y="1855265"/>
          <a:ext cx="11248008" cy="36664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AB56C884-EC10-680C-8641-482A8E7EC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E0ADB-DC25-45C0-9700-7F6759B4D2CA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40066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Video – samMorell.com">
            <a:extLst>
              <a:ext uri="{FF2B5EF4-FFF2-40B4-BE49-F238E27FC236}">
                <a16:creationId xmlns:a16="http://schemas.microsoft.com/office/drawing/2014/main" id="{CB1894DE-DD17-1C15-9C36-6B401C1346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E3F596-71D2-B9C1-8C0D-B1E4EB075D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000" y="-4899"/>
            <a:ext cx="10836000" cy="1620000"/>
          </a:xfrm>
        </p:spPr>
        <p:txBody>
          <a:bodyPr>
            <a:normAutofit/>
          </a:bodyPr>
          <a:lstStyle/>
          <a:p>
            <a:r>
              <a:rPr lang="ru-RU" sz="4800" dirty="0">
                <a:solidFill>
                  <a:srgbClr val="FFFFFF"/>
                </a:solidFill>
                <a:latin typeface="+mn-lt"/>
              </a:rPr>
              <a:t>Возможные улучшения</a:t>
            </a:r>
          </a:p>
        </p:txBody>
      </p:sp>
      <p:cxnSp>
        <p:nvCxnSpPr>
          <p:cNvPr id="25" name="Прямая соединительная линия 24">
            <a:extLst>
              <a:ext uri="{FF2B5EF4-FFF2-40B4-BE49-F238E27FC236}">
                <a16:creationId xmlns:a16="http://schemas.microsoft.com/office/drawing/2014/main" id="{44C68734-9356-9347-0E0C-CB7EF2931995}"/>
              </a:ext>
            </a:extLst>
          </p:cNvPr>
          <p:cNvCxnSpPr>
            <a:cxnSpLocks/>
          </p:cNvCxnSpPr>
          <p:nvPr/>
        </p:nvCxnSpPr>
        <p:spPr>
          <a:xfrm>
            <a:off x="5239572" y="4455665"/>
            <a:ext cx="0" cy="374908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99D1DE4E-2612-A58C-93CB-F0A6B83CB9A7}"/>
              </a:ext>
            </a:extLst>
          </p:cNvPr>
          <p:cNvCxnSpPr>
            <a:cxnSpLocks/>
          </p:cNvCxnSpPr>
          <p:nvPr/>
        </p:nvCxnSpPr>
        <p:spPr>
          <a:xfrm>
            <a:off x="7353686" y="4379196"/>
            <a:ext cx="0" cy="451377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>
            <a:extLst>
              <a:ext uri="{FF2B5EF4-FFF2-40B4-BE49-F238E27FC236}">
                <a16:creationId xmlns:a16="http://schemas.microsoft.com/office/drawing/2014/main" id="{3B74DAFA-8C1E-149E-3F4E-C34577FD2A7C}"/>
              </a:ext>
            </a:extLst>
          </p:cNvPr>
          <p:cNvCxnSpPr>
            <a:cxnSpLocks/>
          </p:cNvCxnSpPr>
          <p:nvPr/>
        </p:nvCxnSpPr>
        <p:spPr>
          <a:xfrm>
            <a:off x="6313615" y="4830573"/>
            <a:ext cx="0" cy="451377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35" name="TextBox 3">
            <a:extLst>
              <a:ext uri="{FF2B5EF4-FFF2-40B4-BE49-F238E27FC236}">
                <a16:creationId xmlns:a16="http://schemas.microsoft.com/office/drawing/2014/main" id="{1D870833-2D35-33C6-7ACD-7B8A7277C99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98703390"/>
              </p:ext>
            </p:extLst>
          </p:nvPr>
        </p:nvGraphicFramePr>
        <p:xfrm>
          <a:off x="372862" y="1855265"/>
          <a:ext cx="11248008" cy="36664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AB56C884-EC10-680C-8641-482A8E7EC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E0ADB-DC25-45C0-9700-7F6759B4D2CA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87546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Video – samMorell.com">
            <a:extLst>
              <a:ext uri="{FF2B5EF4-FFF2-40B4-BE49-F238E27FC236}">
                <a16:creationId xmlns:a16="http://schemas.microsoft.com/office/drawing/2014/main" id="{CB1894DE-DD17-1C15-9C36-6B401C1346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85CA02A-32DE-6C8F-5BA9-F461047E1372}"/>
              </a:ext>
            </a:extLst>
          </p:cNvPr>
          <p:cNvSpPr txBox="1"/>
          <p:nvPr/>
        </p:nvSpPr>
        <p:spPr>
          <a:xfrm>
            <a:off x="3936884" y="4596626"/>
            <a:ext cx="57070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Студент: 		Махамбетали Ж. М.</a:t>
            </a:r>
          </a:p>
          <a:p>
            <a:r>
              <a:rPr lang="ru-RU" sz="2400" dirty="0"/>
              <a:t>Консультант:	</a:t>
            </a:r>
            <a:r>
              <a:rPr lang="en-US" sz="2400" dirty="0"/>
              <a:t>	</a:t>
            </a:r>
            <a:r>
              <a:rPr lang="en-US" sz="2400" dirty="0" err="1"/>
              <a:t>Фомичева</a:t>
            </a:r>
            <a:r>
              <a:rPr lang="en-US" sz="2400" dirty="0"/>
              <a:t> М. А.</a:t>
            </a:r>
            <a:endParaRPr lang="ru-RU" sz="2400" dirty="0"/>
          </a:p>
          <a:p>
            <a:r>
              <a:rPr lang="ru-RU" sz="2400" dirty="0"/>
              <a:t>Руководитель:</a:t>
            </a:r>
            <a:r>
              <a:rPr lang="en-US" sz="2400" dirty="0"/>
              <a:t> 	</a:t>
            </a:r>
            <a:r>
              <a:rPr lang="ru-RU" sz="2400" dirty="0"/>
              <a:t>Фролова К. П.</a:t>
            </a:r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3F2B3541-1861-4BE6-5D18-4A7914025E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0166" y="1360309"/>
            <a:ext cx="9991667" cy="2387600"/>
          </a:xfrm>
        </p:spPr>
        <p:txBody>
          <a:bodyPr>
            <a:normAutofit/>
          </a:bodyPr>
          <a:lstStyle/>
          <a:p>
            <a:r>
              <a:rPr lang="ru-RU" sz="3200" dirty="0">
                <a:solidFill>
                  <a:srgbClr val="FFFFFF"/>
                </a:solidFill>
                <a:latin typeface="+mn-lt"/>
              </a:rPr>
              <a:t>Моделирование материалов методом реологических моделей</a:t>
            </a:r>
            <a:endParaRPr lang="ru-RU" sz="3200" dirty="0"/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A752167A-5D17-337E-E02B-0A65763C5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E0ADB-DC25-45C0-9700-7F6759B4D2CA}" type="slidenum">
              <a:rPr lang="ru-RU" smtClean="0"/>
              <a:t>23</a:t>
            </a:fld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A70B59-7B0B-9538-3961-B8BF115F4F4F}"/>
              </a:ext>
            </a:extLst>
          </p:cNvPr>
          <p:cNvSpPr txBox="1"/>
          <p:nvPr/>
        </p:nvSpPr>
        <p:spPr>
          <a:xfrm>
            <a:off x="2705487" y="1061045"/>
            <a:ext cx="67810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25619972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81" name="Rectangle 1078">
            <a:extLst>
              <a:ext uri="{FF2B5EF4-FFF2-40B4-BE49-F238E27FC236}">
                <a16:creationId xmlns:a16="http://schemas.microsoft.com/office/drawing/2014/main" id="{6C2997EE-0889-44C3-AC0D-18F26AC9AA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2" descr="Арахисовая паста: польза, состав и с чем едят | Belok.ua">
            <a:extLst>
              <a:ext uri="{FF2B5EF4-FFF2-40B4-BE49-F238E27FC236}">
                <a16:creationId xmlns:a16="http://schemas.microsoft.com/office/drawing/2014/main" id="{8A3D41F2-8A5D-74B6-E74D-B60838B00A6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0" r="3677"/>
          <a:stretch/>
        </p:blipFill>
        <p:spPr bwMode="auto">
          <a:xfrm>
            <a:off x="5622231" y="0"/>
            <a:ext cx="6569769" cy="3750724"/>
          </a:xfrm>
          <a:custGeom>
            <a:avLst/>
            <a:gdLst/>
            <a:ahLst/>
            <a:cxnLst/>
            <a:rect l="l" t="t" r="r" b="b"/>
            <a:pathLst>
              <a:path w="6569769" h="3750734">
                <a:moveTo>
                  <a:pt x="1738471" y="0"/>
                </a:moveTo>
                <a:lnTo>
                  <a:pt x="6569769" y="0"/>
                </a:lnTo>
                <a:lnTo>
                  <a:pt x="6569769" y="3750734"/>
                </a:lnTo>
                <a:lnTo>
                  <a:pt x="0" y="3750734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Video – samMorell.com">
            <a:extLst>
              <a:ext uri="{FF2B5EF4-FFF2-40B4-BE49-F238E27FC236}">
                <a16:creationId xmlns:a16="http://schemas.microsoft.com/office/drawing/2014/main" id="{1F90D5D6-2149-A5CF-6979-C414ADDE8A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48" b="26933"/>
          <a:stretch/>
        </p:blipFill>
        <p:spPr bwMode="auto">
          <a:xfrm>
            <a:off x="4182011" y="3887894"/>
            <a:ext cx="8009991" cy="2970106"/>
          </a:xfrm>
          <a:custGeom>
            <a:avLst/>
            <a:gdLst/>
            <a:ahLst/>
            <a:cxnLst/>
            <a:rect l="l" t="t" r="r" b="b"/>
            <a:pathLst>
              <a:path w="8009991" h="2970106">
                <a:moveTo>
                  <a:pt x="1376648" y="0"/>
                </a:moveTo>
                <a:lnTo>
                  <a:pt x="8009991" y="0"/>
                </a:lnTo>
                <a:lnTo>
                  <a:pt x="8009991" y="2970106"/>
                </a:lnTo>
                <a:lnTo>
                  <a:pt x="0" y="2970106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ully integrated automatic system for rheology measurement of liquid samples">
            <a:extLst>
              <a:ext uri="{FF2B5EF4-FFF2-40B4-BE49-F238E27FC236}">
                <a16:creationId xmlns:a16="http://schemas.microsoft.com/office/drawing/2014/main" id="{967AD589-9E9A-8807-BB01-6B01FA1FC3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50" r="18520" b="-1"/>
          <a:stretch/>
        </p:blipFill>
        <p:spPr bwMode="auto">
          <a:xfrm>
            <a:off x="20" y="10"/>
            <a:ext cx="7503091" cy="6857990"/>
          </a:xfrm>
          <a:custGeom>
            <a:avLst/>
            <a:gdLst/>
            <a:ahLst/>
            <a:cxnLst/>
            <a:rect l="l" t="t" r="r" b="b"/>
            <a:pathLst>
              <a:path w="7503111" h="6858000">
                <a:moveTo>
                  <a:pt x="0" y="0"/>
                </a:moveTo>
                <a:lnTo>
                  <a:pt x="677334" y="0"/>
                </a:lnTo>
                <a:lnTo>
                  <a:pt x="1168036" y="0"/>
                </a:lnTo>
                <a:lnTo>
                  <a:pt x="1205499" y="0"/>
                </a:lnTo>
                <a:lnTo>
                  <a:pt x="1647632" y="0"/>
                </a:lnTo>
                <a:lnTo>
                  <a:pt x="7215401" y="0"/>
                </a:lnTo>
                <a:lnTo>
                  <a:pt x="4041567" y="6852993"/>
                </a:lnTo>
                <a:lnTo>
                  <a:pt x="7503111" y="6852993"/>
                </a:lnTo>
                <a:lnTo>
                  <a:pt x="7503111" y="6852994"/>
                </a:lnTo>
                <a:lnTo>
                  <a:pt x="1647632" y="6852994"/>
                </a:lnTo>
                <a:lnTo>
                  <a:pt x="1647632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3081007-8585-4DF5-B6FD-1BF3673D9158}"/>
              </a:ext>
            </a:extLst>
          </p:cNvPr>
          <p:cNvSpPr txBox="1"/>
          <p:nvPr/>
        </p:nvSpPr>
        <p:spPr>
          <a:xfrm>
            <a:off x="1104900" y="2492080"/>
            <a:ext cx="5478780" cy="3015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222CEEF7-51F5-826C-022E-5002C9EF2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E0ADB-DC25-45C0-9700-7F6759B4D2CA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23606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Video – samMorell.com">
            <a:extLst>
              <a:ext uri="{FF2B5EF4-FFF2-40B4-BE49-F238E27FC236}">
                <a16:creationId xmlns:a16="http://schemas.microsoft.com/office/drawing/2014/main" id="{CB1894DE-DD17-1C15-9C36-6B401C1346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E3F596-71D2-B9C1-8C0D-B1E4EB075D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4253" y="3392"/>
            <a:ext cx="11143474" cy="1620000"/>
          </a:xfrm>
        </p:spPr>
        <p:txBody>
          <a:bodyPr>
            <a:normAutofit/>
          </a:bodyPr>
          <a:lstStyle/>
          <a:p>
            <a:r>
              <a:rPr lang="ru-RU" sz="4800" dirty="0">
                <a:solidFill>
                  <a:srgbClr val="FFFFFF"/>
                </a:solidFill>
                <a:latin typeface="+mn-lt"/>
              </a:rPr>
              <a:t>Простейшие элементы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5CA02A-32DE-6C8F-5BA9-F461047E1372}"/>
              </a:ext>
            </a:extLst>
          </p:cNvPr>
          <p:cNvSpPr txBox="1"/>
          <p:nvPr/>
        </p:nvSpPr>
        <p:spPr>
          <a:xfrm>
            <a:off x="1278061" y="2811471"/>
            <a:ext cx="74191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A425DA-82C1-F689-2A1A-3AE203513603}"/>
              </a:ext>
            </a:extLst>
          </p:cNvPr>
          <p:cNvSpPr txBox="1"/>
          <p:nvPr/>
        </p:nvSpPr>
        <p:spPr>
          <a:xfrm>
            <a:off x="988205" y="4783714"/>
            <a:ext cx="3370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Elastic elements</a:t>
            </a:r>
            <a:endParaRPr lang="ru-RU" sz="2000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6398305-D8A1-B109-82E6-44A57B4FBC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4617" y="2701795"/>
            <a:ext cx="1498904" cy="1972243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0FABC52F-1579-4E7A-483C-8BCFA0F6B5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2630" y="2725647"/>
            <a:ext cx="1972243" cy="197224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FDB65E6-4778-9A2B-24E3-6574D5776B8C}"/>
              </a:ext>
            </a:extLst>
          </p:cNvPr>
          <p:cNvSpPr txBox="1"/>
          <p:nvPr/>
        </p:nvSpPr>
        <p:spPr>
          <a:xfrm>
            <a:off x="3840125" y="4795162"/>
            <a:ext cx="38031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Viscous elements</a:t>
            </a:r>
            <a:endParaRPr lang="ru-RU" sz="2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5EE9FE5-F488-64AF-B92B-27BE717ED4EE}"/>
              </a:ext>
            </a:extLst>
          </p:cNvPr>
          <p:cNvSpPr txBox="1"/>
          <p:nvPr/>
        </p:nvSpPr>
        <p:spPr>
          <a:xfrm>
            <a:off x="6383920" y="4810087"/>
            <a:ext cx="3370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Thermal Element</a:t>
            </a:r>
            <a:endParaRPr lang="ru-RU" sz="2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18B8DA5-96A9-E86F-13DE-5AE12C3C225E}"/>
              </a:ext>
            </a:extLst>
          </p:cNvPr>
          <p:cNvSpPr txBox="1"/>
          <p:nvPr/>
        </p:nvSpPr>
        <p:spPr>
          <a:xfrm>
            <a:off x="9276087" y="4822139"/>
            <a:ext cx="35622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Plastic elements</a:t>
            </a:r>
            <a:endParaRPr lang="ru-RU" sz="2000" dirty="0"/>
          </a:p>
        </p:txBody>
      </p:sp>
      <p:pic>
        <p:nvPicPr>
          <p:cNvPr id="8" name="Picture 2" descr="Пружина | Day R Wiki | Fandom">
            <a:extLst>
              <a:ext uri="{FF2B5EF4-FFF2-40B4-BE49-F238E27FC236}">
                <a16:creationId xmlns:a16="http://schemas.microsoft.com/office/drawing/2014/main" id="{C401C271-9493-7440-D27B-3EC6E3D67E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188" y="3064684"/>
            <a:ext cx="1619250" cy="159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Plasticine PNG transparent image download, size: 300x300px">
            <a:extLst>
              <a:ext uri="{FF2B5EF4-FFF2-40B4-BE49-F238E27FC236}">
                <a16:creationId xmlns:a16="http://schemas.microsoft.com/office/drawing/2014/main" id="{3F6C389A-AF0A-BC3C-07C1-C294CDEACB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" r="99000">
                        <a14:foregroundMark x1="9667" y1="56667" x2="10667" y2="65333"/>
                        <a14:foregroundMark x1="7333" y1="59000" x2="8333" y2="62667"/>
                        <a14:foregroundMark x1="4667" y1="60667" x2="1333" y2="63000"/>
                        <a14:foregroundMark x1="88667" y1="38667" x2="90000" y2="45667"/>
                        <a14:foregroundMark x1="92133" y1="34000" x2="93667" y2="41667"/>
                        <a14:foregroundMark x1="92000" y1="33333" x2="92133" y2="34000"/>
                        <a14:foregroundMark x1="98333" y1="31000" x2="99000" y2="31000"/>
                        <a14:backgroundMark x1="99667" y1="32952" x2="99667" y2="33667"/>
                        <a14:backgroundMark x1="99667" y1="31333" x2="99667" y2="31905"/>
                        <a14:backgroundMark x1="99667" y1="32667" x2="99667" y2="32667"/>
                        <a14:backgroundMark x1="99000" y1="32667" x2="99000" y2="32667"/>
                        <a14:backgroundMark x1="99000" y1="32000" x2="99000" y2="32000"/>
                        <a14:backgroundMark x1="99000" y1="31333" x2="99000" y2="31333"/>
                        <a14:backgroundMark x1="99000" y1="34000" x2="99000" y2="34000"/>
                        <a14:backgroundMark x1="98667" y1="33000" x2="98667" y2="33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3068" y="2605650"/>
            <a:ext cx="2228540" cy="2228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FAA12EF-197E-9466-340B-19AFD44A7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E0ADB-DC25-45C0-9700-7F6759B4D2CA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64340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Video – samMorell.com">
            <a:extLst>
              <a:ext uri="{FF2B5EF4-FFF2-40B4-BE49-F238E27FC236}">
                <a16:creationId xmlns:a16="http://schemas.microsoft.com/office/drawing/2014/main" id="{CB1894DE-DD17-1C15-9C36-6B401C1346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1790" y="18450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85CA02A-32DE-6C8F-5BA9-F461047E1372}"/>
              </a:ext>
            </a:extLst>
          </p:cNvPr>
          <p:cNvSpPr txBox="1"/>
          <p:nvPr/>
        </p:nvSpPr>
        <p:spPr>
          <a:xfrm>
            <a:off x="1278061" y="2811471"/>
            <a:ext cx="74191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sz="2800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6398305-D8A1-B109-82E6-44A57B4FBC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9546" y="1182929"/>
            <a:ext cx="1046572" cy="1377069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0FABC52F-1579-4E7A-483C-8BCFA0F6B5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6005" y="4796969"/>
            <a:ext cx="1375911" cy="1375911"/>
          </a:xfrm>
          <a:prstGeom prst="rect">
            <a:avLst/>
          </a:prstGeom>
        </p:spPr>
      </p:pic>
      <p:pic>
        <p:nvPicPr>
          <p:cNvPr id="8" name="Picture 2" descr="Пружина | Day R Wiki | Fandom">
            <a:extLst>
              <a:ext uri="{FF2B5EF4-FFF2-40B4-BE49-F238E27FC236}">
                <a16:creationId xmlns:a16="http://schemas.microsoft.com/office/drawing/2014/main" id="{C401C271-9493-7440-D27B-3EC6E3D67E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552" y="1286146"/>
            <a:ext cx="1269439" cy="1247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Plasticine PNG transparent image download, size: 300x300px">
            <a:extLst>
              <a:ext uri="{FF2B5EF4-FFF2-40B4-BE49-F238E27FC236}">
                <a16:creationId xmlns:a16="http://schemas.microsoft.com/office/drawing/2014/main" id="{3F6C389A-AF0A-BC3C-07C1-C294CDEACB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" r="99000">
                        <a14:foregroundMark x1="9667" y1="56667" x2="10667" y2="65333"/>
                        <a14:foregroundMark x1="7333" y1="59000" x2="8333" y2="62667"/>
                        <a14:foregroundMark x1="4667" y1="60667" x2="1333" y2="63000"/>
                        <a14:foregroundMark x1="88667" y1="38667" x2="90000" y2="45667"/>
                        <a14:foregroundMark x1="92133" y1="34000" x2="93667" y2="41667"/>
                        <a14:foregroundMark x1="92000" y1="33333" x2="92133" y2="34000"/>
                        <a14:foregroundMark x1="98333" y1="31000" x2="99000" y2="31000"/>
                        <a14:backgroundMark x1="99667" y1="32952" x2="99667" y2="33667"/>
                        <a14:backgroundMark x1="99667" y1="31333" x2="99667" y2="31905"/>
                        <a14:backgroundMark x1="99667" y1="32667" x2="99667" y2="32667"/>
                        <a14:backgroundMark x1="99000" y1="32667" x2="99000" y2="32667"/>
                        <a14:backgroundMark x1="99000" y1="32000" x2="99000" y2="32000"/>
                        <a14:backgroundMark x1="99000" y1="31333" x2="99000" y2="31333"/>
                        <a14:backgroundMark x1="99000" y1="34000" x2="99000" y2="34000"/>
                        <a14:backgroundMark x1="98667" y1="33000" x2="98667" y2="33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3048" y="4551636"/>
            <a:ext cx="1619250" cy="161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FAA12EF-197E-9466-340B-19AFD44A7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E0ADB-DC25-45C0-9700-7F6759B4D2CA}" type="slidenum">
              <a:rPr lang="ru-RU" smtClean="0"/>
              <a:t>5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CC6FD65-25C3-6B35-F1B8-FB30D9B3279D}"/>
                  </a:ext>
                </a:extLst>
              </p:cNvPr>
              <p:cNvSpPr txBox="1"/>
              <p:nvPr/>
            </p:nvSpPr>
            <p:spPr>
              <a:xfrm>
                <a:off x="3774139" y="1247946"/>
                <a:ext cx="4643702" cy="1323439"/>
              </a:xfrm>
              <a:prstGeom prst="rect">
                <a:avLst/>
              </a:prstGeom>
              <a:solidFill>
                <a:srgbClr val="000000">
                  <a:alpha val="50196"/>
                </a:srgbClr>
              </a:solidFill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sz="2000" dirty="0"/>
                  <a:t>Упругий </a:t>
                </a:r>
                <a:r>
                  <a:rPr lang="ru-RU" sz="2000" dirty="0" err="1"/>
                  <a:t>элемент</a:t>
                </a:r>
                <a:endParaRPr lang="ru-RU" sz="2000" dirty="0"/>
              </a:p>
              <a:p>
                <a:pPr algn="ctr"/>
                <a:r>
                  <a:rPr lang="ru-RU" sz="2000" dirty="0"/>
                  <a:t>Определяющее соотношение связано линейной зависимостью</a:t>
                </a:r>
                <a:br>
                  <a:rPr lang="en-US" sz="2000" b="0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𝜀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CC6FD65-25C3-6B35-F1B8-FB30D9B327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4139" y="1247946"/>
                <a:ext cx="4643702" cy="1323439"/>
              </a:xfrm>
              <a:prstGeom prst="rect">
                <a:avLst/>
              </a:prstGeom>
              <a:blipFill>
                <a:blip r:embed="rId8"/>
                <a:stretch>
                  <a:fillRect t="-1351" b="-270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59C3047-0AF3-6CA3-CE98-2F123D20A6CC}"/>
                  </a:ext>
                </a:extLst>
              </p:cNvPr>
              <p:cNvSpPr txBox="1"/>
              <p:nvPr/>
            </p:nvSpPr>
            <p:spPr>
              <a:xfrm>
                <a:off x="3774139" y="4747612"/>
                <a:ext cx="4643702" cy="1323439"/>
              </a:xfrm>
              <a:prstGeom prst="rect">
                <a:avLst/>
              </a:prstGeom>
              <a:solidFill>
                <a:srgbClr val="000000">
                  <a:alpha val="50196"/>
                </a:srgbClr>
              </a:solidFill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sz="2000" dirty="0"/>
                  <a:t>Термический элемент</a:t>
                </a:r>
              </a:p>
              <a:p>
                <a:pPr algn="ctr"/>
                <a:r>
                  <a:rPr lang="ru-RU" sz="2000" dirty="0"/>
                  <a:t>Определяющее соотношение обуславливается, тем что</a:t>
                </a:r>
                <a:r>
                  <a:rPr lang="en-US" sz="2000" dirty="0"/>
                  <a:t>: </a:t>
                </a:r>
                <a:r>
                  <a:rPr lang="ru-RU" sz="2000" dirty="0"/>
                  <a:t> </a:t>
                </a:r>
                <a:br>
                  <a:rPr lang="en-US" sz="20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59C3047-0AF3-6CA3-CE98-2F123D20A6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4139" y="4747612"/>
                <a:ext cx="4643702" cy="1323439"/>
              </a:xfrm>
              <a:prstGeom prst="rect">
                <a:avLst/>
              </a:prstGeom>
              <a:blipFill>
                <a:blip r:embed="rId9"/>
                <a:stretch>
                  <a:fillRect t="-1351" b="-270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40883B3-FAE9-55EE-49C5-4F6AE5F88C03}"/>
                  </a:ext>
                </a:extLst>
              </p:cNvPr>
              <p:cNvSpPr txBox="1"/>
              <p:nvPr/>
            </p:nvSpPr>
            <p:spPr>
              <a:xfrm>
                <a:off x="7684363" y="2768663"/>
                <a:ext cx="3830367" cy="1343188"/>
              </a:xfrm>
              <a:prstGeom prst="rect">
                <a:avLst/>
              </a:prstGeom>
              <a:solidFill>
                <a:srgbClr val="000000">
                  <a:alpha val="50196"/>
                </a:srgbClr>
              </a:solidFill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sz="2000" dirty="0"/>
                  <a:t>Вязкий элемент</a:t>
                </a:r>
              </a:p>
              <a:p>
                <a:pPr algn="ctr"/>
                <a:r>
                  <a:rPr lang="ru-RU" sz="2000" dirty="0"/>
                  <a:t>Определяющее соотношение в виде </a:t>
                </a:r>
                <a:r>
                  <a:rPr lang="ru-RU" sz="2000" dirty="0" err="1"/>
                  <a:t>дифф</a:t>
                </a:r>
                <a:r>
                  <a:rPr lang="ru-RU" sz="2000" dirty="0"/>
                  <a:t>. уравнения</a:t>
                </a:r>
                <a:br>
                  <a:rPr lang="en-US" sz="2000" b="0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̇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acc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40883B3-FAE9-55EE-49C5-4F6AE5F88C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4363" y="2768663"/>
                <a:ext cx="3830367" cy="1343188"/>
              </a:xfrm>
              <a:prstGeom prst="rect">
                <a:avLst/>
              </a:prstGeom>
              <a:blipFill>
                <a:blip r:embed="rId10"/>
                <a:stretch>
                  <a:fillRect t="-1333" b="-311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C8E5C629-3981-8160-EE20-54A408596E22}"/>
              </a:ext>
            </a:extLst>
          </p:cNvPr>
          <p:cNvSpPr txBox="1"/>
          <p:nvPr/>
        </p:nvSpPr>
        <p:spPr>
          <a:xfrm>
            <a:off x="487478" y="2811469"/>
            <a:ext cx="4020161" cy="1260000"/>
          </a:xfrm>
          <a:prstGeom prst="rect">
            <a:avLst/>
          </a:prstGeom>
          <a:solidFill>
            <a:srgbClr val="000000">
              <a:alpha val="50196"/>
            </a:srgbClr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 rtlCol="0">
            <a:spAutoFit/>
          </a:bodyPr>
          <a:lstStyle/>
          <a:p>
            <a:pPr algn="ctr"/>
            <a:r>
              <a:rPr lang="ru-RU" sz="2000" dirty="0"/>
              <a:t>Пластический элемент</a:t>
            </a:r>
          </a:p>
          <a:p>
            <a:pPr algn="ctr"/>
            <a:endParaRPr lang="ru-RU" sz="2000" dirty="0"/>
          </a:p>
          <a:p>
            <a:pPr algn="ctr"/>
            <a:r>
              <a:rPr lang="ru-RU" sz="2000" dirty="0"/>
              <a:t>Не рассматривается.</a:t>
            </a:r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F1E478CD-D286-8389-16E8-3D0FEBBFD378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3139123" y="1909666"/>
            <a:ext cx="61200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79EC3A85-6F11-AB97-63E1-A8B184FFDC89}"/>
              </a:ext>
            </a:extLst>
          </p:cNvPr>
          <p:cNvCxnSpPr>
            <a:stCxn id="9" idx="2"/>
          </p:cNvCxnSpPr>
          <p:nvPr/>
        </p:nvCxnSpPr>
        <p:spPr>
          <a:xfrm>
            <a:off x="10122832" y="2559998"/>
            <a:ext cx="11768" cy="25147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344C3DA9-9840-517A-AAC1-E27E6C668F9B}"/>
              </a:ext>
            </a:extLst>
          </p:cNvPr>
          <p:cNvCxnSpPr>
            <a:cxnSpLocks/>
            <a:stCxn id="11" idx="1"/>
          </p:cNvCxnSpPr>
          <p:nvPr/>
        </p:nvCxnSpPr>
        <p:spPr>
          <a:xfrm flipH="1" flipV="1">
            <a:off x="8496438" y="5484924"/>
            <a:ext cx="1159567" cy="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>
            <a:extLst>
              <a:ext uri="{FF2B5EF4-FFF2-40B4-BE49-F238E27FC236}">
                <a16:creationId xmlns:a16="http://schemas.microsoft.com/office/drawing/2014/main" id="{4F59A098-992D-831C-2849-D41737F28F21}"/>
              </a:ext>
            </a:extLst>
          </p:cNvPr>
          <p:cNvCxnSpPr>
            <a:stCxn id="10" idx="0"/>
          </p:cNvCxnSpPr>
          <p:nvPr/>
        </p:nvCxnSpPr>
        <p:spPr>
          <a:xfrm flipH="1" flipV="1">
            <a:off x="2398228" y="4111851"/>
            <a:ext cx="14445" cy="43978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35813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Video – samMorell.com">
            <a:extLst>
              <a:ext uri="{FF2B5EF4-FFF2-40B4-BE49-F238E27FC236}">
                <a16:creationId xmlns:a16="http://schemas.microsoft.com/office/drawing/2014/main" id="{CB1894DE-DD17-1C15-9C36-6B401C1346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E3F596-71D2-B9C1-8C0D-B1E4EB075D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7999" y="-1"/>
            <a:ext cx="10836000" cy="1620000"/>
          </a:xfrm>
        </p:spPr>
        <p:txBody>
          <a:bodyPr>
            <a:normAutofit/>
          </a:bodyPr>
          <a:lstStyle/>
          <a:p>
            <a:r>
              <a:rPr lang="ru-RU" sz="4800" dirty="0">
                <a:solidFill>
                  <a:srgbClr val="FFFFFF"/>
                </a:solidFill>
                <a:latin typeface="+mn-lt"/>
              </a:rPr>
              <a:t>Простейшие материалы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5CA02A-32DE-6C8F-5BA9-F461047E1372}"/>
              </a:ext>
            </a:extLst>
          </p:cNvPr>
          <p:cNvSpPr txBox="1"/>
          <p:nvPr/>
        </p:nvSpPr>
        <p:spPr>
          <a:xfrm>
            <a:off x="1278081" y="2811471"/>
            <a:ext cx="74191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sz="2800" dirty="0"/>
          </a:p>
        </p:txBody>
      </p: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DBF8D3B3-AE39-529E-701E-B638B11E8F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8269" y="2472004"/>
            <a:ext cx="3876675" cy="3867150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798E2799-BE3C-94F7-E555-935B9E71E9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6302" y="2811471"/>
            <a:ext cx="1097283" cy="1443794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6C1B42C3-BD0C-459E-90C8-05D068EA39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5359053"/>
            <a:ext cx="1298228" cy="1298228"/>
          </a:xfrm>
          <a:prstGeom prst="rect">
            <a:avLst/>
          </a:prstGeom>
        </p:spPr>
      </p:pic>
      <p:pic>
        <p:nvPicPr>
          <p:cNvPr id="4" name="Picture 2" descr="Пружина | Day R Wiki | Fandom">
            <a:extLst>
              <a:ext uri="{FF2B5EF4-FFF2-40B4-BE49-F238E27FC236}">
                <a16:creationId xmlns:a16="http://schemas.microsoft.com/office/drawing/2014/main" id="{BC1BA623-12E3-1DD9-048D-27F927689F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5560" y="2106552"/>
            <a:ext cx="1224918" cy="120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Plasticine PNG transparent image download, size: 300x300px">
            <a:extLst>
              <a:ext uri="{FF2B5EF4-FFF2-40B4-BE49-F238E27FC236}">
                <a16:creationId xmlns:a16="http://schemas.microsoft.com/office/drawing/2014/main" id="{84E9A2F8-2743-2398-E937-06FE35A821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9160" y="4133271"/>
            <a:ext cx="1678578" cy="1678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258D596-EE76-F8BC-6A7E-7D4F9A9C4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E0ADB-DC25-45C0-9700-7F6759B4D2CA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36281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Video – samMorell.com">
            <a:extLst>
              <a:ext uri="{FF2B5EF4-FFF2-40B4-BE49-F238E27FC236}">
                <a16:creationId xmlns:a16="http://schemas.microsoft.com/office/drawing/2014/main" id="{CB1894DE-DD17-1C15-9C36-6B401C1346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E3F596-71D2-B9C1-8C0D-B1E4EB075D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000" y="6825"/>
            <a:ext cx="10836000" cy="1620000"/>
          </a:xfrm>
        </p:spPr>
        <p:txBody>
          <a:bodyPr>
            <a:normAutofit/>
          </a:bodyPr>
          <a:lstStyle/>
          <a:p>
            <a:r>
              <a:rPr lang="ru-RU" sz="4800" dirty="0">
                <a:solidFill>
                  <a:srgbClr val="FFFFFF"/>
                </a:solidFill>
                <a:latin typeface="+mn-lt"/>
              </a:rPr>
              <a:t>Обозначение элементов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5CA02A-32DE-6C8F-5BA9-F461047E1372}"/>
              </a:ext>
            </a:extLst>
          </p:cNvPr>
          <p:cNvSpPr txBox="1"/>
          <p:nvPr/>
        </p:nvSpPr>
        <p:spPr>
          <a:xfrm>
            <a:off x="1278081" y="2811471"/>
            <a:ext cx="74191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sz="2800" dirty="0"/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40540D27-DC40-8AF7-58B6-ECA955B3EA9E}"/>
              </a:ext>
            </a:extLst>
          </p:cNvPr>
          <p:cNvSpPr/>
          <p:nvPr/>
        </p:nvSpPr>
        <p:spPr>
          <a:xfrm>
            <a:off x="4296000" y="2476269"/>
            <a:ext cx="3600000" cy="3600000"/>
          </a:xfrm>
          <a:prstGeom prst="ellipse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CDCEB765-B691-DCDC-EEF4-227DFB087659}"/>
              </a:ext>
            </a:extLst>
          </p:cNvPr>
          <p:cNvSpPr/>
          <p:nvPr/>
        </p:nvSpPr>
        <p:spPr>
          <a:xfrm>
            <a:off x="4490280" y="2656269"/>
            <a:ext cx="3240000" cy="3240000"/>
          </a:xfrm>
          <a:prstGeom prst="ellipse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6C1B42C3-BD0C-459E-90C8-05D068EA39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30567" y="5550142"/>
            <a:ext cx="1090109" cy="104923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94F48D4-A882-EF3A-6DD8-8E423A0169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4690" y="2187106"/>
            <a:ext cx="1165536" cy="1168442"/>
          </a:xfrm>
          <a:prstGeom prst="rect">
            <a:avLst/>
          </a:prstGeom>
        </p:spPr>
      </p:pic>
      <p:pic>
        <p:nvPicPr>
          <p:cNvPr id="10" name="Рисунок 9" descr="Изображение выглядит как стрела&#10;&#10;Автоматически созданное описание">
            <a:extLst>
              <a:ext uri="{FF2B5EF4-FFF2-40B4-BE49-F238E27FC236}">
                <a16:creationId xmlns:a16="http://schemas.microsoft.com/office/drawing/2014/main" id="{59FB4B4E-75AC-26F5-85F2-435ACE8208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3186" y="3323850"/>
            <a:ext cx="1057881" cy="1057881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94E24F04-9A6A-3F83-B87F-EF501C5417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04581" y="4381731"/>
            <a:ext cx="1090109" cy="1112244"/>
          </a:xfrm>
          <a:prstGeom prst="rect">
            <a:avLst/>
          </a:prstGeo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071DCEF-1BC0-B8C3-AF64-7DD52FFDF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E0ADB-DC25-45C0-9700-7F6759B4D2CA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4414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Video – samMorell.com">
            <a:extLst>
              <a:ext uri="{FF2B5EF4-FFF2-40B4-BE49-F238E27FC236}">
                <a16:creationId xmlns:a16="http://schemas.microsoft.com/office/drawing/2014/main" id="{CB1894DE-DD17-1C15-9C36-6B401C1346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E3F596-71D2-B9C1-8C0D-B1E4EB075D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000" y="-4850"/>
            <a:ext cx="10836000" cy="1620000"/>
          </a:xfrm>
        </p:spPr>
        <p:txBody>
          <a:bodyPr>
            <a:normAutofit/>
          </a:bodyPr>
          <a:lstStyle/>
          <a:p>
            <a:r>
              <a:rPr lang="ru-RU" sz="4800" dirty="0">
                <a:solidFill>
                  <a:srgbClr val="FFFFFF"/>
                </a:solidFill>
                <a:latin typeface="+mn-lt"/>
              </a:rPr>
              <a:t>Пути комбинирования</a:t>
            </a:r>
          </a:p>
        </p:txBody>
      </p:sp>
      <p:cxnSp>
        <p:nvCxnSpPr>
          <p:cNvPr id="25" name="Прямая соединительная линия 24">
            <a:extLst>
              <a:ext uri="{FF2B5EF4-FFF2-40B4-BE49-F238E27FC236}">
                <a16:creationId xmlns:a16="http://schemas.microsoft.com/office/drawing/2014/main" id="{44C68734-9356-9347-0E0C-CB7EF2931995}"/>
              </a:ext>
            </a:extLst>
          </p:cNvPr>
          <p:cNvCxnSpPr>
            <a:cxnSpLocks/>
          </p:cNvCxnSpPr>
          <p:nvPr/>
        </p:nvCxnSpPr>
        <p:spPr>
          <a:xfrm>
            <a:off x="5239572" y="4455665"/>
            <a:ext cx="0" cy="374908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99D1DE4E-2612-A58C-93CB-F0A6B83CB9A7}"/>
              </a:ext>
            </a:extLst>
          </p:cNvPr>
          <p:cNvCxnSpPr>
            <a:cxnSpLocks/>
          </p:cNvCxnSpPr>
          <p:nvPr/>
        </p:nvCxnSpPr>
        <p:spPr>
          <a:xfrm>
            <a:off x="7353686" y="4379196"/>
            <a:ext cx="0" cy="451377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>
            <a:extLst>
              <a:ext uri="{FF2B5EF4-FFF2-40B4-BE49-F238E27FC236}">
                <a16:creationId xmlns:a16="http://schemas.microsoft.com/office/drawing/2014/main" id="{3B74DAFA-8C1E-149E-3F4E-C34577FD2A7C}"/>
              </a:ext>
            </a:extLst>
          </p:cNvPr>
          <p:cNvCxnSpPr>
            <a:cxnSpLocks/>
          </p:cNvCxnSpPr>
          <p:nvPr/>
        </p:nvCxnSpPr>
        <p:spPr>
          <a:xfrm>
            <a:off x="6313615" y="4830573"/>
            <a:ext cx="0" cy="451377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2AB27C2C-B60F-460B-B5B3-BFF5C4430031}"/>
              </a:ext>
            </a:extLst>
          </p:cNvPr>
          <p:cNvSpPr/>
          <p:nvPr/>
        </p:nvSpPr>
        <p:spPr>
          <a:xfrm>
            <a:off x="1278080" y="2067790"/>
            <a:ext cx="3600000" cy="3075709"/>
          </a:xfrm>
          <a:prstGeom prst="rect">
            <a:avLst/>
          </a:prstGeom>
          <a:solidFill>
            <a:schemeClr val="tx1"/>
          </a:solidFill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9" name="Рисунок 8" descr="Изображение выглядит как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A5853185-3826-C068-1683-8B5D70366E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0475" y="2293619"/>
            <a:ext cx="2339340" cy="2270760"/>
          </a:xfrm>
          <a:prstGeom prst="rect">
            <a:avLst/>
          </a:prstGeom>
        </p:spPr>
      </p:pic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7C8CD87B-DEEB-8C93-9F64-88C0026ED528}"/>
              </a:ext>
            </a:extLst>
          </p:cNvPr>
          <p:cNvSpPr/>
          <p:nvPr/>
        </p:nvSpPr>
        <p:spPr>
          <a:xfrm>
            <a:off x="7026110" y="2067791"/>
            <a:ext cx="3600000" cy="3075709"/>
          </a:xfrm>
          <a:prstGeom prst="rect">
            <a:avLst/>
          </a:prstGeom>
          <a:solidFill>
            <a:schemeClr val="tx1"/>
          </a:solidFill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C4981963-B1B8-72E7-86F5-B7819AE36F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8321" y="2122656"/>
            <a:ext cx="975578" cy="2933605"/>
          </a:xfrm>
          <a:prstGeom prst="rect">
            <a:avLst/>
          </a:prstGeom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CDA50F39-C83D-A168-94E3-7B7B130CD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E0ADB-DC25-45C0-9700-7F6759B4D2CA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6670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Video – samMorell.com">
            <a:extLst>
              <a:ext uri="{FF2B5EF4-FFF2-40B4-BE49-F238E27FC236}">
                <a16:creationId xmlns:a16="http://schemas.microsoft.com/office/drawing/2014/main" id="{CB1894DE-DD17-1C15-9C36-6B401C1346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E3F596-71D2-B9C1-8C0D-B1E4EB075D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000" y="-1"/>
            <a:ext cx="10836000" cy="1620000"/>
          </a:xfrm>
        </p:spPr>
        <p:txBody>
          <a:bodyPr>
            <a:normAutofit/>
          </a:bodyPr>
          <a:lstStyle/>
          <a:p>
            <a:r>
              <a:rPr lang="ru-RU" sz="4800" dirty="0">
                <a:solidFill>
                  <a:srgbClr val="FFFFFF"/>
                </a:solidFill>
                <a:latin typeface="+mn-lt"/>
              </a:rPr>
              <a:t>Пути комбинирования</a:t>
            </a:r>
          </a:p>
        </p:txBody>
      </p:sp>
      <p:cxnSp>
        <p:nvCxnSpPr>
          <p:cNvPr id="25" name="Прямая соединительная линия 24">
            <a:extLst>
              <a:ext uri="{FF2B5EF4-FFF2-40B4-BE49-F238E27FC236}">
                <a16:creationId xmlns:a16="http://schemas.microsoft.com/office/drawing/2014/main" id="{44C68734-9356-9347-0E0C-CB7EF2931995}"/>
              </a:ext>
            </a:extLst>
          </p:cNvPr>
          <p:cNvCxnSpPr>
            <a:cxnSpLocks/>
          </p:cNvCxnSpPr>
          <p:nvPr/>
        </p:nvCxnSpPr>
        <p:spPr>
          <a:xfrm>
            <a:off x="5239572" y="4455665"/>
            <a:ext cx="0" cy="374908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99D1DE4E-2612-A58C-93CB-F0A6B83CB9A7}"/>
              </a:ext>
            </a:extLst>
          </p:cNvPr>
          <p:cNvCxnSpPr>
            <a:cxnSpLocks/>
          </p:cNvCxnSpPr>
          <p:nvPr/>
        </p:nvCxnSpPr>
        <p:spPr>
          <a:xfrm>
            <a:off x="7353686" y="4379196"/>
            <a:ext cx="0" cy="451377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>
            <a:extLst>
              <a:ext uri="{FF2B5EF4-FFF2-40B4-BE49-F238E27FC236}">
                <a16:creationId xmlns:a16="http://schemas.microsoft.com/office/drawing/2014/main" id="{3B74DAFA-8C1E-149E-3F4E-C34577FD2A7C}"/>
              </a:ext>
            </a:extLst>
          </p:cNvPr>
          <p:cNvCxnSpPr>
            <a:cxnSpLocks/>
          </p:cNvCxnSpPr>
          <p:nvPr/>
        </p:nvCxnSpPr>
        <p:spPr>
          <a:xfrm>
            <a:off x="6313615" y="4830573"/>
            <a:ext cx="0" cy="451377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2AB27C2C-B60F-460B-B5B3-BFF5C4430031}"/>
              </a:ext>
            </a:extLst>
          </p:cNvPr>
          <p:cNvSpPr/>
          <p:nvPr/>
        </p:nvSpPr>
        <p:spPr>
          <a:xfrm>
            <a:off x="1278080" y="2067790"/>
            <a:ext cx="3600000" cy="4083628"/>
          </a:xfrm>
          <a:prstGeom prst="rect">
            <a:avLst/>
          </a:prstGeom>
          <a:solidFill>
            <a:schemeClr val="tx1"/>
          </a:solidFill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9" name="Рисунок 8" descr="Изображение выглядит как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A5853185-3826-C068-1683-8B5D70366E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0967" y="2122656"/>
            <a:ext cx="1414225" cy="1372766"/>
          </a:xfrm>
          <a:prstGeom prst="rect">
            <a:avLst/>
          </a:prstGeom>
        </p:spPr>
      </p:pic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7C8CD87B-DEEB-8C93-9F64-88C0026ED528}"/>
              </a:ext>
            </a:extLst>
          </p:cNvPr>
          <p:cNvSpPr/>
          <p:nvPr/>
        </p:nvSpPr>
        <p:spPr>
          <a:xfrm>
            <a:off x="7026110" y="2067791"/>
            <a:ext cx="3600000" cy="4083627"/>
          </a:xfrm>
          <a:prstGeom prst="rect">
            <a:avLst/>
          </a:prstGeom>
          <a:solidFill>
            <a:schemeClr val="tx1"/>
          </a:solidFill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C4981963-B1B8-72E7-86F5-B7819AE36F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2499" y="2153877"/>
            <a:ext cx="496037" cy="149160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F9CE2AC-A6FC-8586-E40F-6A34961C5AEF}"/>
                  </a:ext>
                </a:extLst>
              </p:cNvPr>
              <p:cNvSpPr txBox="1"/>
              <p:nvPr/>
            </p:nvSpPr>
            <p:spPr>
              <a:xfrm>
                <a:off x="1610591" y="3574473"/>
                <a:ext cx="2916487" cy="21550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b="0" dirty="0">
                  <a:solidFill>
                    <a:schemeClr val="bg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b="0" dirty="0">
                  <a:solidFill>
                    <a:schemeClr val="bg1"/>
                  </a:solidFill>
                </a:endParaRPr>
              </a:p>
              <a:p>
                <a:endParaRPr lang="ru-RU" dirty="0">
                  <a:solidFill>
                    <a:schemeClr val="bg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kern="100" smtClean="0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h</m:t>
                      </m:r>
                      <m:r>
                        <a:rPr lang="en-US" sz="1800" i="1" kern="100" smtClean="0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sz="1800" i="1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800" i="1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𝛼</m:t>
                          </m:r>
                        </m:sub>
                      </m:sSub>
                      <m:r>
                        <a:rPr lang="en-US" sz="1800" i="1" kern="100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sz="1800" i="1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800" i="1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sub>
                      </m:sSub>
                    </m:oMath>
                  </m:oMathPara>
                </a14:m>
                <a:endParaRPr lang="en-US" sz="1800" i="1" kern="100" dirty="0">
                  <a:solidFill>
                    <a:schemeClr val="bg1"/>
                  </a:solidFill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kern="1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r>
                        <a:rPr lang="en-US" sz="1800" i="1" kern="100" smtClean="0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sz="1800" i="1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b="0" i="1" kern="100" smtClean="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800" i="1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𝛼</m:t>
                          </m:r>
                        </m:sub>
                      </m:sSub>
                      <m:r>
                        <a:rPr lang="en-US" sz="1800" i="1" kern="100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sz="1800" i="1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b="0" i="1" kern="100" smtClean="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800" i="1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sub>
                      </m:sSub>
                    </m:oMath>
                  </m:oMathPara>
                </a14:m>
                <a:endParaRPr lang="ru-RU" sz="1800" kern="1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kern="10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𝜂</m:t>
                      </m:r>
                      <m:r>
                        <a:rPr lang="en-US" sz="1800" i="1" kern="100" smtClean="0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sz="1800" i="1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b="0" i="1" kern="100" smtClean="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sz="1800" i="1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𝛼</m:t>
                          </m:r>
                        </m:sub>
                      </m:sSub>
                      <m:r>
                        <a:rPr lang="en-US" sz="1800" i="1" kern="100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sz="1800" i="1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b="0" i="1" kern="100" smtClean="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sz="1800" i="1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sub>
                      </m:sSub>
                    </m:oMath>
                  </m:oMathPara>
                </a14:m>
                <a:endParaRPr lang="ru-RU" sz="1800" kern="1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F9CE2AC-A6FC-8586-E40F-6A34961C5A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0591" y="3574473"/>
                <a:ext cx="2916487" cy="21550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977561E-D0C2-D0EE-0D9F-B765492475FF}"/>
                  </a:ext>
                </a:extLst>
              </p:cNvPr>
              <p:cNvSpPr txBox="1"/>
              <p:nvPr/>
            </p:nvSpPr>
            <p:spPr>
              <a:xfrm>
                <a:off x="7365459" y="3574473"/>
                <a:ext cx="2916487" cy="21550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b="0" dirty="0">
                  <a:solidFill>
                    <a:schemeClr val="bg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b="0" dirty="0">
                  <a:solidFill>
                    <a:schemeClr val="bg1"/>
                  </a:solidFill>
                </a:endParaRPr>
              </a:p>
              <a:p>
                <a:endParaRPr lang="en-US" dirty="0">
                  <a:solidFill>
                    <a:schemeClr val="bg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kern="100" smtClean="0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h</m:t>
                      </m:r>
                      <m:r>
                        <a:rPr lang="en-US" sz="1800" i="1" kern="100" smtClean="0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sz="1800" i="1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800" i="1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𝛼</m:t>
                          </m:r>
                        </m:sub>
                      </m:sSub>
                      <m:r>
                        <a:rPr lang="en-US" sz="1800" i="1" kern="100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sz="1800" i="1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800" i="1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sub>
                      </m:sSub>
                    </m:oMath>
                  </m:oMathPara>
                </a14:m>
                <a:endParaRPr lang="en-US" sz="1800" i="1" kern="100" dirty="0">
                  <a:solidFill>
                    <a:schemeClr val="bg1"/>
                  </a:solidFill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kern="1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r>
                        <a:rPr lang="en-US" sz="1800" i="1" kern="100" smtClean="0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sz="1800" i="1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b="0" i="1" kern="100" smtClean="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800" i="1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𝛼</m:t>
                          </m:r>
                        </m:sub>
                      </m:sSub>
                      <m:r>
                        <a:rPr lang="en-US" sz="1800" i="1" kern="100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sz="1800" i="1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b="0" i="1" kern="100" smtClean="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800" i="1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sub>
                      </m:sSub>
                    </m:oMath>
                  </m:oMathPara>
                </a14:m>
                <a:endParaRPr lang="ru-RU" sz="1800" kern="1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kern="10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𝜂</m:t>
                      </m:r>
                      <m:r>
                        <a:rPr lang="en-US" sz="1800" i="1" kern="100" smtClean="0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sz="1800" i="1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b="0" i="1" kern="100" smtClean="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sz="1800" i="1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𝛼</m:t>
                          </m:r>
                        </m:sub>
                      </m:sSub>
                      <m:r>
                        <a:rPr lang="en-US" sz="1800" i="1" kern="100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sz="1800" i="1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b="0" i="1" kern="100" smtClean="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sz="1800" i="1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sub>
                      </m:sSub>
                    </m:oMath>
                  </m:oMathPara>
                </a14:m>
                <a:endParaRPr lang="ru-RU" sz="1800" kern="1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977561E-D0C2-D0EE-0D9F-B765492475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5459" y="3574473"/>
                <a:ext cx="2916487" cy="21550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EE4A1D6-7EA4-4F7E-E066-ABF262014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E0ADB-DC25-45C0-9700-7F6759B4D2CA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20243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2152</TotalTime>
  <Words>542</Words>
  <Application>Microsoft Office PowerPoint</Application>
  <PresentationFormat>Широкоэкранный</PresentationFormat>
  <Paragraphs>134</Paragraphs>
  <Slides>23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Тема Office</vt:lpstr>
      <vt:lpstr>Моделирование материалов методом реологических моделей</vt:lpstr>
      <vt:lpstr>Моделирование материалов методом реологических моделей</vt:lpstr>
      <vt:lpstr>Презентация PowerPoint</vt:lpstr>
      <vt:lpstr>Простейшие элементы </vt:lpstr>
      <vt:lpstr>Презентация PowerPoint</vt:lpstr>
      <vt:lpstr>Простейшие материалы</vt:lpstr>
      <vt:lpstr>Обозначение элементов</vt:lpstr>
      <vt:lpstr>Пути комбинирования</vt:lpstr>
      <vt:lpstr>Пути комбинирования</vt:lpstr>
      <vt:lpstr>Постановка задачи</vt:lpstr>
      <vt:lpstr>Программная часть</vt:lpstr>
      <vt:lpstr>Программная часть</vt:lpstr>
      <vt:lpstr>Программная часть</vt:lpstr>
      <vt:lpstr>Пример</vt:lpstr>
      <vt:lpstr>Пример</vt:lpstr>
      <vt:lpstr>Пример</vt:lpstr>
      <vt:lpstr>Сравнение решений</vt:lpstr>
      <vt:lpstr>Анализ решения</vt:lpstr>
      <vt:lpstr>Пример с 10 элементами</vt:lpstr>
      <vt:lpstr>Пример с 10 элементами</vt:lpstr>
      <vt:lpstr>Результаты работы</vt:lpstr>
      <vt:lpstr>Возможные улучшения</vt:lpstr>
      <vt:lpstr>Моделирование материалов методом реологических моделей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Моделирование материалов методом реологической модели</dc:title>
  <dc:creator>Махамбетали Жандос</dc:creator>
  <cp:lastModifiedBy>Махамбетали Жандос</cp:lastModifiedBy>
  <cp:revision>237</cp:revision>
  <dcterms:created xsi:type="dcterms:W3CDTF">2023-02-25T13:56:27Z</dcterms:created>
  <dcterms:modified xsi:type="dcterms:W3CDTF">2023-06-24T13:24:02Z</dcterms:modified>
</cp:coreProperties>
</file>