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2AE0-C655-612F-128D-1008A3A0C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493A0-12DB-B625-CD12-15BDD9C48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3341-90AE-C457-4F18-BF374FE8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26FD-D157-A9D2-DDFE-A2016106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21A2F-6BFF-F66E-BA2F-545FADA5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4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15FA-4D20-8653-EB33-D29E6547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E6CFA-DEF1-BC53-133C-983986A0C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6F21-1BD5-E428-3C2E-3575DE06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C819E-2949-93F4-6F17-958B0BA8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961B4-367E-1AF9-AD96-ED056F21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9E74-4E5B-69AE-6790-B06F91A26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CDDC6-466B-AB33-2E40-0F3E5F70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64CF5-D1F6-6DB0-AC1D-8D7FD8CA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EB7A-1CA2-608D-24AA-881BDA4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1087-C206-7F0C-B370-736F2EB0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9D75-52F3-7F4A-C6A8-DA29846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F044-F89C-EB27-4355-8FFC96BD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CA49-1037-27DF-62E8-32535D4D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447C-2F71-EDC4-4228-15DDDC62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1CC07-6B74-F24C-3536-0203D6E3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8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EE8A-925B-D153-07C3-7ADA7BD8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1783-5485-C23E-F81F-670D322C4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EC6F-4A78-696E-8530-48E31B14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C824-7CFF-D6C0-4BB6-74E016FA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C0A36-B359-CCCC-A5D4-59D7C917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3B4E-5F7C-179C-D0C9-3AC8A1D16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C590-12D5-AC3F-6CCD-7472DF0D8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D788C-F8EB-350E-CCDD-A8924D5A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96B94-C1D3-6628-44E8-AAEF7C1B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F51DE-F514-26B1-0289-ADE10B84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080EB-4BCC-EDA9-F8BF-74457279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4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2CA3-2E34-038C-3F69-E3140571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9BC90-7C3F-CC2A-5C2D-B0FA21E7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58676-F29A-B262-1D08-5D5F8405A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6F75BD-6F4A-0BFB-FBFF-895B802B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A4960-5345-A394-9BE0-8B63529DD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8202D-6488-C1ED-75EC-AAE88C2B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35D5-E82E-CB6E-A233-7A85F0F7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5590C-1CE8-453E-33B4-C8737E68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66CE-D596-B1E1-42E2-A055C415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DBF38-F1B1-9091-BEA3-CDD36E2A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1FD28-8AD7-BFD9-7954-41763899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825FF-5454-8A93-2A3F-BFB2DBC8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ABFE0-F54F-B960-B936-7779B31F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059D80-292C-4004-3B64-7B2D24AC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7A4A-B4B0-88F2-12CF-0B48D289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6506-3F28-53B9-AA82-16121CA2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13DF-6E12-7DFB-266D-85FF8B20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FCCB8-2DB7-D685-F0C6-C2959EAEA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0C5EF-1D34-8535-A7DD-737D5F08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3090-8F1D-DF2B-4037-9F6DB5EC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D983F-93C6-ED1A-29D6-15F87399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DF74-11A8-F700-03D6-2DC621BB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DA187-6EEF-C7AB-A24D-42BC321BA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F42B0-D4EE-3AA8-7913-6E2E1B2D6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793DD-F992-57CA-FE57-3979D0E0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4751-4952-BB08-E6B3-B133D922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EBE4-8895-6AC0-EA60-E3CCE758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6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367E2-9C2F-58D5-9ADB-EE74B2AC0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1B695-0707-D140-580C-C41EC8D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0668-DEEA-C88A-C8F5-9171888B1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59EE0-0C75-4978-B88D-831D047FB6A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E72E-1AD5-8AD5-AF51-13722885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AFBF-40E0-FBF4-1C4E-3162FA0F1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D95F5-FAFA-4EF7-ACB2-549E6929A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7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E4D1-295F-C511-1DA9-2FC2E7CF70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Field Technician Routing &amp;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Navigation System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792DA-6DFE-A615-8280-4301DA5C9A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76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BFE0-A16C-D15E-54DB-AEB65266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Overview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DC67-63D9-9E5E-EF85-AD371B33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﻿﻿It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stremlinies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procesispiniponting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customer-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reporited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network issues.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﻿﻿It collects location data using Link, prioritizes problems, and guides technicians straight to the site using Google Maps, minimizing delays, confusion, and travel time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0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8C53-F5D0-49A6-861B-90AFE94D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Key Features</a:t>
            </a:r>
            <a:b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777-7E35-74B9-41F5-06222BD05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﻿﻿Automatic location data collection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Prioritizaties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problems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Geogle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Maps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integretion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spcBef>
                <a:spcPts val="14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﻿﻿Efficiency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improven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1187-D12E-4903-1412-4C1F5E36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Model Diagram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BA33A8-5E76-7D7F-967A-7F178F40F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7639" y="1825625"/>
            <a:ext cx="47367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9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7277-D293-CE79-B765-84354BDD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A685-6FF5-EC6C-006C-F13A0D6D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Helvetica</vt:lpstr>
      <vt:lpstr>Office Theme</vt:lpstr>
      <vt:lpstr>Field Technician Routing &amp; Navigation System </vt:lpstr>
      <vt:lpstr>Overview </vt:lpstr>
      <vt:lpstr>Key Features </vt:lpstr>
      <vt:lpstr>System Model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Yonas Mulugeta Teruwha</dc:creator>
  <cp:lastModifiedBy>Yonas Mulugeta Teruwha</cp:lastModifiedBy>
  <cp:revision>1</cp:revision>
  <dcterms:created xsi:type="dcterms:W3CDTF">2025-04-14T18:10:55Z</dcterms:created>
  <dcterms:modified xsi:type="dcterms:W3CDTF">2025-04-14T20:41:46Z</dcterms:modified>
</cp:coreProperties>
</file>