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Lato" panose="020B0604020202020204" charset="0"/>
      <p:regular r:id="rId26"/>
      <p:bold r:id="rId27"/>
      <p:italic r:id="rId28"/>
      <p:boldItalic r:id="rId29"/>
    </p:embeddedFont>
    <p:embeddedFont>
      <p:font typeface="Montserrat" panose="020B0604020202020204" charset="0"/>
      <p:regular r:id="rId30"/>
      <p:bold r:id="rId31"/>
      <p:italic r:id="rId32"/>
      <p:boldItalic r:id="rId33"/>
    </p:embeddedFont>
    <p:embeddedFont>
      <p:font typeface="Open Sans" panose="020B0604020202020204" charset="0"/>
      <p:regular r:id="rId34"/>
      <p:bold r:id="rId35"/>
      <p:italic r:id="rId36"/>
      <p:boldItalic r:id="rId37"/>
    </p:embeddedFont>
    <p:embeddedFont>
      <p:font typeface="Oswald" panose="020B0604020202020204" charset="0"/>
      <p:regular r:id="rId38"/>
      <p:bold r:id="rId39"/>
    </p:embeddedFont>
    <p:embeddedFont>
      <p:font typeface="Raleway"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53">
          <p15:clr>
            <a:srgbClr val="9AA0A6"/>
          </p15:clr>
        </p15:guide>
        <p15:guide id="2" orient="horz" pos="2719">
          <p15:clr>
            <a:srgbClr val="9AA0A6"/>
          </p15:clr>
        </p15:guide>
        <p15:guide id="3"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hS7dno3eQ3deZmsu1K4ivtD38Zg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696" y="82"/>
      </p:cViewPr>
      <p:guideLst>
        <p:guide orient="horz" pos="553"/>
        <p:guide orient="horz" pos="2719"/>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bb5d0998cf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bb5d0998cf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50">
                <a:latin typeface="Open Sans"/>
                <a:ea typeface="Open Sans"/>
                <a:cs typeface="Open Sans"/>
                <a:sym typeface="Open Sans"/>
              </a:rPr>
              <a:t>Help to promote human rights online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bf69f0c89b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 name="Google Shape;344;gbf69f0c89b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Out of our scope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bf69f0c89b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gbf69f0c89b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To easily classify in real time new messages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bb5d0998cf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2" name="Google Shape;362;gbb5d0998cf_0_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bb5d0998cf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bb5d0998cf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2100" algn="l" rtl="0">
              <a:lnSpc>
                <a:spcPct val="100000"/>
              </a:lnSpc>
              <a:spcBef>
                <a:spcPts val="0"/>
              </a:spcBef>
              <a:spcAft>
                <a:spcPts val="0"/>
              </a:spcAft>
              <a:buClr>
                <a:srgbClr val="000000"/>
              </a:buClr>
              <a:buSzPts val="1000"/>
              <a:buFont typeface="Open Sans"/>
              <a:buChar char="-"/>
            </a:pPr>
            <a:r>
              <a:rPr lang="en" sz="1000" b="1">
                <a:latin typeface="Open Sans"/>
                <a:ea typeface="Open Sans"/>
                <a:cs typeface="Open Sans"/>
                <a:sym typeface="Open Sans"/>
              </a:rPr>
              <a:t>Dataset </a:t>
            </a:r>
            <a:r>
              <a:rPr lang="en" sz="1000">
                <a:latin typeface="Open Sans"/>
                <a:ea typeface="Open Sans"/>
                <a:cs typeface="Open Sans"/>
                <a:sym typeface="Open Sans"/>
              </a:rPr>
              <a:t>: 24783 rows × 6 columns:</a:t>
            </a:r>
            <a:endParaRPr sz="1000">
              <a:latin typeface="Open Sans"/>
              <a:ea typeface="Open Sans"/>
              <a:cs typeface="Open Sans"/>
              <a:sym typeface="Open Sans"/>
            </a:endParaRPr>
          </a:p>
          <a:p>
            <a:pPr marL="736600" marR="279400" lvl="0" indent="-292100" algn="l" rtl="0">
              <a:lnSpc>
                <a:spcPct val="100000"/>
              </a:lnSpc>
              <a:spcBef>
                <a:spcPts val="0"/>
              </a:spcBef>
              <a:spcAft>
                <a:spcPts val="0"/>
              </a:spcAft>
              <a:buClr>
                <a:schemeClr val="dk2"/>
              </a:buClr>
              <a:buSzPts val="1000"/>
              <a:buFont typeface="Open Sans"/>
              <a:buChar char="●"/>
            </a:pPr>
            <a:r>
              <a:rPr lang="en" sz="1000">
                <a:solidFill>
                  <a:schemeClr val="dk2"/>
                </a:solidFill>
                <a:latin typeface="Open Sans"/>
                <a:ea typeface="Open Sans"/>
                <a:cs typeface="Open Sans"/>
                <a:sym typeface="Open Sans"/>
              </a:rPr>
              <a:t>count = number of experts who coded each tweet (minimum is 3, sometimes more users coded a tweet when judgments were determined to be unreliable).</a:t>
            </a:r>
            <a:endParaRPr sz="1000">
              <a:solidFill>
                <a:schemeClr val="dk2"/>
              </a:solidFill>
              <a:latin typeface="Open Sans"/>
              <a:ea typeface="Open Sans"/>
              <a:cs typeface="Open Sans"/>
              <a:sym typeface="Open Sans"/>
            </a:endParaRPr>
          </a:p>
          <a:p>
            <a:pPr marL="736600" marR="279400" lvl="0" indent="-292100" algn="l" rtl="0">
              <a:lnSpc>
                <a:spcPct val="100000"/>
              </a:lnSpc>
              <a:spcBef>
                <a:spcPts val="0"/>
              </a:spcBef>
              <a:spcAft>
                <a:spcPts val="0"/>
              </a:spcAft>
              <a:buClr>
                <a:schemeClr val="dk2"/>
              </a:buClr>
              <a:buSzPts val="1000"/>
              <a:buFont typeface="Open Sans"/>
              <a:buChar char="●"/>
            </a:pPr>
            <a:r>
              <a:rPr lang="en" sz="1000">
                <a:solidFill>
                  <a:schemeClr val="dk2"/>
                </a:solidFill>
                <a:latin typeface="Open Sans"/>
                <a:ea typeface="Open Sans"/>
                <a:cs typeface="Open Sans"/>
                <a:sym typeface="Open Sans"/>
              </a:rPr>
              <a:t>hate_speech = number of experts who judged the tweet to be hate speech.</a:t>
            </a:r>
            <a:endParaRPr sz="1000">
              <a:solidFill>
                <a:schemeClr val="dk2"/>
              </a:solidFill>
              <a:latin typeface="Open Sans"/>
              <a:ea typeface="Open Sans"/>
              <a:cs typeface="Open Sans"/>
              <a:sym typeface="Open Sans"/>
            </a:endParaRPr>
          </a:p>
          <a:p>
            <a:pPr marL="736600" marR="279400" lvl="0" indent="-292100" algn="l" rtl="0">
              <a:lnSpc>
                <a:spcPct val="100000"/>
              </a:lnSpc>
              <a:spcBef>
                <a:spcPts val="0"/>
              </a:spcBef>
              <a:spcAft>
                <a:spcPts val="0"/>
              </a:spcAft>
              <a:buClr>
                <a:schemeClr val="dk2"/>
              </a:buClr>
              <a:buSzPts val="1000"/>
              <a:buFont typeface="Open Sans"/>
              <a:buChar char="●"/>
            </a:pPr>
            <a:r>
              <a:rPr lang="en" sz="1000">
                <a:solidFill>
                  <a:schemeClr val="dk2"/>
                </a:solidFill>
                <a:latin typeface="Open Sans"/>
                <a:ea typeface="Open Sans"/>
                <a:cs typeface="Open Sans"/>
                <a:sym typeface="Open Sans"/>
              </a:rPr>
              <a:t>offensive_language = number of experts who judged the tweet to be offensive.</a:t>
            </a:r>
            <a:endParaRPr sz="1000">
              <a:solidFill>
                <a:schemeClr val="dk2"/>
              </a:solidFill>
              <a:latin typeface="Open Sans"/>
              <a:ea typeface="Open Sans"/>
              <a:cs typeface="Open Sans"/>
              <a:sym typeface="Open Sans"/>
            </a:endParaRPr>
          </a:p>
          <a:p>
            <a:pPr marL="736600" marR="279400" lvl="0" indent="-292100" algn="l" rtl="0">
              <a:lnSpc>
                <a:spcPct val="100000"/>
              </a:lnSpc>
              <a:spcBef>
                <a:spcPts val="0"/>
              </a:spcBef>
              <a:spcAft>
                <a:spcPts val="0"/>
              </a:spcAft>
              <a:buClr>
                <a:schemeClr val="dk2"/>
              </a:buClr>
              <a:buSzPts val="1000"/>
              <a:buFont typeface="Open Sans"/>
              <a:buChar char="●"/>
            </a:pPr>
            <a:r>
              <a:rPr lang="en" sz="1000">
                <a:solidFill>
                  <a:schemeClr val="dk2"/>
                </a:solidFill>
                <a:latin typeface="Open Sans"/>
                <a:ea typeface="Open Sans"/>
                <a:cs typeface="Open Sans"/>
                <a:sym typeface="Open Sans"/>
              </a:rPr>
              <a:t>neither = number of experts who judged the tweet to be neither offensive nor non-offensive.</a:t>
            </a:r>
            <a:endParaRPr sz="1000">
              <a:solidFill>
                <a:schemeClr val="dk2"/>
              </a:solidFill>
              <a:latin typeface="Open Sans"/>
              <a:ea typeface="Open Sans"/>
              <a:cs typeface="Open Sans"/>
              <a:sym typeface="Open Sans"/>
            </a:endParaRPr>
          </a:p>
          <a:p>
            <a:pPr marL="736600" marR="279400" lvl="0" indent="-292100" algn="l" rtl="0">
              <a:lnSpc>
                <a:spcPct val="100000"/>
              </a:lnSpc>
              <a:spcBef>
                <a:spcPts val="0"/>
              </a:spcBef>
              <a:spcAft>
                <a:spcPts val="0"/>
              </a:spcAft>
              <a:buClr>
                <a:schemeClr val="dk2"/>
              </a:buClr>
              <a:buSzPts val="1000"/>
              <a:buFont typeface="Open Sans"/>
              <a:buChar char="●"/>
            </a:pPr>
            <a:r>
              <a:rPr lang="en" sz="1000">
                <a:solidFill>
                  <a:schemeClr val="dk2"/>
                </a:solidFill>
                <a:latin typeface="Open Sans"/>
                <a:ea typeface="Open Sans"/>
                <a:cs typeface="Open Sans"/>
                <a:sym typeface="Open Sans"/>
              </a:rPr>
              <a:t>class = class label for majority of experts: 0 - hate speech, 1 - offensive language, 2 - neither</a:t>
            </a:r>
            <a:endParaRPr sz="1000">
              <a:solidFill>
                <a:schemeClr val="dk2"/>
              </a:solidFill>
              <a:latin typeface="Open Sans"/>
              <a:ea typeface="Open Sans"/>
              <a:cs typeface="Open Sans"/>
              <a:sym typeface="Open Sans"/>
            </a:endParaRPr>
          </a:p>
          <a:p>
            <a:pPr marL="0" marR="279400" lvl="0" indent="0" algn="l" rtl="0">
              <a:lnSpc>
                <a:spcPct val="100000"/>
              </a:lnSpc>
              <a:spcBef>
                <a:spcPts val="2200"/>
              </a:spcBef>
              <a:spcAft>
                <a:spcPts val="0"/>
              </a:spcAft>
              <a:buNone/>
            </a:pPr>
            <a:r>
              <a:rPr lang="en" sz="1000">
                <a:solidFill>
                  <a:schemeClr val="dk2"/>
                </a:solidFill>
                <a:latin typeface="Open Sans"/>
                <a:ea typeface="Open Sans"/>
                <a:cs typeface="Open Sans"/>
                <a:sym typeface="Open Sans"/>
              </a:rPr>
              <a:t>The dataset is </a:t>
            </a:r>
            <a:r>
              <a:rPr lang="en" sz="1000" u="sng">
                <a:solidFill>
                  <a:schemeClr val="dk2"/>
                </a:solidFill>
                <a:latin typeface="Open Sans"/>
                <a:ea typeface="Open Sans"/>
                <a:cs typeface="Open Sans"/>
                <a:sym typeface="Open Sans"/>
              </a:rPr>
              <a:t>unbalanced</a:t>
            </a:r>
            <a:r>
              <a:rPr lang="en" sz="1000">
                <a:solidFill>
                  <a:schemeClr val="dk2"/>
                </a:solidFill>
                <a:latin typeface="Open Sans"/>
                <a:ea typeface="Open Sans"/>
                <a:cs typeface="Open Sans"/>
                <a:sym typeface="Open Sans"/>
              </a:rPr>
              <a:t> in favour of tweets containing offensive language compared to hate speech or tweets without any insult.We will try in a later step to resolve that issue so that or predictive model will not be biased towards the most populated class.</a:t>
            </a:r>
            <a:endParaRPr sz="1000">
              <a:solidFill>
                <a:schemeClr val="dk2"/>
              </a:solidFill>
              <a:latin typeface="Open Sans"/>
              <a:ea typeface="Open Sans"/>
              <a:cs typeface="Open Sans"/>
              <a:sym typeface="Open Sans"/>
            </a:endParaRPr>
          </a:p>
          <a:p>
            <a:pPr marL="0" lvl="0" indent="0" algn="l" rtl="0">
              <a:lnSpc>
                <a:spcPct val="100000"/>
              </a:lnSpc>
              <a:spcBef>
                <a:spcPts val="0"/>
              </a:spcBef>
              <a:spcAft>
                <a:spcPts val="0"/>
              </a:spcAft>
              <a:buClr>
                <a:schemeClr val="dk1"/>
              </a:buClr>
              <a:buSzPts val="1100"/>
              <a:buFont typeface="Arial"/>
              <a:buNone/>
            </a:pPr>
            <a:endParaRPr sz="1000">
              <a:latin typeface="Open Sans"/>
              <a:ea typeface="Open Sans"/>
              <a:cs typeface="Open Sans"/>
              <a:sym typeface="Open Sans"/>
            </a:endParaRPr>
          </a:p>
          <a:p>
            <a:pPr marL="457200" lvl="0" indent="-292100" algn="l" rtl="0">
              <a:lnSpc>
                <a:spcPct val="100000"/>
              </a:lnSpc>
              <a:spcBef>
                <a:spcPts val="0"/>
              </a:spcBef>
              <a:spcAft>
                <a:spcPts val="0"/>
              </a:spcAft>
              <a:buClr>
                <a:srgbClr val="000000"/>
              </a:buClr>
              <a:buSzPts val="1000"/>
              <a:buFont typeface="Open Sans"/>
              <a:buChar char="-"/>
            </a:pPr>
            <a:r>
              <a:rPr lang="en" sz="1000" b="1">
                <a:latin typeface="Open Sans"/>
                <a:ea typeface="Open Sans"/>
                <a:cs typeface="Open Sans"/>
                <a:sym typeface="Open Sans"/>
              </a:rPr>
              <a:t>Preprocessing </a:t>
            </a:r>
            <a:r>
              <a:rPr lang="en" sz="1000">
                <a:latin typeface="Open Sans"/>
                <a:ea typeface="Open Sans"/>
                <a:cs typeface="Open Sans"/>
                <a:sym typeface="Open Sans"/>
              </a:rPr>
              <a:t>: remove extra space, mentions, urls, punctuations and numbers, capitalization, tokenizing, removal of stopwords, stemming</a:t>
            </a:r>
            <a:endParaRPr sz="1000">
              <a:latin typeface="Open Sans"/>
              <a:ea typeface="Open Sans"/>
              <a:cs typeface="Open Sans"/>
              <a:sym typeface="Open Sans"/>
            </a:endParaRPr>
          </a:p>
          <a:p>
            <a:pPr marL="457200" lvl="0" indent="0" algn="l" rtl="0">
              <a:lnSpc>
                <a:spcPct val="100000"/>
              </a:lnSpc>
              <a:spcBef>
                <a:spcPts val="0"/>
              </a:spcBef>
              <a:spcAft>
                <a:spcPts val="0"/>
              </a:spcAft>
              <a:buClr>
                <a:schemeClr val="dk1"/>
              </a:buClr>
              <a:buSzPts val="1100"/>
              <a:buFont typeface="Arial"/>
              <a:buNone/>
            </a:pPr>
            <a:endParaRPr sz="1000">
              <a:latin typeface="Open Sans"/>
              <a:ea typeface="Open Sans"/>
              <a:cs typeface="Open Sans"/>
              <a:sym typeface="Open Sans"/>
            </a:endParaRPr>
          </a:p>
          <a:p>
            <a:pPr marL="457200" lvl="0" indent="-292100" algn="l" rtl="0">
              <a:lnSpc>
                <a:spcPct val="100000"/>
              </a:lnSpc>
              <a:spcBef>
                <a:spcPts val="0"/>
              </a:spcBef>
              <a:spcAft>
                <a:spcPts val="0"/>
              </a:spcAft>
              <a:buClr>
                <a:srgbClr val="000000"/>
              </a:buClr>
              <a:buSzPts val="1000"/>
              <a:buFont typeface="Open Sans"/>
              <a:buChar char="-"/>
            </a:pPr>
            <a:r>
              <a:rPr lang="en" sz="1000" b="1">
                <a:latin typeface="Open Sans"/>
                <a:ea typeface="Open Sans"/>
                <a:cs typeface="Open Sans"/>
                <a:sym typeface="Open Sans"/>
              </a:rPr>
              <a:t>Data exploration</a:t>
            </a:r>
            <a:r>
              <a:rPr lang="en" sz="1000">
                <a:latin typeface="Open Sans"/>
                <a:ea typeface="Open Sans"/>
                <a:cs typeface="Open Sans"/>
                <a:sym typeface="Open Sans"/>
              </a:rPr>
              <a:t> : Wordcloud visualization (Most common tweets, hate and offensive speech)</a:t>
            </a:r>
            <a:endParaRPr sz="1000">
              <a:latin typeface="Open Sans"/>
              <a:ea typeface="Open Sans"/>
              <a:cs typeface="Open Sans"/>
              <a:sym typeface="Open Sans"/>
            </a:endParaRPr>
          </a:p>
          <a:p>
            <a:pPr marL="0" lvl="0" indent="0" algn="l" rtl="0">
              <a:lnSpc>
                <a:spcPct val="100000"/>
              </a:lnSpc>
              <a:spcBef>
                <a:spcPts val="0"/>
              </a:spcBef>
              <a:spcAft>
                <a:spcPts val="0"/>
              </a:spcAft>
              <a:buClr>
                <a:schemeClr val="dk1"/>
              </a:buClr>
              <a:buSzPts val="1100"/>
              <a:buFont typeface="Arial"/>
              <a:buNone/>
            </a:pPr>
            <a:endParaRPr sz="1000">
              <a:latin typeface="Open Sans"/>
              <a:ea typeface="Open Sans"/>
              <a:cs typeface="Open Sans"/>
              <a:sym typeface="Open Sans"/>
            </a:endParaRPr>
          </a:p>
          <a:p>
            <a:pPr marL="457200" lvl="0" indent="-292100" algn="l" rtl="0">
              <a:lnSpc>
                <a:spcPct val="100000"/>
              </a:lnSpc>
              <a:spcBef>
                <a:spcPts val="0"/>
              </a:spcBef>
              <a:spcAft>
                <a:spcPts val="0"/>
              </a:spcAft>
              <a:buClr>
                <a:srgbClr val="000000"/>
              </a:buClr>
              <a:buSzPts val="1000"/>
              <a:buFont typeface="Open Sans"/>
              <a:buChar char="-"/>
            </a:pPr>
            <a:r>
              <a:rPr lang="en" sz="1000" b="1">
                <a:latin typeface="Open Sans"/>
                <a:ea typeface="Open Sans"/>
                <a:cs typeface="Open Sans"/>
                <a:sym typeface="Open Sans"/>
              </a:rPr>
              <a:t>Featuring engineer</a:t>
            </a:r>
            <a:r>
              <a:rPr lang="en" sz="1000">
                <a:latin typeface="Open Sans"/>
                <a:ea typeface="Open Sans"/>
                <a:cs typeface="Open Sans"/>
                <a:sym typeface="Open Sans"/>
              </a:rPr>
              <a:t> : </a:t>
            </a:r>
            <a:endParaRPr sz="1000">
              <a:latin typeface="Open Sans"/>
              <a:ea typeface="Open Sans"/>
              <a:cs typeface="Open Sans"/>
              <a:sym typeface="Open Sans"/>
            </a:endParaRPr>
          </a:p>
          <a:p>
            <a:pPr marL="914400" lvl="1" indent="-292100" algn="l" rtl="0">
              <a:lnSpc>
                <a:spcPct val="100000"/>
              </a:lnSpc>
              <a:spcBef>
                <a:spcPts val="0"/>
              </a:spcBef>
              <a:spcAft>
                <a:spcPts val="0"/>
              </a:spcAft>
              <a:buClr>
                <a:srgbClr val="000000"/>
              </a:buClr>
              <a:buSzPts val="1000"/>
              <a:buFont typeface="Open Sans"/>
              <a:buChar char="-"/>
            </a:pPr>
            <a:r>
              <a:rPr lang="en" sz="1000">
                <a:latin typeface="Open Sans"/>
                <a:ea typeface="Open Sans"/>
                <a:cs typeface="Open Sans"/>
                <a:sym typeface="Open Sans"/>
              </a:rPr>
              <a:t>Original features : TF-IDF Matrix</a:t>
            </a:r>
            <a:endParaRPr sz="1000">
              <a:latin typeface="Open Sans"/>
              <a:ea typeface="Open Sans"/>
              <a:cs typeface="Open Sans"/>
              <a:sym typeface="Open Sans"/>
            </a:endParaRPr>
          </a:p>
          <a:p>
            <a:pPr marL="0" lvl="0" indent="0" algn="just" rtl="0">
              <a:lnSpc>
                <a:spcPct val="115000"/>
              </a:lnSpc>
              <a:spcBef>
                <a:spcPts val="1100"/>
              </a:spcBef>
              <a:spcAft>
                <a:spcPts val="0"/>
              </a:spcAft>
              <a:buNone/>
            </a:pPr>
            <a:r>
              <a:rPr lang="en" sz="1000">
                <a:solidFill>
                  <a:schemeClr val="dk2"/>
                </a:solidFill>
                <a:highlight>
                  <a:srgbClr val="FFFFFF"/>
                </a:highlight>
              </a:rPr>
              <a:t>We used the </a:t>
            </a:r>
            <a:r>
              <a:rPr lang="en" sz="1000" b="1">
                <a:solidFill>
                  <a:schemeClr val="dk2"/>
                </a:solidFill>
                <a:highlight>
                  <a:srgbClr val="FFFFFF"/>
                </a:highlight>
              </a:rPr>
              <a:t>TF-IDF</a:t>
            </a:r>
            <a:r>
              <a:rPr lang="en" sz="1000">
                <a:solidFill>
                  <a:schemeClr val="dk2"/>
                </a:solidFill>
                <a:highlight>
                  <a:srgbClr val="FFFFFF"/>
                </a:highlight>
              </a:rPr>
              <a:t> (term frequency–inverse document frequency) measures as features for our model. They are intended as weighting factors reflecting the importance of a word in a tweet among a collection of tweets.</a:t>
            </a:r>
            <a:endParaRPr sz="1000">
              <a:solidFill>
                <a:schemeClr val="dk2"/>
              </a:solidFill>
              <a:highlight>
                <a:srgbClr val="FFFFFF"/>
              </a:highlight>
            </a:endParaRPr>
          </a:p>
          <a:p>
            <a:pPr marL="0" lvl="0" indent="0" algn="just" rtl="0">
              <a:lnSpc>
                <a:spcPct val="115000"/>
              </a:lnSpc>
              <a:spcBef>
                <a:spcPts val="1100"/>
              </a:spcBef>
              <a:spcAft>
                <a:spcPts val="0"/>
              </a:spcAft>
              <a:buNone/>
            </a:pPr>
            <a:r>
              <a:rPr lang="en" sz="1000">
                <a:solidFill>
                  <a:schemeClr val="dk2"/>
                </a:solidFill>
                <a:highlight>
                  <a:srgbClr val="FFFFFF"/>
                </a:highlight>
              </a:rPr>
              <a:t>The term frequency represents the number of appearance of a word in a document, and the adjustment is made by the inverse document frequency. The inverse document frequency role is to give more weight to meaningful words, and reduce the weight of word not giving relevant information.</a:t>
            </a:r>
            <a:endParaRPr sz="1000">
              <a:solidFill>
                <a:schemeClr val="dk2"/>
              </a:solidFill>
              <a:highlight>
                <a:srgbClr val="FFFFFF"/>
              </a:highlight>
            </a:endParaRPr>
          </a:p>
          <a:p>
            <a:pPr marL="0" lvl="0" indent="0" algn="l" rtl="0">
              <a:lnSpc>
                <a:spcPct val="100000"/>
              </a:lnSpc>
              <a:spcBef>
                <a:spcPts val="0"/>
              </a:spcBef>
              <a:spcAft>
                <a:spcPts val="0"/>
              </a:spcAft>
              <a:buNone/>
            </a:pPr>
            <a:endParaRPr sz="1000">
              <a:latin typeface="Open Sans"/>
              <a:ea typeface="Open Sans"/>
              <a:cs typeface="Open Sans"/>
              <a:sym typeface="Open Sans"/>
            </a:endParaRPr>
          </a:p>
          <a:p>
            <a:pPr marL="914400" lvl="1" indent="-292100" algn="l" rtl="0">
              <a:lnSpc>
                <a:spcPct val="100000"/>
              </a:lnSpc>
              <a:spcBef>
                <a:spcPts val="0"/>
              </a:spcBef>
              <a:spcAft>
                <a:spcPts val="0"/>
              </a:spcAft>
              <a:buClr>
                <a:srgbClr val="000000"/>
              </a:buClr>
              <a:buSzPts val="1000"/>
              <a:buFont typeface="Open Sans"/>
              <a:buChar char="-"/>
            </a:pPr>
            <a:r>
              <a:rPr lang="en" sz="1000">
                <a:latin typeface="Open Sans"/>
                <a:ea typeface="Open Sans"/>
                <a:cs typeface="Open Sans"/>
                <a:sym typeface="Open Sans"/>
              </a:rPr>
              <a:t>Additional features : Sentiment analysis, #, URL tags, </a:t>
            </a:r>
            <a:r>
              <a:rPr lang="en" sz="1000">
                <a:solidFill>
                  <a:schemeClr val="dk1"/>
                </a:solidFill>
                <a:latin typeface="Open Sans"/>
                <a:ea typeface="Open Sans"/>
                <a:cs typeface="Open Sans"/>
                <a:sym typeface="Open Sans"/>
              </a:rPr>
              <a:t>Doc2vec, </a:t>
            </a:r>
            <a:r>
              <a:rPr lang="en" sz="1000">
                <a:latin typeface="Open Sans"/>
                <a:ea typeface="Open Sans"/>
                <a:cs typeface="Open Sans"/>
                <a:sym typeface="Open Sans"/>
              </a:rPr>
              <a:t>new features)</a:t>
            </a:r>
            <a:endParaRPr sz="1000">
              <a:latin typeface="Open Sans"/>
              <a:ea typeface="Open Sans"/>
              <a:cs typeface="Open Sans"/>
              <a:sym typeface="Open Sans"/>
            </a:endParaRPr>
          </a:p>
          <a:p>
            <a:pPr marL="0" lvl="0" indent="0" algn="l" rtl="0">
              <a:lnSpc>
                <a:spcPct val="100000"/>
              </a:lnSpc>
              <a:spcBef>
                <a:spcPts val="0"/>
              </a:spcBef>
              <a:spcAft>
                <a:spcPts val="0"/>
              </a:spcAft>
              <a:buNone/>
            </a:pPr>
            <a:r>
              <a:rPr lang="en" sz="1000" b="1">
                <a:solidFill>
                  <a:schemeClr val="dk2"/>
                </a:solidFill>
                <a:latin typeface="Open Sans"/>
                <a:ea typeface="Open Sans"/>
                <a:cs typeface="Open Sans"/>
                <a:sym typeface="Open Sans"/>
              </a:rPr>
              <a:t>Sentiment analysis</a:t>
            </a:r>
            <a:endParaRPr sz="1000" b="1">
              <a:solidFill>
                <a:schemeClr val="dk2"/>
              </a:solidFill>
              <a:latin typeface="Open Sans"/>
              <a:ea typeface="Open Sans"/>
              <a:cs typeface="Open Sans"/>
              <a:sym typeface="Open Sans"/>
            </a:endParaRPr>
          </a:p>
          <a:p>
            <a:pPr marL="0" lvl="0" indent="0" algn="just" rtl="0">
              <a:lnSpc>
                <a:spcPct val="100000"/>
              </a:lnSpc>
              <a:spcBef>
                <a:spcPts val="1100"/>
              </a:spcBef>
              <a:spcAft>
                <a:spcPts val="0"/>
              </a:spcAft>
              <a:buNone/>
            </a:pPr>
            <a:r>
              <a:rPr lang="en" sz="1000">
                <a:solidFill>
                  <a:schemeClr val="dk2"/>
                </a:solidFill>
                <a:highlight>
                  <a:srgbClr val="FFFFFF"/>
                </a:highlight>
              </a:rPr>
              <a:t>We then computed a sentiment analysis on our collection of tweets, in order to use the polarity scores as features.</a:t>
            </a:r>
            <a:endParaRPr sz="1000">
              <a:solidFill>
                <a:schemeClr val="dk2"/>
              </a:solidFill>
              <a:highlight>
                <a:srgbClr val="FFFFFF"/>
              </a:highlight>
            </a:endParaRPr>
          </a:p>
          <a:p>
            <a:pPr marL="0" lvl="0" indent="0" algn="just" rtl="0">
              <a:lnSpc>
                <a:spcPct val="100000"/>
              </a:lnSpc>
              <a:spcBef>
                <a:spcPts val="1100"/>
              </a:spcBef>
              <a:spcAft>
                <a:spcPts val="0"/>
              </a:spcAft>
              <a:buNone/>
            </a:pPr>
            <a:r>
              <a:rPr lang="en" sz="1000">
                <a:solidFill>
                  <a:schemeClr val="dk2"/>
                </a:solidFill>
                <a:highlight>
                  <a:srgbClr val="FFFFFF"/>
                </a:highlight>
              </a:rPr>
              <a:t>We also took into account the number of mentions in the tweet, of hashtags used, or of URLs shared.</a:t>
            </a:r>
            <a:endParaRPr sz="1000">
              <a:solidFill>
                <a:schemeClr val="dk2"/>
              </a:solidFill>
              <a:highlight>
                <a:srgbClr val="FFFFFF"/>
              </a:highlight>
            </a:endParaRPr>
          </a:p>
          <a:p>
            <a:pPr marL="0" lvl="0" indent="0" algn="l" rtl="0">
              <a:lnSpc>
                <a:spcPct val="100000"/>
              </a:lnSpc>
              <a:spcBef>
                <a:spcPts val="0"/>
              </a:spcBef>
              <a:spcAft>
                <a:spcPts val="0"/>
              </a:spcAft>
              <a:buNone/>
            </a:pPr>
            <a:endParaRPr sz="1000">
              <a:latin typeface="Open Sans"/>
              <a:ea typeface="Open Sans"/>
              <a:cs typeface="Open Sans"/>
              <a:sym typeface="Open Sans"/>
            </a:endParaRPr>
          </a:p>
          <a:p>
            <a:pPr marL="0" lvl="0" indent="0" algn="just" rtl="0">
              <a:lnSpc>
                <a:spcPct val="100000"/>
              </a:lnSpc>
              <a:spcBef>
                <a:spcPts val="1100"/>
              </a:spcBef>
              <a:spcAft>
                <a:spcPts val="0"/>
              </a:spcAft>
              <a:buNone/>
            </a:pPr>
            <a:r>
              <a:rPr lang="en" sz="1000" b="1">
                <a:solidFill>
                  <a:schemeClr val="dk2"/>
                </a:solidFill>
                <a:highlight>
                  <a:srgbClr val="FFFFFF"/>
                </a:highlight>
              </a:rPr>
              <a:t>Doc2vec</a:t>
            </a:r>
            <a:endParaRPr sz="1000" b="1">
              <a:solidFill>
                <a:schemeClr val="dk2"/>
              </a:solidFill>
              <a:highlight>
                <a:srgbClr val="FFFFFF"/>
              </a:highlight>
            </a:endParaRPr>
          </a:p>
          <a:p>
            <a:pPr marL="0" lvl="0" indent="0" algn="just" rtl="0">
              <a:lnSpc>
                <a:spcPct val="100000"/>
              </a:lnSpc>
              <a:spcBef>
                <a:spcPts val="1100"/>
              </a:spcBef>
              <a:spcAft>
                <a:spcPts val="0"/>
              </a:spcAft>
              <a:buNone/>
            </a:pPr>
            <a:r>
              <a:rPr lang="en" sz="1000">
                <a:solidFill>
                  <a:schemeClr val="dk2"/>
                </a:solidFill>
                <a:highlight>
                  <a:srgbClr val="FFFFFF"/>
                </a:highlight>
              </a:rPr>
              <a:t>We set up a doc2vec vector columns to generate a numerical representation of our data, able to capture relationships between words.</a:t>
            </a:r>
            <a:endParaRPr sz="1000">
              <a:solidFill>
                <a:schemeClr val="dk2"/>
              </a:solidFill>
              <a:highlight>
                <a:srgbClr val="FFFFFF"/>
              </a:highlight>
            </a:endParaRPr>
          </a:p>
          <a:p>
            <a:pPr marL="0" lvl="0" indent="0" algn="just" rtl="0">
              <a:lnSpc>
                <a:spcPct val="100000"/>
              </a:lnSpc>
              <a:spcBef>
                <a:spcPts val="1100"/>
              </a:spcBef>
              <a:spcAft>
                <a:spcPts val="0"/>
              </a:spcAft>
              <a:buNone/>
            </a:pPr>
            <a:r>
              <a:rPr lang="en" sz="1000">
                <a:solidFill>
                  <a:schemeClr val="dk2"/>
                </a:solidFill>
                <a:highlight>
                  <a:srgbClr val="FFFFFF"/>
                </a:highlight>
              </a:rPr>
              <a:t>To initiate the doc2vec we used the Distributed Bag of Words model. It ignores the context words in the tweet, but force the model to predict the probability distribution of words in a tweet given a randomly sampled word from the document.</a:t>
            </a:r>
            <a:endParaRPr sz="1000">
              <a:solidFill>
                <a:schemeClr val="dk2"/>
              </a:solidFill>
              <a:highlight>
                <a:srgbClr val="FFFFFF"/>
              </a:highlight>
            </a:endParaRPr>
          </a:p>
          <a:p>
            <a:pPr marL="0" lvl="0" indent="0" algn="l" rtl="0">
              <a:lnSpc>
                <a:spcPct val="100000"/>
              </a:lnSpc>
              <a:spcBef>
                <a:spcPts val="0"/>
              </a:spcBef>
              <a:spcAft>
                <a:spcPts val="0"/>
              </a:spcAft>
              <a:buNone/>
            </a:pPr>
            <a:endParaRPr sz="1000">
              <a:latin typeface="Open Sans"/>
              <a:ea typeface="Open Sans"/>
              <a:cs typeface="Open Sans"/>
              <a:sym typeface="Open Sans"/>
            </a:endParaRPr>
          </a:p>
          <a:p>
            <a:pPr marL="0" lvl="0" indent="0" algn="just" rtl="0">
              <a:lnSpc>
                <a:spcPct val="100000"/>
              </a:lnSpc>
              <a:spcBef>
                <a:spcPts val="1100"/>
              </a:spcBef>
              <a:spcAft>
                <a:spcPts val="0"/>
              </a:spcAft>
              <a:buNone/>
            </a:pPr>
            <a:r>
              <a:rPr lang="en" sz="1000" b="1">
                <a:solidFill>
                  <a:schemeClr val="dk2"/>
                </a:solidFill>
                <a:highlight>
                  <a:srgbClr val="FFFFFF"/>
                </a:highlight>
              </a:rPr>
              <a:t>New features</a:t>
            </a:r>
            <a:endParaRPr sz="1000" b="1">
              <a:solidFill>
                <a:schemeClr val="dk2"/>
              </a:solidFill>
              <a:highlight>
                <a:srgbClr val="FFFFFF"/>
              </a:highlight>
            </a:endParaRPr>
          </a:p>
          <a:p>
            <a:pPr marL="0" lvl="0" indent="0" algn="just" rtl="0">
              <a:lnSpc>
                <a:spcPct val="100000"/>
              </a:lnSpc>
              <a:spcBef>
                <a:spcPts val="1100"/>
              </a:spcBef>
              <a:spcAft>
                <a:spcPts val="0"/>
              </a:spcAft>
              <a:buNone/>
            </a:pPr>
            <a:r>
              <a:rPr lang="en" sz="1000">
                <a:solidFill>
                  <a:schemeClr val="dk2"/>
                </a:solidFill>
                <a:highlight>
                  <a:srgbClr val="FFFFFF"/>
                </a:highlight>
              </a:rPr>
              <a:t>We created 8 new features in regards to the textual composition of the tweets (in matter of characters/syllables or readability).</a:t>
            </a:r>
            <a:endParaRPr sz="1000">
              <a:solidFill>
                <a:schemeClr val="dk2"/>
              </a:solidFill>
              <a:highlight>
                <a:srgbClr val="FFFFFF"/>
              </a:highlight>
            </a:endParaRPr>
          </a:p>
          <a:p>
            <a:pPr marL="736600" marR="279400" lvl="0" indent="-292100" algn="l" rtl="0">
              <a:lnSpc>
                <a:spcPct val="100000"/>
              </a:lnSpc>
              <a:spcBef>
                <a:spcPts val="2200"/>
              </a:spcBef>
              <a:spcAft>
                <a:spcPts val="0"/>
              </a:spcAft>
              <a:buClr>
                <a:schemeClr val="dk2"/>
              </a:buClr>
              <a:buSzPts val="1000"/>
              <a:buChar char="●"/>
            </a:pPr>
            <a:r>
              <a:rPr lang="en" sz="1000" b="1">
                <a:solidFill>
                  <a:schemeClr val="dk2"/>
                </a:solidFill>
                <a:highlight>
                  <a:srgbClr val="FFFFFF"/>
                </a:highlight>
              </a:rPr>
              <a:t>1</a:t>
            </a:r>
            <a:r>
              <a:rPr lang="en" sz="1000">
                <a:solidFill>
                  <a:schemeClr val="dk2"/>
                </a:solidFill>
                <a:highlight>
                  <a:srgbClr val="FFFFFF"/>
                </a:highlight>
              </a:rPr>
              <a:t> the Flesch-Kincaid Readability Age grade (FKRA): shows the required education to be able to understand a text (the higher the score the more difficult it is for a reader to understand the text)</a:t>
            </a:r>
            <a:endParaRPr sz="1000">
              <a:solidFill>
                <a:schemeClr val="dk2"/>
              </a:solidFill>
              <a:highlight>
                <a:srgbClr val="FFFFFF"/>
              </a:highlight>
            </a:endParaRPr>
          </a:p>
          <a:p>
            <a:pPr marL="736600" marR="279400" lvl="0" indent="-292100" algn="l" rtl="0">
              <a:lnSpc>
                <a:spcPct val="100000"/>
              </a:lnSpc>
              <a:spcBef>
                <a:spcPts val="0"/>
              </a:spcBef>
              <a:spcAft>
                <a:spcPts val="0"/>
              </a:spcAft>
              <a:buClr>
                <a:schemeClr val="dk2"/>
              </a:buClr>
              <a:buSzPts val="1000"/>
              <a:buChar char="●"/>
            </a:pPr>
            <a:r>
              <a:rPr lang="en" sz="1000" b="1">
                <a:solidFill>
                  <a:schemeClr val="dk2"/>
                </a:solidFill>
                <a:highlight>
                  <a:srgbClr val="FFFFFF"/>
                </a:highlight>
              </a:rPr>
              <a:t>2</a:t>
            </a:r>
            <a:r>
              <a:rPr lang="en" sz="1000">
                <a:solidFill>
                  <a:schemeClr val="dk2"/>
                </a:solidFill>
                <a:highlight>
                  <a:srgbClr val="FFFFFF"/>
                </a:highlight>
              </a:rPr>
              <a:t> the Flesch Reading Ease score (FRE): takes into account the number of words in a sentence and the average number of syllables per word to assess the readability score (the higher the FRE is, the easier it is to read. Thus a tweet with a high FKRA will have a lower FRE score)</a:t>
            </a:r>
            <a:endParaRPr sz="1000">
              <a:solidFill>
                <a:schemeClr val="dk2"/>
              </a:solidFill>
              <a:highlight>
                <a:srgbClr val="FFFFFF"/>
              </a:highlight>
            </a:endParaRPr>
          </a:p>
          <a:p>
            <a:pPr marL="736600" marR="279400" lvl="0" indent="-292100" algn="l" rtl="0">
              <a:lnSpc>
                <a:spcPct val="100000"/>
              </a:lnSpc>
              <a:spcBef>
                <a:spcPts val="0"/>
              </a:spcBef>
              <a:spcAft>
                <a:spcPts val="0"/>
              </a:spcAft>
              <a:buClr>
                <a:schemeClr val="dk2"/>
              </a:buClr>
              <a:buSzPts val="1000"/>
              <a:buChar char="●"/>
            </a:pPr>
            <a:r>
              <a:rPr lang="en" sz="1000" b="1">
                <a:solidFill>
                  <a:schemeClr val="dk2"/>
                </a:solidFill>
                <a:highlight>
                  <a:srgbClr val="FFFFFF"/>
                </a:highlight>
              </a:rPr>
              <a:t>3</a:t>
            </a:r>
            <a:r>
              <a:rPr lang="en" sz="1000">
                <a:solidFill>
                  <a:schemeClr val="dk2"/>
                </a:solidFill>
                <a:highlight>
                  <a:srgbClr val="FFFFFF"/>
                </a:highlight>
              </a:rPr>
              <a:t> syllables: total number of syllables per tweet</a:t>
            </a:r>
            <a:endParaRPr sz="1000">
              <a:solidFill>
                <a:schemeClr val="dk2"/>
              </a:solidFill>
              <a:highlight>
                <a:srgbClr val="FFFFFF"/>
              </a:highlight>
            </a:endParaRPr>
          </a:p>
          <a:p>
            <a:pPr marL="736600" marR="279400" lvl="0" indent="-292100" algn="l" rtl="0">
              <a:lnSpc>
                <a:spcPct val="100000"/>
              </a:lnSpc>
              <a:spcBef>
                <a:spcPts val="0"/>
              </a:spcBef>
              <a:spcAft>
                <a:spcPts val="0"/>
              </a:spcAft>
              <a:buClr>
                <a:schemeClr val="dk2"/>
              </a:buClr>
              <a:buSzPts val="1000"/>
              <a:buChar char="●"/>
            </a:pPr>
            <a:r>
              <a:rPr lang="en" sz="1000" b="1">
                <a:solidFill>
                  <a:schemeClr val="dk2"/>
                </a:solidFill>
                <a:highlight>
                  <a:srgbClr val="FFFFFF"/>
                </a:highlight>
              </a:rPr>
              <a:t>4</a:t>
            </a:r>
            <a:r>
              <a:rPr lang="en" sz="1000">
                <a:solidFill>
                  <a:schemeClr val="dk2"/>
                </a:solidFill>
                <a:highlight>
                  <a:srgbClr val="FFFFFF"/>
                </a:highlight>
              </a:rPr>
              <a:t> avg_syl: the total of syllables in a tweets divided by the total number of words</a:t>
            </a:r>
            <a:endParaRPr sz="1000">
              <a:solidFill>
                <a:schemeClr val="dk2"/>
              </a:solidFill>
              <a:highlight>
                <a:srgbClr val="FFFFFF"/>
              </a:highlight>
            </a:endParaRPr>
          </a:p>
          <a:p>
            <a:pPr marL="736600" marR="279400" lvl="0" indent="-292100" algn="l" rtl="0">
              <a:lnSpc>
                <a:spcPct val="100000"/>
              </a:lnSpc>
              <a:spcBef>
                <a:spcPts val="0"/>
              </a:spcBef>
              <a:spcAft>
                <a:spcPts val="0"/>
              </a:spcAft>
              <a:buClr>
                <a:schemeClr val="dk2"/>
              </a:buClr>
              <a:buSzPts val="1000"/>
              <a:buChar char="●"/>
            </a:pPr>
            <a:r>
              <a:rPr lang="en" sz="1000" b="1">
                <a:solidFill>
                  <a:schemeClr val="dk2"/>
                </a:solidFill>
                <a:highlight>
                  <a:srgbClr val="FFFFFF"/>
                </a:highlight>
              </a:rPr>
              <a:t>5</a:t>
            </a:r>
            <a:r>
              <a:rPr lang="en" sz="1000">
                <a:solidFill>
                  <a:schemeClr val="dk2"/>
                </a:solidFill>
                <a:highlight>
                  <a:srgbClr val="FFFFFF"/>
                </a:highlight>
              </a:rPr>
              <a:t> num_chars: sum of the number of characters in a tweet</a:t>
            </a:r>
            <a:endParaRPr sz="1000">
              <a:solidFill>
                <a:schemeClr val="dk2"/>
              </a:solidFill>
              <a:highlight>
                <a:srgbClr val="FFFFFF"/>
              </a:highlight>
            </a:endParaRPr>
          </a:p>
          <a:p>
            <a:pPr marL="736600" marR="279400" lvl="0" indent="-292100" algn="l" rtl="0">
              <a:lnSpc>
                <a:spcPct val="100000"/>
              </a:lnSpc>
              <a:spcBef>
                <a:spcPts val="0"/>
              </a:spcBef>
              <a:spcAft>
                <a:spcPts val="0"/>
              </a:spcAft>
              <a:buClr>
                <a:schemeClr val="dk2"/>
              </a:buClr>
              <a:buSzPts val="1000"/>
              <a:buChar char="●"/>
            </a:pPr>
            <a:r>
              <a:rPr lang="en" sz="1000" b="1">
                <a:solidFill>
                  <a:schemeClr val="dk2"/>
                </a:solidFill>
                <a:highlight>
                  <a:srgbClr val="FFFFFF"/>
                </a:highlight>
              </a:rPr>
              <a:t>6</a:t>
            </a:r>
            <a:r>
              <a:rPr lang="en" sz="1000">
                <a:solidFill>
                  <a:schemeClr val="dk2"/>
                </a:solidFill>
                <a:highlight>
                  <a:srgbClr val="FFFFFF"/>
                </a:highlight>
              </a:rPr>
              <a:t> num_chars_total: lenght of a tweet</a:t>
            </a:r>
            <a:endParaRPr sz="1000">
              <a:solidFill>
                <a:schemeClr val="dk2"/>
              </a:solidFill>
              <a:highlight>
                <a:srgbClr val="FFFFFF"/>
              </a:highlight>
            </a:endParaRPr>
          </a:p>
          <a:p>
            <a:pPr marL="736600" marR="279400" lvl="0" indent="-292100" algn="l" rtl="0">
              <a:lnSpc>
                <a:spcPct val="100000"/>
              </a:lnSpc>
              <a:spcBef>
                <a:spcPts val="0"/>
              </a:spcBef>
              <a:spcAft>
                <a:spcPts val="0"/>
              </a:spcAft>
              <a:buClr>
                <a:schemeClr val="dk2"/>
              </a:buClr>
              <a:buSzPts val="1000"/>
              <a:buChar char="●"/>
            </a:pPr>
            <a:r>
              <a:rPr lang="en" sz="1000" b="1">
                <a:solidFill>
                  <a:schemeClr val="dk2"/>
                </a:solidFill>
                <a:highlight>
                  <a:srgbClr val="FFFFFF"/>
                </a:highlight>
              </a:rPr>
              <a:t>7</a:t>
            </a:r>
            <a:r>
              <a:rPr lang="en" sz="1000">
                <a:solidFill>
                  <a:schemeClr val="dk2"/>
                </a:solidFill>
                <a:highlight>
                  <a:srgbClr val="FFFFFF"/>
                </a:highlight>
              </a:rPr>
              <a:t> num_words: number of words in the tweet</a:t>
            </a:r>
            <a:endParaRPr sz="1000">
              <a:solidFill>
                <a:schemeClr val="dk2"/>
              </a:solidFill>
              <a:highlight>
                <a:srgbClr val="FFFFFF"/>
              </a:highlight>
            </a:endParaRPr>
          </a:p>
          <a:p>
            <a:pPr marL="736600" marR="279400" lvl="0" indent="-292100" algn="l" rtl="0">
              <a:lnSpc>
                <a:spcPct val="100000"/>
              </a:lnSpc>
              <a:spcBef>
                <a:spcPts val="0"/>
              </a:spcBef>
              <a:spcAft>
                <a:spcPts val="0"/>
              </a:spcAft>
              <a:buClr>
                <a:schemeClr val="dk2"/>
              </a:buClr>
              <a:buSzPts val="1000"/>
              <a:buChar char="●"/>
            </a:pPr>
            <a:r>
              <a:rPr lang="en" sz="1000" b="1">
                <a:solidFill>
                  <a:schemeClr val="dk2"/>
                </a:solidFill>
                <a:highlight>
                  <a:srgbClr val="FFFFFF"/>
                </a:highlight>
              </a:rPr>
              <a:t>8</a:t>
            </a:r>
            <a:r>
              <a:rPr lang="en" sz="1000">
                <a:solidFill>
                  <a:schemeClr val="dk2"/>
                </a:solidFill>
                <a:highlight>
                  <a:srgbClr val="FFFFFF"/>
                </a:highlight>
              </a:rPr>
              <a:t> num_unique_terms: number of words that only occur once in a tweet</a:t>
            </a:r>
            <a:endParaRPr sz="1000">
              <a:solidFill>
                <a:schemeClr val="dk2"/>
              </a:solidFill>
              <a:highlight>
                <a:srgbClr val="FFFFFF"/>
              </a:highlight>
            </a:endParaRPr>
          </a:p>
          <a:p>
            <a:pPr marL="0" marR="254000" lvl="0" indent="0" algn="l" rtl="0">
              <a:spcBef>
                <a:spcPts val="1000"/>
              </a:spcBef>
              <a:spcAft>
                <a:spcPts val="0"/>
              </a:spcAft>
              <a:buNone/>
            </a:pPr>
            <a:r>
              <a:rPr lang="en" sz="1000" b="1">
                <a:solidFill>
                  <a:schemeClr val="dk1"/>
                </a:solidFill>
              </a:rPr>
              <a:t>Final selection</a:t>
            </a:r>
            <a:endParaRPr sz="1000" b="1">
              <a:solidFill>
                <a:schemeClr val="dk1"/>
              </a:solidFill>
            </a:endParaRPr>
          </a:p>
          <a:p>
            <a:pPr marL="50800" marR="63500" lvl="0" indent="0" algn="just" rtl="0">
              <a:lnSpc>
                <a:spcPct val="115000"/>
              </a:lnSpc>
              <a:spcBef>
                <a:spcPts val="0"/>
              </a:spcBef>
              <a:spcAft>
                <a:spcPts val="0"/>
              </a:spcAft>
              <a:buNone/>
            </a:pPr>
            <a:r>
              <a:rPr lang="en" sz="1050">
                <a:solidFill>
                  <a:schemeClr val="dk1"/>
                </a:solidFill>
              </a:rPr>
              <a:t>We tried different combinations among our features: TF-IDF scores matrix, polarity scores, doc2vec vector, and additional textual features.</a:t>
            </a:r>
            <a:endParaRPr sz="1050">
              <a:solidFill>
                <a:schemeClr val="dk1"/>
              </a:solidFill>
            </a:endParaRPr>
          </a:p>
          <a:p>
            <a:pPr marL="50800" marR="63500" lvl="0" indent="0" algn="just" rtl="0">
              <a:lnSpc>
                <a:spcPct val="115000"/>
              </a:lnSpc>
              <a:spcBef>
                <a:spcPts val="1100"/>
              </a:spcBef>
              <a:spcAft>
                <a:spcPts val="0"/>
              </a:spcAft>
              <a:buNone/>
            </a:pPr>
            <a:r>
              <a:rPr lang="en" sz="1050">
                <a:solidFill>
                  <a:schemeClr val="dk1"/>
                </a:solidFill>
              </a:rPr>
              <a:t>The better performing feature for the classification of hate speech tweets was the TF-IDF matrix, while the doc2vec vector was not very significant to improve the results of our model.</a:t>
            </a:r>
            <a:endParaRPr sz="1050">
              <a:solidFill>
                <a:schemeClr val="dk1"/>
              </a:solidFill>
            </a:endParaRPr>
          </a:p>
          <a:p>
            <a:pPr marL="50800" marR="63500" lvl="0" indent="0" algn="just" rtl="0">
              <a:lnSpc>
                <a:spcPct val="115000"/>
              </a:lnSpc>
              <a:spcBef>
                <a:spcPts val="1100"/>
              </a:spcBef>
              <a:spcAft>
                <a:spcPts val="0"/>
              </a:spcAft>
              <a:buNone/>
            </a:pPr>
            <a:r>
              <a:rPr lang="en" sz="1050">
                <a:solidFill>
                  <a:schemeClr val="dk1"/>
                </a:solidFill>
              </a:rPr>
              <a:t>Thus, we decided to remove the doc2vec from our set of final features, and kept the TF-IDF scores, the polarity scores, and the textual features.</a:t>
            </a:r>
            <a:endParaRPr sz="1050">
              <a:solidFill>
                <a:schemeClr val="dk1"/>
              </a:solidFill>
            </a:endParaRPr>
          </a:p>
          <a:p>
            <a:pPr marL="0" marR="279400" lvl="0" indent="0" algn="l" rtl="0">
              <a:lnSpc>
                <a:spcPct val="100000"/>
              </a:lnSpc>
              <a:spcBef>
                <a:spcPts val="2200"/>
              </a:spcBef>
              <a:spcAft>
                <a:spcPts val="0"/>
              </a:spcAft>
              <a:buNone/>
            </a:pPr>
            <a:endParaRPr sz="1000">
              <a:solidFill>
                <a:schemeClr val="dk2"/>
              </a:solidFill>
              <a:highlight>
                <a:srgbClr val="FFFFFF"/>
              </a:highlight>
            </a:endParaRPr>
          </a:p>
          <a:p>
            <a:pPr marL="0" marR="279400" lvl="0" indent="0" algn="l" rtl="0">
              <a:lnSpc>
                <a:spcPct val="142857"/>
              </a:lnSpc>
              <a:spcBef>
                <a:spcPts val="2200"/>
              </a:spcBef>
              <a:spcAft>
                <a:spcPts val="0"/>
              </a:spcAft>
              <a:buNone/>
            </a:pPr>
            <a:endParaRPr sz="1050">
              <a:solidFill>
                <a:schemeClr val="dk1"/>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bb5d0998cf_0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bb5d0998cf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254000" lvl="0" indent="0" algn="l" rtl="0">
              <a:spcBef>
                <a:spcPts val="1000"/>
              </a:spcBef>
              <a:spcAft>
                <a:spcPts val="0"/>
              </a:spcAft>
              <a:buClr>
                <a:schemeClr val="dk1"/>
              </a:buClr>
              <a:buSzPts val="1100"/>
              <a:buFont typeface="Arial"/>
              <a:buNone/>
            </a:pPr>
            <a:r>
              <a:rPr lang="en" sz="1050" b="1">
                <a:solidFill>
                  <a:schemeClr val="dk1"/>
                </a:solidFill>
              </a:rPr>
              <a:t>Balance our dataset with undersampling or oversampling</a:t>
            </a:r>
            <a:endParaRPr sz="1050" b="1">
              <a:solidFill>
                <a:schemeClr val="dk1"/>
              </a:solidFill>
            </a:endParaRPr>
          </a:p>
          <a:p>
            <a:pPr marL="50800" marR="63500" lvl="0" indent="0" algn="just" rtl="0">
              <a:lnSpc>
                <a:spcPct val="115000"/>
              </a:lnSpc>
              <a:spcBef>
                <a:spcPts val="0"/>
              </a:spcBef>
              <a:spcAft>
                <a:spcPts val="0"/>
              </a:spcAft>
              <a:buClr>
                <a:schemeClr val="dk1"/>
              </a:buClr>
              <a:buSzPts val="1100"/>
              <a:buFont typeface="Arial"/>
              <a:buNone/>
            </a:pPr>
            <a:r>
              <a:rPr lang="en" sz="1050">
                <a:solidFill>
                  <a:schemeClr val="dk1"/>
                </a:solidFill>
              </a:rPr>
              <a:t>The imbalanced classes in our dataset are a problem in our predicting model, as it can lead to a bias towards the class of Offensive Language which is overpopulated compared to the two other classes.</a:t>
            </a:r>
            <a:endParaRPr sz="1050">
              <a:solidFill>
                <a:schemeClr val="dk1"/>
              </a:solidFill>
            </a:endParaRPr>
          </a:p>
          <a:p>
            <a:pPr marL="50800" marR="63500" lvl="0" indent="0" algn="just" rtl="0">
              <a:lnSpc>
                <a:spcPct val="115000"/>
              </a:lnSpc>
              <a:spcBef>
                <a:spcPts val="0"/>
              </a:spcBef>
              <a:spcAft>
                <a:spcPts val="0"/>
              </a:spcAft>
              <a:buClr>
                <a:schemeClr val="dk1"/>
              </a:buClr>
              <a:buSzPts val="1100"/>
              <a:buFont typeface="Arial"/>
              <a:buNone/>
            </a:pPr>
            <a:r>
              <a:rPr lang="en" sz="1050">
                <a:solidFill>
                  <a:schemeClr val="dk1"/>
                </a:solidFill>
              </a:rPr>
              <a:t>To resolve this issue, we tried to manage our dataset by undersampling the most populated classes, or to oversample the minority class with the Synthetic Minority Over-Sampling Technique (SMOTE).</a:t>
            </a:r>
            <a:endParaRPr sz="1050">
              <a:solidFill>
                <a:schemeClr val="dk1"/>
              </a:solidFill>
            </a:endParaRPr>
          </a:p>
          <a:p>
            <a:pPr marL="50800" marR="63500" lvl="0" indent="0" algn="just" rtl="0">
              <a:lnSpc>
                <a:spcPct val="115000"/>
              </a:lnSpc>
              <a:spcBef>
                <a:spcPts val="0"/>
              </a:spcBef>
              <a:spcAft>
                <a:spcPts val="0"/>
              </a:spcAft>
              <a:buNone/>
            </a:pPr>
            <a:r>
              <a:rPr lang="en" sz="1050">
                <a:solidFill>
                  <a:schemeClr val="dk1"/>
                </a:solidFill>
              </a:rPr>
              <a:t>We will then compare the 2 new datasets results on our different models and choose the best performing ones.</a:t>
            </a:r>
            <a:endParaRPr sz="1050">
              <a:solidFill>
                <a:schemeClr val="dk1"/>
              </a:solidFill>
            </a:endParaRPr>
          </a:p>
          <a:p>
            <a:pPr marL="0" lvl="0" indent="0" algn="just" rtl="0">
              <a:lnSpc>
                <a:spcPct val="115000"/>
              </a:lnSpc>
              <a:spcBef>
                <a:spcPts val="1100"/>
              </a:spcBef>
              <a:spcAft>
                <a:spcPts val="0"/>
              </a:spcAft>
              <a:buNone/>
            </a:pPr>
            <a:r>
              <a:rPr lang="en" sz="1050">
                <a:solidFill>
                  <a:schemeClr val="dk1"/>
                </a:solidFill>
                <a:highlight>
                  <a:srgbClr val="FFFFFF"/>
                </a:highlight>
              </a:rPr>
              <a:t>To select our best performing model, we compared different classifiers:</a:t>
            </a:r>
            <a:endParaRPr sz="1050">
              <a:solidFill>
                <a:schemeClr val="dk1"/>
              </a:solidFill>
              <a:highlight>
                <a:srgbClr val="FFFFFF"/>
              </a:highlight>
            </a:endParaRPr>
          </a:p>
          <a:p>
            <a:pPr marL="736600" marR="279400" lvl="0" indent="-295275" algn="l" rtl="0">
              <a:lnSpc>
                <a:spcPct val="142857"/>
              </a:lnSpc>
              <a:spcBef>
                <a:spcPts val="2200"/>
              </a:spcBef>
              <a:spcAft>
                <a:spcPts val="0"/>
              </a:spcAft>
              <a:buClr>
                <a:schemeClr val="dk1"/>
              </a:buClr>
              <a:buSzPts val="1050"/>
              <a:buChar char="●"/>
            </a:pPr>
            <a:r>
              <a:rPr lang="en" sz="1050">
                <a:solidFill>
                  <a:schemeClr val="dk1"/>
                </a:solidFill>
                <a:highlight>
                  <a:srgbClr val="FFFFFF"/>
                </a:highlight>
              </a:rPr>
              <a:t>the logistic regression</a:t>
            </a:r>
            <a:endParaRPr sz="1050">
              <a:solidFill>
                <a:schemeClr val="dk1"/>
              </a:solidFill>
              <a:highlight>
                <a:srgbClr val="FFFFFF"/>
              </a:highlight>
            </a:endParaRPr>
          </a:p>
          <a:p>
            <a:pPr marL="736600" marR="279400" lvl="0" indent="-295275" algn="l" rtl="0">
              <a:lnSpc>
                <a:spcPct val="142857"/>
              </a:lnSpc>
              <a:spcBef>
                <a:spcPts val="0"/>
              </a:spcBef>
              <a:spcAft>
                <a:spcPts val="0"/>
              </a:spcAft>
              <a:buClr>
                <a:schemeClr val="dk1"/>
              </a:buClr>
              <a:buSzPts val="1050"/>
              <a:buChar char="●"/>
            </a:pPr>
            <a:r>
              <a:rPr lang="en" sz="1050">
                <a:solidFill>
                  <a:schemeClr val="dk1"/>
                </a:solidFill>
                <a:highlight>
                  <a:srgbClr val="FFFFFF"/>
                </a:highlight>
              </a:rPr>
              <a:t>the random forest</a:t>
            </a:r>
            <a:endParaRPr sz="1050">
              <a:solidFill>
                <a:schemeClr val="dk1"/>
              </a:solidFill>
              <a:highlight>
                <a:srgbClr val="FFFFFF"/>
              </a:highlight>
            </a:endParaRPr>
          </a:p>
          <a:p>
            <a:pPr marL="736600" marR="279400" lvl="0" indent="-295275" algn="l" rtl="0">
              <a:lnSpc>
                <a:spcPct val="142857"/>
              </a:lnSpc>
              <a:spcBef>
                <a:spcPts val="0"/>
              </a:spcBef>
              <a:spcAft>
                <a:spcPts val="0"/>
              </a:spcAft>
              <a:buClr>
                <a:schemeClr val="dk1"/>
              </a:buClr>
              <a:buSzPts val="1050"/>
              <a:buChar char="●"/>
            </a:pPr>
            <a:r>
              <a:rPr lang="en" sz="1050">
                <a:solidFill>
                  <a:schemeClr val="dk1"/>
                </a:solidFill>
                <a:highlight>
                  <a:srgbClr val="FFFFFF"/>
                </a:highlight>
              </a:rPr>
              <a:t>the linear SVC</a:t>
            </a:r>
            <a:endParaRPr sz="1050">
              <a:solidFill>
                <a:schemeClr val="dk1"/>
              </a:solidFill>
              <a:highlight>
                <a:srgbClr val="FFFFFF"/>
              </a:highlight>
            </a:endParaRPr>
          </a:p>
          <a:p>
            <a:pPr marL="736600" marR="279400" lvl="0" indent="-295275" algn="l" rtl="0">
              <a:lnSpc>
                <a:spcPct val="142857"/>
              </a:lnSpc>
              <a:spcBef>
                <a:spcPts val="0"/>
              </a:spcBef>
              <a:spcAft>
                <a:spcPts val="0"/>
              </a:spcAft>
              <a:buClr>
                <a:schemeClr val="dk1"/>
              </a:buClr>
              <a:buSzPts val="1050"/>
              <a:buChar char="●"/>
            </a:pPr>
            <a:r>
              <a:rPr lang="en" sz="1050">
                <a:solidFill>
                  <a:schemeClr val="dk1"/>
                </a:solidFill>
                <a:highlight>
                  <a:srgbClr val="FFFFFF"/>
                </a:highlight>
              </a:rPr>
              <a:t>the K Neighbors classifier</a:t>
            </a:r>
            <a:endParaRPr sz="1050">
              <a:solidFill>
                <a:schemeClr val="dk1"/>
              </a:solidFill>
              <a:highlight>
                <a:srgbClr val="FFFFFF"/>
              </a:highlight>
            </a:endParaRPr>
          </a:p>
          <a:p>
            <a:pPr marL="736600" marR="279400" lvl="0" indent="-295275" algn="l" rtl="0">
              <a:lnSpc>
                <a:spcPct val="142857"/>
              </a:lnSpc>
              <a:spcBef>
                <a:spcPts val="0"/>
              </a:spcBef>
              <a:spcAft>
                <a:spcPts val="0"/>
              </a:spcAft>
              <a:buClr>
                <a:schemeClr val="dk1"/>
              </a:buClr>
              <a:buSzPts val="1050"/>
              <a:buChar char="●"/>
            </a:pPr>
            <a:r>
              <a:rPr lang="en" sz="1050">
                <a:solidFill>
                  <a:schemeClr val="dk1"/>
                </a:solidFill>
                <a:highlight>
                  <a:srgbClr val="FFFFFF"/>
                </a:highlight>
              </a:rPr>
              <a:t>the gradient descent</a:t>
            </a:r>
            <a:endParaRPr sz="1050">
              <a:solidFill>
                <a:schemeClr val="dk1"/>
              </a:solidFill>
              <a:highlight>
                <a:srgbClr val="FFFFFF"/>
              </a:highlight>
            </a:endParaRPr>
          </a:p>
          <a:p>
            <a:pPr marL="0" lvl="0" indent="0" algn="just" rtl="0">
              <a:lnSpc>
                <a:spcPct val="115000"/>
              </a:lnSpc>
              <a:spcBef>
                <a:spcPts val="1100"/>
              </a:spcBef>
              <a:spcAft>
                <a:spcPts val="0"/>
              </a:spcAft>
              <a:buNone/>
            </a:pPr>
            <a:r>
              <a:rPr lang="en" sz="1050">
                <a:solidFill>
                  <a:schemeClr val="dk1"/>
                </a:solidFill>
                <a:highlight>
                  <a:srgbClr val="FFFFFF"/>
                </a:highlight>
              </a:rPr>
              <a:t>Each of these models were trained and tested on the undersampled dataset, the oversampled, and the original dataset.</a:t>
            </a:r>
            <a:endParaRPr sz="1050">
              <a:solidFill>
                <a:schemeClr val="dk1"/>
              </a:solidFill>
              <a:highlight>
                <a:srgbClr val="FFFFFF"/>
              </a:highlight>
            </a:endParaRPr>
          </a:p>
          <a:p>
            <a:pPr marL="0" lvl="0" indent="0" algn="just" rtl="0">
              <a:lnSpc>
                <a:spcPct val="115000"/>
              </a:lnSpc>
              <a:spcBef>
                <a:spcPts val="1100"/>
              </a:spcBef>
              <a:spcAft>
                <a:spcPts val="0"/>
              </a:spcAft>
              <a:buNone/>
            </a:pPr>
            <a:endParaRPr sz="1050">
              <a:solidFill>
                <a:schemeClr val="dk1"/>
              </a:solidFill>
              <a:highlight>
                <a:srgbClr val="FFFFFF"/>
              </a:highlight>
            </a:endParaRPr>
          </a:p>
          <a:p>
            <a:pPr marL="50800" marR="63500" lvl="0" indent="0" algn="just" rtl="0">
              <a:lnSpc>
                <a:spcPct val="115000"/>
              </a:lnSpc>
              <a:spcBef>
                <a:spcPts val="0"/>
              </a:spcBef>
              <a:spcAft>
                <a:spcPts val="0"/>
              </a:spcAft>
              <a:buClr>
                <a:schemeClr val="dk1"/>
              </a:buClr>
              <a:buSzPts val="1100"/>
              <a:buFont typeface="Arial"/>
              <a:buNone/>
            </a:pPr>
            <a:endParaRPr sz="105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bb5d0998cf_0_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bb5d0998cf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63500" lvl="0" indent="0" algn="just" rtl="0">
              <a:lnSpc>
                <a:spcPct val="115000"/>
              </a:lnSpc>
              <a:spcBef>
                <a:spcPts val="0"/>
              </a:spcBef>
              <a:spcAft>
                <a:spcPts val="0"/>
              </a:spcAft>
              <a:buNone/>
            </a:pPr>
            <a:r>
              <a:rPr lang="en" sz="1050">
                <a:solidFill>
                  <a:schemeClr val="dk1"/>
                </a:solidFill>
              </a:rPr>
              <a:t>According to our previous testing, two models appear interesting to be used for our tweet classification task:</a:t>
            </a:r>
            <a:endParaRPr sz="1050">
              <a:solidFill>
                <a:schemeClr val="dk1"/>
              </a:solidFill>
            </a:endParaRPr>
          </a:p>
          <a:p>
            <a:pPr marL="774700" marR="330200" lvl="0" indent="-295275" algn="l" rtl="0">
              <a:lnSpc>
                <a:spcPct val="142857"/>
              </a:lnSpc>
              <a:spcBef>
                <a:spcPts val="2200"/>
              </a:spcBef>
              <a:spcAft>
                <a:spcPts val="0"/>
              </a:spcAft>
              <a:buClr>
                <a:schemeClr val="dk1"/>
              </a:buClr>
              <a:buSzPts val="1050"/>
              <a:buChar char="●"/>
            </a:pPr>
            <a:r>
              <a:rPr lang="en" sz="1050">
                <a:solidFill>
                  <a:schemeClr val="dk1"/>
                </a:solidFill>
              </a:rPr>
              <a:t>the Random Forest Classifier with the undersampled dataset</a:t>
            </a:r>
            <a:endParaRPr sz="1050">
              <a:solidFill>
                <a:schemeClr val="dk1"/>
              </a:solidFill>
            </a:endParaRPr>
          </a:p>
          <a:p>
            <a:pPr marL="774700" marR="330200" lvl="0" indent="-295275" algn="l" rtl="0">
              <a:lnSpc>
                <a:spcPct val="142857"/>
              </a:lnSpc>
              <a:spcBef>
                <a:spcPts val="0"/>
              </a:spcBef>
              <a:spcAft>
                <a:spcPts val="0"/>
              </a:spcAft>
              <a:buClr>
                <a:schemeClr val="dk1"/>
              </a:buClr>
              <a:buSzPts val="1050"/>
              <a:buChar char="●"/>
            </a:pPr>
            <a:r>
              <a:rPr lang="en" sz="1050">
                <a:solidFill>
                  <a:schemeClr val="dk1"/>
                </a:solidFill>
              </a:rPr>
              <a:t>The SVC with the original dataset</a:t>
            </a:r>
            <a:endParaRPr sz="1050">
              <a:solidFill>
                <a:schemeClr val="dk1"/>
              </a:solidFill>
            </a:endParaRPr>
          </a:p>
          <a:p>
            <a:pPr marL="50800" marR="63500" lvl="0" indent="0" algn="just" rtl="0">
              <a:lnSpc>
                <a:spcPct val="115000"/>
              </a:lnSpc>
              <a:spcBef>
                <a:spcPts val="1100"/>
              </a:spcBef>
              <a:spcAft>
                <a:spcPts val="0"/>
              </a:spcAft>
              <a:buNone/>
            </a:pPr>
            <a:r>
              <a:rPr lang="en" sz="1050">
                <a:solidFill>
                  <a:schemeClr val="dk1"/>
                </a:solidFill>
              </a:rPr>
              <a:t>They will be tuned with the Grid Search to find their best hyperparameters and improve their accuracy. Before trying to find those best parameters we put in place a  K-fold cross validation with 2 splits to avoid over-fitting.</a:t>
            </a:r>
            <a:endParaRPr sz="1050">
              <a:solidFill>
                <a:schemeClr val="dk1"/>
              </a:solidFill>
            </a:endParaRPr>
          </a:p>
          <a:p>
            <a:pPr marL="50800" marR="63500" lvl="0" indent="0" algn="just" rtl="0">
              <a:lnSpc>
                <a:spcPct val="115000"/>
              </a:lnSpc>
              <a:spcBef>
                <a:spcPts val="1100"/>
              </a:spcBef>
              <a:spcAft>
                <a:spcPts val="0"/>
              </a:spcAft>
              <a:buNone/>
            </a:pPr>
            <a:endParaRPr sz="1050">
              <a:solidFill>
                <a:schemeClr val="dk1"/>
              </a:solidFill>
            </a:endParaRPr>
          </a:p>
          <a:p>
            <a:pPr marL="0" lvl="0" indent="0" algn="just" rtl="0">
              <a:lnSpc>
                <a:spcPct val="115000"/>
              </a:lnSpc>
              <a:spcBef>
                <a:spcPts val="0"/>
              </a:spcBef>
              <a:spcAft>
                <a:spcPts val="0"/>
              </a:spcAft>
              <a:buNone/>
            </a:pPr>
            <a:r>
              <a:rPr lang="en" sz="1050">
                <a:solidFill>
                  <a:schemeClr val="dk1"/>
                </a:solidFill>
                <a:highlight>
                  <a:srgbClr val="FFFFFF"/>
                </a:highlight>
              </a:rPr>
              <a:t>The Random Forest Classifier performs well on sorting the tweets from the dataset in the three different classes, with good recall scores and an accuracy of 81%.</a:t>
            </a:r>
            <a:endParaRPr sz="1050">
              <a:solidFill>
                <a:schemeClr val="dk1"/>
              </a:solidFill>
              <a:highlight>
                <a:srgbClr val="FFFFFF"/>
              </a:highlight>
            </a:endParaRPr>
          </a:p>
          <a:p>
            <a:pPr marL="0" lvl="0" indent="0" algn="just" rtl="0">
              <a:lnSpc>
                <a:spcPct val="115000"/>
              </a:lnSpc>
              <a:spcBef>
                <a:spcPts val="1100"/>
              </a:spcBef>
              <a:spcAft>
                <a:spcPts val="0"/>
              </a:spcAft>
              <a:buNone/>
            </a:pPr>
            <a:r>
              <a:rPr lang="en" sz="1050">
                <a:solidFill>
                  <a:schemeClr val="dk1"/>
                </a:solidFill>
                <a:highlight>
                  <a:srgbClr val="FFFFFF"/>
                </a:highlight>
              </a:rPr>
              <a:t>We will use this as our final model that will be integrated in the Dash application to detect if a sentence a user will input is hate speech, offensive language, or neither of them.</a:t>
            </a:r>
            <a:endParaRPr sz="1050">
              <a:solidFill>
                <a:schemeClr val="dk1"/>
              </a:solidFill>
              <a:highlight>
                <a:srgbClr val="FFFFFF"/>
              </a:highlight>
            </a:endParaRPr>
          </a:p>
          <a:p>
            <a:pPr marL="50800" marR="63500" lvl="0" indent="0" algn="just" rtl="0">
              <a:lnSpc>
                <a:spcPct val="115000"/>
              </a:lnSpc>
              <a:spcBef>
                <a:spcPts val="1100"/>
              </a:spcBef>
              <a:spcAft>
                <a:spcPts val="0"/>
              </a:spcAft>
              <a:buNone/>
            </a:pPr>
            <a:endParaRPr sz="1050">
              <a:solidFill>
                <a:schemeClr val="dk1"/>
              </a:solidFill>
            </a:endParaRPr>
          </a:p>
          <a:p>
            <a:pPr marL="0" lvl="0" indent="0" algn="just" rtl="0">
              <a:lnSpc>
                <a:spcPct val="115000"/>
              </a:lnSpc>
              <a:spcBef>
                <a:spcPts val="1100"/>
              </a:spcBef>
              <a:spcAft>
                <a:spcPts val="0"/>
              </a:spcAft>
              <a:buClr>
                <a:schemeClr val="dk1"/>
              </a:buClr>
              <a:buSzPts val="1100"/>
              <a:buFont typeface="Arial"/>
              <a:buNone/>
            </a:pPr>
            <a:endParaRPr sz="1050">
              <a:solidFill>
                <a:srgbClr val="35535B"/>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c0aafba81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c0aafba8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1100"/>
              </a:spcBef>
              <a:spcAft>
                <a:spcPts val="0"/>
              </a:spcAft>
              <a:buClr>
                <a:schemeClr val="dk1"/>
              </a:buClr>
              <a:buSzPts val="1100"/>
              <a:buFont typeface="Arial"/>
              <a:buNone/>
            </a:pPr>
            <a:r>
              <a:rPr lang="en" sz="1050">
                <a:solidFill>
                  <a:schemeClr val="dk1"/>
                </a:solidFill>
                <a:highlight>
                  <a:srgbClr val="FFFFFF"/>
                </a:highlight>
              </a:rPr>
              <a:t>To make our model operational for the application we first need to create functions for all the preparative steps the user's input text will go through to give a prediction..</a:t>
            </a:r>
            <a:endParaRPr sz="1050">
              <a:solidFill>
                <a:schemeClr val="dk1"/>
              </a:solidFill>
              <a:highlight>
                <a:srgbClr val="FFFFFF"/>
              </a:highlight>
            </a:endParaRPr>
          </a:p>
          <a:p>
            <a:pPr marL="0" lvl="0" indent="0" algn="just" rtl="0">
              <a:lnSpc>
                <a:spcPct val="115000"/>
              </a:lnSpc>
              <a:spcBef>
                <a:spcPts val="1100"/>
              </a:spcBef>
              <a:spcAft>
                <a:spcPts val="0"/>
              </a:spcAft>
              <a:buClr>
                <a:schemeClr val="dk1"/>
              </a:buClr>
              <a:buSzPts val="1100"/>
              <a:buFont typeface="Arial"/>
              <a:buNone/>
            </a:pPr>
            <a:r>
              <a:rPr lang="en" sz="1050">
                <a:solidFill>
                  <a:schemeClr val="dk1"/>
                </a:solidFill>
                <a:highlight>
                  <a:srgbClr val="FFFFFF"/>
                </a:highlight>
              </a:rPr>
              <a:t>These preparative functions involve:</a:t>
            </a:r>
            <a:endParaRPr sz="1050">
              <a:solidFill>
                <a:schemeClr val="dk1"/>
              </a:solidFill>
              <a:highlight>
                <a:srgbClr val="FFFFFF"/>
              </a:highlight>
            </a:endParaRPr>
          </a:p>
          <a:p>
            <a:pPr marL="736600" marR="279400" lvl="0" indent="-295275" algn="l" rtl="0">
              <a:lnSpc>
                <a:spcPct val="142857"/>
              </a:lnSpc>
              <a:spcBef>
                <a:spcPts val="2200"/>
              </a:spcBef>
              <a:spcAft>
                <a:spcPts val="0"/>
              </a:spcAft>
              <a:buClr>
                <a:schemeClr val="dk1"/>
              </a:buClr>
              <a:buSzPts val="1050"/>
              <a:buChar char="●"/>
            </a:pPr>
            <a:r>
              <a:rPr lang="en" sz="1050">
                <a:solidFill>
                  <a:schemeClr val="dk1"/>
                </a:solidFill>
                <a:highlight>
                  <a:srgbClr val="FFFFFF"/>
                </a:highlight>
              </a:rPr>
              <a:t>the preprocessing of the tweets (removal of punctuation &amp; special characters, stemming, tokenization,...)</a:t>
            </a:r>
            <a:endParaRPr sz="1050">
              <a:solidFill>
                <a:schemeClr val="dk1"/>
              </a:solidFill>
              <a:highlight>
                <a:srgbClr val="FFFFFF"/>
              </a:highlight>
            </a:endParaRPr>
          </a:p>
          <a:p>
            <a:pPr marL="736600" marR="279400" lvl="0" indent="-295275" algn="l" rtl="0">
              <a:lnSpc>
                <a:spcPct val="142857"/>
              </a:lnSpc>
              <a:spcBef>
                <a:spcPts val="0"/>
              </a:spcBef>
              <a:spcAft>
                <a:spcPts val="0"/>
              </a:spcAft>
              <a:buClr>
                <a:schemeClr val="dk1"/>
              </a:buClr>
              <a:buSzPts val="1050"/>
              <a:buChar char="●"/>
            </a:pPr>
            <a:r>
              <a:rPr lang="en" sz="1050">
                <a:solidFill>
                  <a:schemeClr val="dk1"/>
                </a:solidFill>
                <a:highlight>
                  <a:srgbClr val="FFFFFF"/>
                </a:highlight>
              </a:rPr>
              <a:t>the creation of the final features used for classification: the TF-IDF array, the sentiment analysis, and the additional textual features</a:t>
            </a:r>
            <a:endParaRPr sz="1050">
              <a:solidFill>
                <a:schemeClr val="dk1"/>
              </a:solidFill>
              <a:highlight>
                <a:srgbClr val="FFFFFF"/>
              </a:highlight>
            </a:endParaRPr>
          </a:p>
          <a:p>
            <a:pPr marL="0" lvl="0" indent="0" algn="just" rtl="0">
              <a:lnSpc>
                <a:spcPct val="115000"/>
              </a:lnSpc>
              <a:spcBef>
                <a:spcPts val="1100"/>
              </a:spcBef>
              <a:spcAft>
                <a:spcPts val="0"/>
              </a:spcAft>
              <a:buClr>
                <a:schemeClr val="dk1"/>
              </a:buClr>
              <a:buSzPts val="1100"/>
              <a:buFont typeface="Arial"/>
              <a:buNone/>
            </a:pPr>
            <a:r>
              <a:rPr lang="en" sz="1050">
                <a:solidFill>
                  <a:schemeClr val="dk1"/>
                </a:solidFill>
                <a:highlight>
                  <a:srgbClr val="FFFFFF"/>
                </a:highlight>
              </a:rPr>
              <a:t>Finally we define a get_predictions function that will get the input text to funnel through the previous preparative functions and lead to the prediction.</a:t>
            </a:r>
            <a:endParaRPr sz="1050">
              <a:solidFill>
                <a:schemeClr val="dk1"/>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bb5d0998cf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9" name="Google Shape;409;gbb5d0998cf_0_1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bb5d0998cf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bb5d0998cf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bb5d0998cf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8" name="Google Shape;428;gbb5d0998cf_0_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bb5d0998cf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bb5d0998cf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bb5d0998cf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bb5d0998cf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800"/>
              </a:spcBef>
              <a:spcAft>
                <a:spcPts val="0"/>
              </a:spcAft>
              <a:buClr>
                <a:schemeClr val="dk1"/>
              </a:buClr>
              <a:buSzPts val="1100"/>
              <a:buFont typeface="Arial"/>
              <a:buNone/>
            </a:pPr>
            <a:r>
              <a:rPr lang="en" sz="1150"/>
              <a:t>Advancements in AI have dramatically improved the company’s ability to identify written hate speech thanks to the use of natural language algorithms. But when it comes to rooting out hateful images, videos, and memes, it becomes more challenging.</a:t>
            </a:r>
            <a:endParaRPr sz="1150"/>
          </a:p>
          <a:p>
            <a:pPr marL="0" lvl="0" indent="0" algn="l" rtl="0">
              <a:lnSpc>
                <a:spcPct val="115000"/>
              </a:lnSpc>
              <a:spcBef>
                <a:spcPts val="1800"/>
              </a:spcBef>
              <a:spcAft>
                <a:spcPts val="0"/>
              </a:spcAft>
              <a:buClr>
                <a:schemeClr val="dk1"/>
              </a:buClr>
              <a:buSzPts val="1100"/>
              <a:buFont typeface="Arial"/>
              <a:buNone/>
            </a:pPr>
            <a:r>
              <a:rPr lang="en" sz="1150"/>
              <a:t>As more and more ways of information transmission are created, social media have to adapt their AI algorithms which is not simple. </a:t>
            </a:r>
            <a:endParaRPr sz="1150"/>
          </a:p>
          <a:p>
            <a:pPr marL="0" lvl="0" indent="0" algn="l" rtl="0">
              <a:lnSpc>
                <a:spcPct val="115000"/>
              </a:lnSpc>
              <a:spcBef>
                <a:spcPts val="1800"/>
              </a:spcBef>
              <a:spcAft>
                <a:spcPts val="400"/>
              </a:spcAft>
              <a:buClr>
                <a:schemeClr val="dk1"/>
              </a:buClr>
              <a:buSzPts val="1100"/>
              <a:buFont typeface="Arial"/>
              <a:buNone/>
            </a:pPr>
            <a:r>
              <a:rPr lang="en" sz="1150"/>
              <a:t>Artificial Intelligence vision algorithm are now being developing through social media platform, as one step further to hate speech detection.</a:t>
            </a:r>
            <a:endParaRPr sz="115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bb5d0998cf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4" name="Google Shape;454;gbb5d0998cf_0_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bb5d0998cf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2" name="Google Shape;292;gbb5d0998cf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The first question to understand the context is understanding what is hate speech.</a:t>
            </a:r>
            <a:endParaRPr/>
          </a:p>
          <a:p>
            <a:pPr marL="0" lvl="0" indent="0" algn="l" rtl="0">
              <a:lnSpc>
                <a:spcPct val="100000"/>
              </a:lnSpc>
              <a:spcBef>
                <a:spcPts val="0"/>
              </a:spcBef>
              <a:spcAft>
                <a:spcPts val="0"/>
              </a:spcAft>
              <a:buSzPts val="1100"/>
              <a:buNone/>
            </a:pPr>
            <a:r>
              <a:rPr lang="en"/>
              <a:t>The first thing that comes to our minds when we think about hate speech are insults or hurtful messages that we want to avoid.</a:t>
            </a:r>
            <a:endParaRPr/>
          </a:p>
          <a:p>
            <a:pPr marL="0" lvl="0" indent="0" algn="l" rtl="0">
              <a:lnSpc>
                <a:spcPct val="100000"/>
              </a:lnSpc>
              <a:spcBef>
                <a:spcPts val="0"/>
              </a:spcBef>
              <a:spcAft>
                <a:spcPts val="0"/>
              </a:spcAft>
              <a:buSzPts val="1100"/>
              <a:buNone/>
            </a:pPr>
            <a:r>
              <a:rPr lang="en"/>
              <a:t>Nevertheless, if we take the definition of social media we find something like </a:t>
            </a:r>
            <a:r>
              <a:rPr lang="en">
                <a:solidFill>
                  <a:srgbClr val="202124"/>
                </a:solidFill>
                <a:highlight>
                  <a:srgbClr val="FFFFFF"/>
                </a:highlight>
              </a:rPr>
              <a:t>websites and applications that enable users to create and share content or to participate in social networking. Share content means allowing people to express </a:t>
            </a:r>
            <a:r>
              <a:rPr lang="en"/>
              <a:t>freely. If something bad happens in the world, some injustice or crime, people can express and criticize behaviours through social media. Anger here is a reaction to injustice, so we could consider that as freedom of expression. But knowing that right and wrong sometimes are quite controversial how we can distinguish free speech and hate speech. In order to answer this question we have to define hate speech. Hate speech is speech that attacks a person or group on the basis of attributes such as race, religion, ethnic origin, national origin, sex, disability, sexual orientation, or gender identity: Which means that it is not a reaction but a promotion of violence that attacks specific targets with no reason.</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bb5d0998cf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gbb5d0998cf_0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50"/>
              <a:t>Hate speech is something that society must take seriously, not dismiss as something that might at worst hurt the feelings. </a:t>
            </a:r>
            <a:endParaRPr sz="1150"/>
          </a:p>
          <a:p>
            <a:pPr marL="0" lvl="0" indent="0" algn="l" rtl="0">
              <a:lnSpc>
                <a:spcPct val="100000"/>
              </a:lnSpc>
              <a:spcBef>
                <a:spcPts val="0"/>
              </a:spcBef>
              <a:spcAft>
                <a:spcPts val="0"/>
              </a:spcAft>
              <a:buSzPts val="1100"/>
              <a:buNone/>
            </a:pPr>
            <a:r>
              <a:rPr lang="en"/>
              <a:t>As I said previously, hate speech represent a danger for the society </a:t>
            </a:r>
            <a:r>
              <a:rPr lang="en" sz="1150">
                <a:solidFill>
                  <a:srgbClr val="161616"/>
                </a:solidFill>
                <a:highlight>
                  <a:srgbClr val="FFFFFF"/>
                </a:highlight>
                <a:latin typeface="Open Sans"/>
                <a:ea typeface="Open Sans"/>
                <a:cs typeface="Open Sans"/>
                <a:sym typeface="Open Sans"/>
              </a:rPr>
              <a:t>, the protection of human rights and the rule of law.</a:t>
            </a:r>
            <a:endParaRPr sz="1150">
              <a:solidFill>
                <a:srgbClr val="161616"/>
              </a:solidFill>
              <a:highlight>
                <a:srgbClr val="FFFFFF"/>
              </a:highlight>
              <a:latin typeface="Open Sans"/>
              <a:ea typeface="Open Sans"/>
              <a:cs typeface="Open Sans"/>
              <a:sym typeface="Open Sans"/>
            </a:endParaRPr>
          </a:p>
          <a:p>
            <a:pPr marL="0" lvl="0" indent="0" algn="l" rtl="0">
              <a:lnSpc>
                <a:spcPct val="100000"/>
              </a:lnSpc>
              <a:spcBef>
                <a:spcPts val="0"/>
              </a:spcBef>
              <a:spcAft>
                <a:spcPts val="0"/>
              </a:spcAft>
              <a:buSzPts val="1100"/>
              <a:buNone/>
            </a:pPr>
            <a:r>
              <a:rPr lang="en" sz="1150">
                <a:solidFill>
                  <a:srgbClr val="161616"/>
                </a:solidFill>
                <a:highlight>
                  <a:srgbClr val="FFFFFF"/>
                </a:highlight>
                <a:latin typeface="Open Sans"/>
                <a:ea typeface="Open Sans"/>
                <a:cs typeface="Open Sans"/>
                <a:sym typeface="Open Sans"/>
              </a:rPr>
              <a:t>We are now aware of the </a:t>
            </a:r>
            <a:r>
              <a:rPr lang="en" sz="1150" b="1">
                <a:solidFill>
                  <a:srgbClr val="161616"/>
                </a:solidFill>
                <a:highlight>
                  <a:srgbClr val="FFFFFF"/>
                </a:highlight>
                <a:latin typeface="Open Sans"/>
                <a:ea typeface="Open Sans"/>
                <a:cs typeface="Open Sans"/>
                <a:sym typeface="Open Sans"/>
              </a:rPr>
              <a:t>dangerous link between hate speech and violence.</a:t>
            </a:r>
            <a:endParaRPr sz="1150" b="1">
              <a:solidFill>
                <a:srgbClr val="161616"/>
              </a:solidFill>
              <a:highlight>
                <a:srgbClr val="FFFFFF"/>
              </a:highlight>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1150"/>
              <a:t>There is evidence that hate speech predicts violence, that groups more exposed to hate speech are more likely to commit suicide, and that it causes what scientists call a ‘dehumanization effect’ which makes it easier for us to justify suffering and harm caused to another human being.</a:t>
            </a:r>
            <a:endParaRPr sz="1150" b="1"/>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c0aafba81d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0" name="Google Shape;310;gc0aafba81d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What about verbal violence besides attributes such as race, religion, ethnic origin, national origin, sex, disability, sexual orientation, or gender identity. What about insults that upset, embarrass because is rude or insulting. For example physical insults that are very common on schools or between teenagers. This all hurtful language is what is called offensive speech.</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bb5d0998cf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gbb5d0998cf_0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bb5d0998cf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bb5d0998c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50">
                <a:latin typeface="Open Sans"/>
                <a:ea typeface="Open Sans"/>
                <a:cs typeface="Open Sans"/>
                <a:sym typeface="Open Sans"/>
              </a:rPr>
              <a:t>In this case the use of algorithms can help.</a:t>
            </a: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9"/>
        <p:cNvGrpSpPr/>
        <p:nvPr/>
      </p:nvGrpSpPr>
      <p:grpSpPr>
        <a:xfrm>
          <a:off x="0" y="0"/>
          <a:ext cx="0" cy="0"/>
          <a:chOff x="0" y="0"/>
          <a:chExt cx="0" cy="0"/>
        </a:xfrm>
      </p:grpSpPr>
      <p:sp>
        <p:nvSpPr>
          <p:cNvPr id="10" name="Google Shape;10;p50"/>
          <p:cNvSpPr txBox="1">
            <a:spLocks noGrp="1"/>
          </p:cNvSpPr>
          <p:nvPr>
            <p:ph type="ctrTitle"/>
          </p:nvPr>
        </p:nvSpPr>
        <p:spPr>
          <a:xfrm>
            <a:off x="1169999" y="1330925"/>
            <a:ext cx="68040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5200"/>
              <a:buNone/>
              <a:defRPr sz="6600">
                <a:solidFill>
                  <a:schemeClr val="lt1"/>
                </a:solidFill>
              </a:defRPr>
            </a:lvl1pPr>
            <a:lvl2pPr lvl="1" algn="ctr">
              <a:lnSpc>
                <a:spcPct val="100000"/>
              </a:lnSpc>
              <a:spcBef>
                <a:spcPts val="0"/>
              </a:spcBef>
              <a:spcAft>
                <a:spcPts val="0"/>
              </a:spcAft>
              <a:buClr>
                <a:schemeClr val="lt1"/>
              </a:buClr>
              <a:buSzPts val="5200"/>
              <a:buNone/>
              <a:defRPr sz="5200">
                <a:solidFill>
                  <a:schemeClr val="lt1"/>
                </a:solidFill>
              </a:defRPr>
            </a:lvl2pPr>
            <a:lvl3pPr lvl="2" algn="ctr">
              <a:lnSpc>
                <a:spcPct val="100000"/>
              </a:lnSpc>
              <a:spcBef>
                <a:spcPts val="0"/>
              </a:spcBef>
              <a:spcAft>
                <a:spcPts val="0"/>
              </a:spcAft>
              <a:buClr>
                <a:schemeClr val="lt1"/>
              </a:buClr>
              <a:buSzPts val="5200"/>
              <a:buNone/>
              <a:defRPr sz="5200">
                <a:solidFill>
                  <a:schemeClr val="lt1"/>
                </a:solidFill>
              </a:defRPr>
            </a:lvl3pPr>
            <a:lvl4pPr lvl="3" algn="ctr">
              <a:lnSpc>
                <a:spcPct val="100000"/>
              </a:lnSpc>
              <a:spcBef>
                <a:spcPts val="0"/>
              </a:spcBef>
              <a:spcAft>
                <a:spcPts val="0"/>
              </a:spcAft>
              <a:buClr>
                <a:schemeClr val="lt1"/>
              </a:buClr>
              <a:buSzPts val="5200"/>
              <a:buNone/>
              <a:defRPr sz="5200">
                <a:solidFill>
                  <a:schemeClr val="lt1"/>
                </a:solidFill>
              </a:defRPr>
            </a:lvl4pPr>
            <a:lvl5pPr lvl="4" algn="ctr">
              <a:lnSpc>
                <a:spcPct val="100000"/>
              </a:lnSpc>
              <a:spcBef>
                <a:spcPts val="0"/>
              </a:spcBef>
              <a:spcAft>
                <a:spcPts val="0"/>
              </a:spcAft>
              <a:buClr>
                <a:schemeClr val="lt1"/>
              </a:buClr>
              <a:buSzPts val="5200"/>
              <a:buNone/>
              <a:defRPr sz="5200">
                <a:solidFill>
                  <a:schemeClr val="lt1"/>
                </a:solidFill>
              </a:defRPr>
            </a:lvl5pPr>
            <a:lvl6pPr lvl="5" algn="ctr">
              <a:lnSpc>
                <a:spcPct val="100000"/>
              </a:lnSpc>
              <a:spcBef>
                <a:spcPts val="0"/>
              </a:spcBef>
              <a:spcAft>
                <a:spcPts val="0"/>
              </a:spcAft>
              <a:buClr>
                <a:schemeClr val="lt1"/>
              </a:buClr>
              <a:buSzPts val="5200"/>
              <a:buNone/>
              <a:defRPr sz="5200">
                <a:solidFill>
                  <a:schemeClr val="lt1"/>
                </a:solidFill>
              </a:defRPr>
            </a:lvl6pPr>
            <a:lvl7pPr lvl="6" algn="ctr">
              <a:lnSpc>
                <a:spcPct val="100000"/>
              </a:lnSpc>
              <a:spcBef>
                <a:spcPts val="0"/>
              </a:spcBef>
              <a:spcAft>
                <a:spcPts val="0"/>
              </a:spcAft>
              <a:buClr>
                <a:schemeClr val="lt1"/>
              </a:buClr>
              <a:buSzPts val="5200"/>
              <a:buNone/>
              <a:defRPr sz="5200">
                <a:solidFill>
                  <a:schemeClr val="lt1"/>
                </a:solidFill>
              </a:defRPr>
            </a:lvl7pPr>
            <a:lvl8pPr lvl="7" algn="ctr">
              <a:lnSpc>
                <a:spcPct val="100000"/>
              </a:lnSpc>
              <a:spcBef>
                <a:spcPts val="0"/>
              </a:spcBef>
              <a:spcAft>
                <a:spcPts val="0"/>
              </a:spcAft>
              <a:buClr>
                <a:schemeClr val="lt1"/>
              </a:buClr>
              <a:buSzPts val="5200"/>
              <a:buNone/>
              <a:defRPr sz="5200">
                <a:solidFill>
                  <a:schemeClr val="lt1"/>
                </a:solidFill>
              </a:defRPr>
            </a:lvl8pPr>
            <a:lvl9pPr lvl="8" algn="ctr">
              <a:lnSpc>
                <a:spcPct val="100000"/>
              </a:lnSpc>
              <a:spcBef>
                <a:spcPts val="0"/>
              </a:spcBef>
              <a:spcAft>
                <a:spcPts val="0"/>
              </a:spcAft>
              <a:buClr>
                <a:schemeClr val="lt1"/>
              </a:buClr>
              <a:buSzPts val="5200"/>
              <a:buNone/>
              <a:defRPr sz="5200">
                <a:solidFill>
                  <a:schemeClr val="lt1"/>
                </a:solidFill>
              </a:defRPr>
            </a:lvl9pPr>
          </a:lstStyle>
          <a:p>
            <a:endParaRPr/>
          </a:p>
        </p:txBody>
      </p:sp>
      <p:sp>
        <p:nvSpPr>
          <p:cNvPr id="11" name="Google Shape;11;p50"/>
          <p:cNvSpPr txBox="1">
            <a:spLocks noGrp="1"/>
          </p:cNvSpPr>
          <p:nvPr>
            <p:ph type="subTitle" idx="1"/>
          </p:nvPr>
        </p:nvSpPr>
        <p:spPr>
          <a:xfrm>
            <a:off x="1704400" y="3420475"/>
            <a:ext cx="5735100" cy="392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2800"/>
              <a:buNone/>
              <a:defRPr>
                <a:solidFill>
                  <a:schemeClr val="lt1"/>
                </a:solidFill>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a:endParaRPr/>
          </a:p>
        </p:txBody>
      </p:sp>
      <p:grpSp>
        <p:nvGrpSpPr>
          <p:cNvPr id="12" name="Google Shape;12;p50"/>
          <p:cNvGrpSpPr/>
          <p:nvPr/>
        </p:nvGrpSpPr>
        <p:grpSpPr>
          <a:xfrm rot="5400000">
            <a:off x="200925" y="2751700"/>
            <a:ext cx="1063850" cy="3239750"/>
            <a:chOff x="146675" y="378750"/>
            <a:chExt cx="1063850" cy="3239750"/>
          </a:xfrm>
        </p:grpSpPr>
        <p:sp>
          <p:nvSpPr>
            <p:cNvPr id="13" name="Google Shape;13;p50"/>
            <p:cNvSpPr/>
            <p:nvPr/>
          </p:nvSpPr>
          <p:spPr>
            <a:xfrm>
              <a:off x="933325" y="973925"/>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50"/>
            <p:cNvSpPr/>
            <p:nvPr/>
          </p:nvSpPr>
          <p:spPr>
            <a:xfrm>
              <a:off x="540000" y="138650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50"/>
            <p:cNvSpPr/>
            <p:nvPr/>
          </p:nvSpPr>
          <p:spPr>
            <a:xfrm>
              <a:off x="146675" y="37875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 name="Google Shape;16;p50"/>
          <p:cNvGrpSpPr/>
          <p:nvPr/>
        </p:nvGrpSpPr>
        <p:grpSpPr>
          <a:xfrm rot="5400000" flipH="1">
            <a:off x="8107100" y="-830750"/>
            <a:ext cx="1063850" cy="3239750"/>
            <a:chOff x="146675" y="378750"/>
            <a:chExt cx="1063850" cy="3239750"/>
          </a:xfrm>
        </p:grpSpPr>
        <p:sp>
          <p:nvSpPr>
            <p:cNvPr id="17" name="Google Shape;17;p50"/>
            <p:cNvSpPr/>
            <p:nvPr/>
          </p:nvSpPr>
          <p:spPr>
            <a:xfrm>
              <a:off x="933325" y="973925"/>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50"/>
            <p:cNvSpPr/>
            <p:nvPr/>
          </p:nvSpPr>
          <p:spPr>
            <a:xfrm>
              <a:off x="540000" y="138650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50"/>
            <p:cNvSpPr/>
            <p:nvPr/>
          </p:nvSpPr>
          <p:spPr>
            <a:xfrm>
              <a:off x="146675" y="37875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CUSTOM_4">
    <p:spTree>
      <p:nvGrpSpPr>
        <p:cNvPr id="1" name="Shape 102"/>
        <p:cNvGrpSpPr/>
        <p:nvPr/>
      </p:nvGrpSpPr>
      <p:grpSpPr>
        <a:xfrm>
          <a:off x="0" y="0"/>
          <a:ext cx="0" cy="0"/>
          <a:chOff x="0" y="0"/>
          <a:chExt cx="0" cy="0"/>
        </a:xfrm>
      </p:grpSpPr>
      <p:sp>
        <p:nvSpPr>
          <p:cNvPr id="103" name="Google Shape;103;p59"/>
          <p:cNvSpPr txBox="1">
            <a:spLocks noGrp="1"/>
          </p:cNvSpPr>
          <p:nvPr>
            <p:ph type="title"/>
          </p:nvPr>
        </p:nvSpPr>
        <p:spPr>
          <a:xfrm>
            <a:off x="2434225" y="2834100"/>
            <a:ext cx="4275600" cy="49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100"/>
              <a:buNone/>
              <a:defRPr/>
            </a:lvl1pPr>
            <a:lvl2pPr lvl="1" algn="l">
              <a:lnSpc>
                <a:spcPct val="100000"/>
              </a:lnSpc>
              <a:spcBef>
                <a:spcPts val="160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04" name="Google Shape;104;p59"/>
          <p:cNvSpPr txBox="1">
            <a:spLocks noGrp="1"/>
          </p:cNvSpPr>
          <p:nvPr>
            <p:ph type="subTitle" idx="1"/>
          </p:nvPr>
        </p:nvSpPr>
        <p:spPr>
          <a:xfrm>
            <a:off x="1726650" y="1811700"/>
            <a:ext cx="5690700" cy="72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4"/>
              </a:buClr>
              <a:buSzPts val="1200"/>
              <a:buNone/>
              <a:defRPr sz="17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grpSp>
        <p:nvGrpSpPr>
          <p:cNvPr id="105" name="Google Shape;105;p59"/>
          <p:cNvGrpSpPr/>
          <p:nvPr/>
        </p:nvGrpSpPr>
        <p:grpSpPr>
          <a:xfrm rot="10800000" flipH="1">
            <a:off x="246575" y="2394825"/>
            <a:ext cx="1063850" cy="3239750"/>
            <a:chOff x="146675" y="378750"/>
            <a:chExt cx="1063850" cy="3239750"/>
          </a:xfrm>
        </p:grpSpPr>
        <p:sp>
          <p:nvSpPr>
            <p:cNvPr id="106" name="Google Shape;106;p59"/>
            <p:cNvSpPr/>
            <p:nvPr/>
          </p:nvSpPr>
          <p:spPr>
            <a:xfrm>
              <a:off x="933325" y="973925"/>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59"/>
            <p:cNvSpPr/>
            <p:nvPr/>
          </p:nvSpPr>
          <p:spPr>
            <a:xfrm>
              <a:off x="540000" y="138650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59"/>
            <p:cNvSpPr/>
            <p:nvPr/>
          </p:nvSpPr>
          <p:spPr>
            <a:xfrm>
              <a:off x="146675" y="37875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9" name="Google Shape;109;p59"/>
          <p:cNvGrpSpPr/>
          <p:nvPr/>
        </p:nvGrpSpPr>
        <p:grpSpPr>
          <a:xfrm>
            <a:off x="7833575" y="-529900"/>
            <a:ext cx="1063850" cy="3239750"/>
            <a:chOff x="146675" y="378750"/>
            <a:chExt cx="1063850" cy="3239750"/>
          </a:xfrm>
        </p:grpSpPr>
        <p:sp>
          <p:nvSpPr>
            <p:cNvPr id="110" name="Google Shape;110;p59"/>
            <p:cNvSpPr/>
            <p:nvPr/>
          </p:nvSpPr>
          <p:spPr>
            <a:xfrm>
              <a:off x="933325" y="973925"/>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59"/>
            <p:cNvSpPr/>
            <p:nvPr/>
          </p:nvSpPr>
          <p:spPr>
            <a:xfrm>
              <a:off x="540000" y="138650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59"/>
            <p:cNvSpPr/>
            <p:nvPr/>
          </p:nvSpPr>
          <p:spPr>
            <a:xfrm>
              <a:off x="146675" y="37875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3" name="Google Shape;113;p5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4"/>
        <p:cNvGrpSpPr/>
        <p:nvPr/>
      </p:nvGrpSpPr>
      <p:grpSpPr>
        <a:xfrm>
          <a:off x="0" y="0"/>
          <a:ext cx="0" cy="0"/>
          <a:chOff x="0" y="0"/>
          <a:chExt cx="0" cy="0"/>
        </a:xfrm>
      </p:grpSpPr>
      <p:sp>
        <p:nvSpPr>
          <p:cNvPr id="115" name="Google Shape;115;p60"/>
          <p:cNvSpPr txBox="1">
            <a:spLocks noGrp="1"/>
          </p:cNvSpPr>
          <p:nvPr>
            <p:ph type="title"/>
          </p:nvPr>
        </p:nvSpPr>
        <p:spPr>
          <a:xfrm>
            <a:off x="540000" y="1664375"/>
            <a:ext cx="8064000" cy="159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70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16" name="Google Shape;116;p60"/>
          <p:cNvSpPr txBox="1">
            <a:spLocks noGrp="1"/>
          </p:cNvSpPr>
          <p:nvPr>
            <p:ph type="subTitle" idx="1"/>
          </p:nvPr>
        </p:nvSpPr>
        <p:spPr>
          <a:xfrm>
            <a:off x="1224150" y="3106275"/>
            <a:ext cx="6695700" cy="3867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2100"/>
              <a:buNone/>
              <a:defRPr sz="1400"/>
            </a:lvl1pPr>
            <a:lvl2pPr lvl="1" algn="ctr">
              <a:lnSpc>
                <a:spcPct val="100000"/>
              </a:lnSpc>
              <a:spcBef>
                <a:spcPts val="160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117" name="Google Shape;117;p60"/>
          <p:cNvGrpSpPr/>
          <p:nvPr/>
        </p:nvGrpSpPr>
        <p:grpSpPr>
          <a:xfrm rot="5400000" flipH="1">
            <a:off x="8107100" y="-830750"/>
            <a:ext cx="1063850" cy="3239750"/>
            <a:chOff x="146675" y="378750"/>
            <a:chExt cx="1063850" cy="3239750"/>
          </a:xfrm>
        </p:grpSpPr>
        <p:sp>
          <p:nvSpPr>
            <p:cNvPr id="118" name="Google Shape;118;p60"/>
            <p:cNvSpPr/>
            <p:nvPr/>
          </p:nvSpPr>
          <p:spPr>
            <a:xfrm>
              <a:off x="933325" y="973925"/>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60"/>
            <p:cNvSpPr/>
            <p:nvPr/>
          </p:nvSpPr>
          <p:spPr>
            <a:xfrm>
              <a:off x="540000" y="138650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60"/>
            <p:cNvSpPr/>
            <p:nvPr/>
          </p:nvSpPr>
          <p:spPr>
            <a:xfrm>
              <a:off x="146675" y="37875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1" name="Google Shape;121;p60"/>
          <p:cNvGrpSpPr/>
          <p:nvPr/>
        </p:nvGrpSpPr>
        <p:grpSpPr>
          <a:xfrm rot="5400000">
            <a:off x="200925" y="2751700"/>
            <a:ext cx="1063850" cy="3239750"/>
            <a:chOff x="146675" y="378750"/>
            <a:chExt cx="1063850" cy="3239750"/>
          </a:xfrm>
        </p:grpSpPr>
        <p:sp>
          <p:nvSpPr>
            <p:cNvPr id="122" name="Google Shape;122;p60"/>
            <p:cNvSpPr/>
            <p:nvPr/>
          </p:nvSpPr>
          <p:spPr>
            <a:xfrm>
              <a:off x="933325" y="973925"/>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60"/>
            <p:cNvSpPr/>
            <p:nvPr/>
          </p:nvSpPr>
          <p:spPr>
            <a:xfrm>
              <a:off x="540000" y="138650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60"/>
            <p:cNvSpPr/>
            <p:nvPr/>
          </p:nvSpPr>
          <p:spPr>
            <a:xfrm>
              <a:off x="146675" y="37875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5" name="Google Shape;125;p6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1"/>
        </a:solidFill>
        <a:effectLst/>
      </p:bgPr>
    </p:bg>
    <p:spTree>
      <p:nvGrpSpPr>
        <p:cNvPr id="1" name="Shape 126"/>
        <p:cNvGrpSpPr/>
        <p:nvPr/>
      </p:nvGrpSpPr>
      <p:grpSpPr>
        <a:xfrm>
          <a:off x="0" y="0"/>
          <a:ext cx="0" cy="0"/>
          <a:chOff x="0" y="0"/>
          <a:chExt cx="0" cy="0"/>
        </a:xfrm>
      </p:grpSpPr>
      <p:sp>
        <p:nvSpPr>
          <p:cNvPr id="127" name="Google Shape;127;p61"/>
          <p:cNvSpPr txBox="1">
            <a:spLocks noGrp="1"/>
          </p:cNvSpPr>
          <p:nvPr>
            <p:ph type="title"/>
          </p:nvPr>
        </p:nvSpPr>
        <p:spPr>
          <a:xfrm>
            <a:off x="664325" y="540000"/>
            <a:ext cx="3612300" cy="2289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solidFill>
                  <a:schemeClr val="lt1"/>
                </a:solidFill>
              </a:defRPr>
            </a:lvl1pPr>
            <a:lvl2pPr lvl="1" algn="l">
              <a:lnSpc>
                <a:spcPct val="100000"/>
              </a:lnSpc>
              <a:spcBef>
                <a:spcPts val="160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grpSp>
        <p:nvGrpSpPr>
          <p:cNvPr id="128" name="Google Shape;128;p61"/>
          <p:cNvGrpSpPr/>
          <p:nvPr/>
        </p:nvGrpSpPr>
        <p:grpSpPr>
          <a:xfrm rot="-5400000" flipH="1">
            <a:off x="8107100" y="2751700"/>
            <a:ext cx="1063850" cy="3239750"/>
            <a:chOff x="146675" y="378750"/>
            <a:chExt cx="1063850" cy="3239750"/>
          </a:xfrm>
        </p:grpSpPr>
        <p:sp>
          <p:nvSpPr>
            <p:cNvPr id="129" name="Google Shape;129;p61"/>
            <p:cNvSpPr/>
            <p:nvPr/>
          </p:nvSpPr>
          <p:spPr>
            <a:xfrm>
              <a:off x="933325" y="973925"/>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61"/>
            <p:cNvSpPr/>
            <p:nvPr/>
          </p:nvSpPr>
          <p:spPr>
            <a:xfrm>
              <a:off x="540000" y="138650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61"/>
            <p:cNvSpPr/>
            <p:nvPr/>
          </p:nvSpPr>
          <p:spPr>
            <a:xfrm>
              <a:off x="146675" y="37875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2" name="Google Shape;132;p6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33"/>
        <p:cNvGrpSpPr/>
        <p:nvPr/>
      </p:nvGrpSpPr>
      <p:grpSpPr>
        <a:xfrm>
          <a:off x="0" y="0"/>
          <a:ext cx="0" cy="0"/>
          <a:chOff x="0" y="0"/>
          <a:chExt cx="0" cy="0"/>
        </a:xfrm>
      </p:grpSpPr>
      <p:sp>
        <p:nvSpPr>
          <p:cNvPr id="134" name="Google Shape;134;p62"/>
          <p:cNvSpPr/>
          <p:nvPr/>
        </p:nvSpPr>
        <p:spPr>
          <a:xfrm rot="-5400000" flipH="1">
            <a:off x="1843650" y="-1739875"/>
            <a:ext cx="473400" cy="4942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62"/>
          <p:cNvSpPr txBox="1">
            <a:spLocks noGrp="1"/>
          </p:cNvSpPr>
          <p:nvPr>
            <p:ph type="title"/>
          </p:nvPr>
        </p:nvSpPr>
        <p:spPr>
          <a:xfrm>
            <a:off x="540000" y="445025"/>
            <a:ext cx="4086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latin typeface="Raleway"/>
                <a:ea typeface="Raleway"/>
                <a:cs typeface="Raleway"/>
                <a:sym typeface="Raleway"/>
              </a:defRPr>
            </a:lvl1pPr>
            <a:lvl2pPr lvl="1" algn="l">
              <a:lnSpc>
                <a:spcPct val="100000"/>
              </a:lnSpc>
              <a:spcBef>
                <a:spcPts val="0"/>
              </a:spcBef>
              <a:spcAft>
                <a:spcPts val="0"/>
              </a:spcAft>
              <a:buClr>
                <a:schemeClr val="lt1"/>
              </a:buClr>
              <a:buSzPts val="2800"/>
              <a:buNone/>
              <a:defRPr>
                <a:solidFill>
                  <a:schemeClr val="lt1"/>
                </a:solidFill>
                <a:latin typeface="Raleway"/>
                <a:ea typeface="Raleway"/>
                <a:cs typeface="Raleway"/>
                <a:sym typeface="Raleway"/>
              </a:defRPr>
            </a:lvl2pPr>
            <a:lvl3pPr lvl="2" algn="l">
              <a:lnSpc>
                <a:spcPct val="100000"/>
              </a:lnSpc>
              <a:spcBef>
                <a:spcPts val="0"/>
              </a:spcBef>
              <a:spcAft>
                <a:spcPts val="0"/>
              </a:spcAft>
              <a:buClr>
                <a:schemeClr val="lt1"/>
              </a:buClr>
              <a:buSzPts val="2800"/>
              <a:buNone/>
              <a:defRPr>
                <a:solidFill>
                  <a:schemeClr val="lt1"/>
                </a:solidFill>
                <a:latin typeface="Raleway"/>
                <a:ea typeface="Raleway"/>
                <a:cs typeface="Raleway"/>
                <a:sym typeface="Raleway"/>
              </a:defRPr>
            </a:lvl3pPr>
            <a:lvl4pPr lvl="3" algn="l">
              <a:lnSpc>
                <a:spcPct val="100000"/>
              </a:lnSpc>
              <a:spcBef>
                <a:spcPts val="0"/>
              </a:spcBef>
              <a:spcAft>
                <a:spcPts val="0"/>
              </a:spcAft>
              <a:buClr>
                <a:schemeClr val="lt1"/>
              </a:buClr>
              <a:buSzPts val="2800"/>
              <a:buNone/>
              <a:defRPr>
                <a:solidFill>
                  <a:schemeClr val="lt1"/>
                </a:solidFill>
                <a:latin typeface="Raleway"/>
                <a:ea typeface="Raleway"/>
                <a:cs typeface="Raleway"/>
                <a:sym typeface="Raleway"/>
              </a:defRPr>
            </a:lvl4pPr>
            <a:lvl5pPr lvl="4" algn="l">
              <a:lnSpc>
                <a:spcPct val="100000"/>
              </a:lnSpc>
              <a:spcBef>
                <a:spcPts val="0"/>
              </a:spcBef>
              <a:spcAft>
                <a:spcPts val="0"/>
              </a:spcAft>
              <a:buClr>
                <a:schemeClr val="lt1"/>
              </a:buClr>
              <a:buSzPts val="2800"/>
              <a:buNone/>
              <a:defRPr>
                <a:solidFill>
                  <a:schemeClr val="lt1"/>
                </a:solidFill>
                <a:latin typeface="Raleway"/>
                <a:ea typeface="Raleway"/>
                <a:cs typeface="Raleway"/>
                <a:sym typeface="Raleway"/>
              </a:defRPr>
            </a:lvl5pPr>
            <a:lvl6pPr lvl="5" algn="l">
              <a:lnSpc>
                <a:spcPct val="100000"/>
              </a:lnSpc>
              <a:spcBef>
                <a:spcPts val="0"/>
              </a:spcBef>
              <a:spcAft>
                <a:spcPts val="0"/>
              </a:spcAft>
              <a:buClr>
                <a:schemeClr val="lt1"/>
              </a:buClr>
              <a:buSzPts val="2800"/>
              <a:buNone/>
              <a:defRPr>
                <a:solidFill>
                  <a:schemeClr val="lt1"/>
                </a:solidFill>
                <a:latin typeface="Raleway"/>
                <a:ea typeface="Raleway"/>
                <a:cs typeface="Raleway"/>
                <a:sym typeface="Raleway"/>
              </a:defRPr>
            </a:lvl6pPr>
            <a:lvl7pPr lvl="6" algn="l">
              <a:lnSpc>
                <a:spcPct val="100000"/>
              </a:lnSpc>
              <a:spcBef>
                <a:spcPts val="0"/>
              </a:spcBef>
              <a:spcAft>
                <a:spcPts val="0"/>
              </a:spcAft>
              <a:buClr>
                <a:schemeClr val="lt1"/>
              </a:buClr>
              <a:buSzPts val="2800"/>
              <a:buNone/>
              <a:defRPr>
                <a:solidFill>
                  <a:schemeClr val="lt1"/>
                </a:solidFill>
                <a:latin typeface="Raleway"/>
                <a:ea typeface="Raleway"/>
                <a:cs typeface="Raleway"/>
                <a:sym typeface="Raleway"/>
              </a:defRPr>
            </a:lvl7pPr>
            <a:lvl8pPr lvl="7" algn="l">
              <a:lnSpc>
                <a:spcPct val="100000"/>
              </a:lnSpc>
              <a:spcBef>
                <a:spcPts val="0"/>
              </a:spcBef>
              <a:spcAft>
                <a:spcPts val="0"/>
              </a:spcAft>
              <a:buClr>
                <a:schemeClr val="lt1"/>
              </a:buClr>
              <a:buSzPts val="2800"/>
              <a:buNone/>
              <a:defRPr>
                <a:solidFill>
                  <a:schemeClr val="lt1"/>
                </a:solidFill>
                <a:latin typeface="Raleway"/>
                <a:ea typeface="Raleway"/>
                <a:cs typeface="Raleway"/>
                <a:sym typeface="Raleway"/>
              </a:defRPr>
            </a:lvl8pPr>
            <a:lvl9pPr lvl="8" algn="l">
              <a:lnSpc>
                <a:spcPct val="100000"/>
              </a:lnSpc>
              <a:spcBef>
                <a:spcPts val="0"/>
              </a:spcBef>
              <a:spcAft>
                <a:spcPts val="0"/>
              </a:spcAft>
              <a:buClr>
                <a:schemeClr val="lt1"/>
              </a:buClr>
              <a:buSzPts val="2800"/>
              <a:buNone/>
              <a:defRPr>
                <a:solidFill>
                  <a:schemeClr val="lt1"/>
                </a:solidFill>
                <a:latin typeface="Raleway"/>
                <a:ea typeface="Raleway"/>
                <a:cs typeface="Raleway"/>
                <a:sym typeface="Raleway"/>
              </a:defRPr>
            </a:lvl9pPr>
          </a:lstStyle>
          <a:p>
            <a:endParaRPr/>
          </a:p>
        </p:txBody>
      </p:sp>
      <p:sp>
        <p:nvSpPr>
          <p:cNvPr id="136" name="Google Shape;136;p62"/>
          <p:cNvSpPr txBox="1">
            <a:spLocks noGrp="1"/>
          </p:cNvSpPr>
          <p:nvPr>
            <p:ph type="subTitle" idx="1"/>
          </p:nvPr>
        </p:nvSpPr>
        <p:spPr>
          <a:xfrm>
            <a:off x="4688175" y="1863150"/>
            <a:ext cx="2480100" cy="35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300"/>
              <a:buFont typeface="Oswald"/>
              <a:buNone/>
              <a:defRPr sz="2000" b="1">
                <a:solidFill>
                  <a:schemeClr val="dk1"/>
                </a:solidFill>
                <a:latin typeface="Montserrat"/>
                <a:ea typeface="Montserrat"/>
                <a:cs typeface="Montserrat"/>
                <a:sym typeface="Montserrat"/>
              </a:defRPr>
            </a:lvl1pPr>
            <a:lvl2pPr lvl="1"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2pPr>
            <a:lvl3pPr lvl="2"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3pPr>
            <a:lvl4pPr lvl="3"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4pPr>
            <a:lvl5pPr lvl="4"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5pPr>
            <a:lvl6pPr lvl="5"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6pPr>
            <a:lvl7pPr lvl="6"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7pPr>
            <a:lvl8pPr lvl="7"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8pPr>
            <a:lvl9pPr lvl="8" algn="ctr">
              <a:lnSpc>
                <a:spcPct val="115000"/>
              </a:lnSpc>
              <a:spcBef>
                <a:spcPts val="1600"/>
              </a:spcBef>
              <a:spcAft>
                <a:spcPts val="1600"/>
              </a:spcAft>
              <a:buClr>
                <a:schemeClr val="dk1"/>
              </a:buClr>
              <a:buSzPts val="2300"/>
              <a:buFont typeface="Oswald"/>
              <a:buNone/>
              <a:defRPr sz="2300">
                <a:solidFill>
                  <a:schemeClr val="dk1"/>
                </a:solidFill>
                <a:latin typeface="Oswald"/>
                <a:ea typeface="Oswald"/>
                <a:cs typeface="Oswald"/>
                <a:sym typeface="Oswald"/>
              </a:defRPr>
            </a:lvl9pPr>
          </a:lstStyle>
          <a:p>
            <a:endParaRPr/>
          </a:p>
        </p:txBody>
      </p:sp>
      <p:sp>
        <p:nvSpPr>
          <p:cNvPr id="137" name="Google Shape;137;p62"/>
          <p:cNvSpPr txBox="1">
            <a:spLocks noGrp="1"/>
          </p:cNvSpPr>
          <p:nvPr>
            <p:ph type="subTitle" idx="2"/>
          </p:nvPr>
        </p:nvSpPr>
        <p:spPr>
          <a:xfrm>
            <a:off x="5005125" y="2220150"/>
            <a:ext cx="1846200" cy="60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138" name="Google Shape;138;p62"/>
          <p:cNvSpPr txBox="1">
            <a:spLocks noGrp="1"/>
          </p:cNvSpPr>
          <p:nvPr>
            <p:ph type="subTitle" idx="3"/>
          </p:nvPr>
        </p:nvSpPr>
        <p:spPr>
          <a:xfrm>
            <a:off x="1975700" y="1863150"/>
            <a:ext cx="2480100" cy="35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300"/>
              <a:buFont typeface="Oswald"/>
              <a:buNone/>
              <a:defRPr sz="2000" b="1">
                <a:solidFill>
                  <a:schemeClr val="dk1"/>
                </a:solidFill>
                <a:latin typeface="Montserrat"/>
                <a:ea typeface="Montserrat"/>
                <a:cs typeface="Montserrat"/>
                <a:sym typeface="Montserrat"/>
              </a:defRPr>
            </a:lvl1pPr>
            <a:lvl2pPr lvl="1"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2pPr>
            <a:lvl3pPr lvl="2"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3pPr>
            <a:lvl4pPr lvl="3"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4pPr>
            <a:lvl5pPr lvl="4"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5pPr>
            <a:lvl6pPr lvl="5"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6pPr>
            <a:lvl7pPr lvl="6"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7pPr>
            <a:lvl8pPr lvl="7"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8pPr>
            <a:lvl9pPr lvl="8" algn="ctr">
              <a:lnSpc>
                <a:spcPct val="115000"/>
              </a:lnSpc>
              <a:spcBef>
                <a:spcPts val="1600"/>
              </a:spcBef>
              <a:spcAft>
                <a:spcPts val="1600"/>
              </a:spcAft>
              <a:buClr>
                <a:schemeClr val="dk1"/>
              </a:buClr>
              <a:buSzPts val="2300"/>
              <a:buFont typeface="Oswald"/>
              <a:buNone/>
              <a:defRPr sz="2300">
                <a:solidFill>
                  <a:schemeClr val="dk1"/>
                </a:solidFill>
                <a:latin typeface="Oswald"/>
                <a:ea typeface="Oswald"/>
                <a:cs typeface="Oswald"/>
                <a:sym typeface="Oswald"/>
              </a:defRPr>
            </a:lvl9pPr>
          </a:lstStyle>
          <a:p>
            <a:endParaRPr/>
          </a:p>
        </p:txBody>
      </p:sp>
      <p:sp>
        <p:nvSpPr>
          <p:cNvPr id="139" name="Google Shape;139;p62"/>
          <p:cNvSpPr txBox="1">
            <a:spLocks noGrp="1"/>
          </p:cNvSpPr>
          <p:nvPr>
            <p:ph type="subTitle" idx="4"/>
          </p:nvPr>
        </p:nvSpPr>
        <p:spPr>
          <a:xfrm>
            <a:off x="2292650" y="2220150"/>
            <a:ext cx="1846200" cy="60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140" name="Google Shape;140;p62"/>
          <p:cNvSpPr txBox="1">
            <a:spLocks noGrp="1"/>
          </p:cNvSpPr>
          <p:nvPr>
            <p:ph type="subTitle" idx="5"/>
          </p:nvPr>
        </p:nvSpPr>
        <p:spPr>
          <a:xfrm>
            <a:off x="4688175" y="3724825"/>
            <a:ext cx="2480100" cy="35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300"/>
              <a:buFont typeface="Oswald"/>
              <a:buNone/>
              <a:defRPr sz="2000" b="1">
                <a:solidFill>
                  <a:schemeClr val="dk1"/>
                </a:solidFill>
                <a:latin typeface="Montserrat"/>
                <a:ea typeface="Montserrat"/>
                <a:cs typeface="Montserrat"/>
                <a:sym typeface="Montserrat"/>
              </a:defRPr>
            </a:lvl1pPr>
            <a:lvl2pPr lvl="1"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2pPr>
            <a:lvl3pPr lvl="2"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3pPr>
            <a:lvl4pPr lvl="3"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4pPr>
            <a:lvl5pPr lvl="4"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5pPr>
            <a:lvl6pPr lvl="5"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6pPr>
            <a:lvl7pPr lvl="6"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7pPr>
            <a:lvl8pPr lvl="7"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8pPr>
            <a:lvl9pPr lvl="8" algn="ctr">
              <a:lnSpc>
                <a:spcPct val="115000"/>
              </a:lnSpc>
              <a:spcBef>
                <a:spcPts val="1600"/>
              </a:spcBef>
              <a:spcAft>
                <a:spcPts val="1600"/>
              </a:spcAft>
              <a:buClr>
                <a:schemeClr val="dk1"/>
              </a:buClr>
              <a:buSzPts val="2300"/>
              <a:buFont typeface="Oswald"/>
              <a:buNone/>
              <a:defRPr sz="2300">
                <a:solidFill>
                  <a:schemeClr val="dk1"/>
                </a:solidFill>
                <a:latin typeface="Oswald"/>
                <a:ea typeface="Oswald"/>
                <a:cs typeface="Oswald"/>
                <a:sym typeface="Oswald"/>
              </a:defRPr>
            </a:lvl9pPr>
          </a:lstStyle>
          <a:p>
            <a:endParaRPr/>
          </a:p>
        </p:txBody>
      </p:sp>
      <p:sp>
        <p:nvSpPr>
          <p:cNvPr id="141" name="Google Shape;141;p62"/>
          <p:cNvSpPr txBox="1">
            <a:spLocks noGrp="1"/>
          </p:cNvSpPr>
          <p:nvPr>
            <p:ph type="subTitle" idx="6"/>
          </p:nvPr>
        </p:nvSpPr>
        <p:spPr>
          <a:xfrm>
            <a:off x="5005125" y="4081825"/>
            <a:ext cx="1846200" cy="60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142" name="Google Shape;142;p62"/>
          <p:cNvSpPr txBox="1">
            <a:spLocks noGrp="1"/>
          </p:cNvSpPr>
          <p:nvPr>
            <p:ph type="subTitle" idx="7"/>
          </p:nvPr>
        </p:nvSpPr>
        <p:spPr>
          <a:xfrm>
            <a:off x="1975700" y="3724825"/>
            <a:ext cx="2480100" cy="35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300"/>
              <a:buFont typeface="Oswald"/>
              <a:buNone/>
              <a:defRPr sz="2000" b="1">
                <a:solidFill>
                  <a:schemeClr val="dk1"/>
                </a:solidFill>
                <a:latin typeface="Montserrat"/>
                <a:ea typeface="Montserrat"/>
                <a:cs typeface="Montserrat"/>
                <a:sym typeface="Montserrat"/>
              </a:defRPr>
            </a:lvl1pPr>
            <a:lvl2pPr lvl="1"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2pPr>
            <a:lvl3pPr lvl="2"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3pPr>
            <a:lvl4pPr lvl="3"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4pPr>
            <a:lvl5pPr lvl="4"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5pPr>
            <a:lvl6pPr lvl="5"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6pPr>
            <a:lvl7pPr lvl="6"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7pPr>
            <a:lvl8pPr lvl="7"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8pPr>
            <a:lvl9pPr lvl="8" algn="ctr">
              <a:lnSpc>
                <a:spcPct val="115000"/>
              </a:lnSpc>
              <a:spcBef>
                <a:spcPts val="1600"/>
              </a:spcBef>
              <a:spcAft>
                <a:spcPts val="1600"/>
              </a:spcAft>
              <a:buClr>
                <a:schemeClr val="dk1"/>
              </a:buClr>
              <a:buSzPts val="2300"/>
              <a:buFont typeface="Oswald"/>
              <a:buNone/>
              <a:defRPr sz="2300">
                <a:solidFill>
                  <a:schemeClr val="dk1"/>
                </a:solidFill>
                <a:latin typeface="Oswald"/>
                <a:ea typeface="Oswald"/>
                <a:cs typeface="Oswald"/>
                <a:sym typeface="Oswald"/>
              </a:defRPr>
            </a:lvl9pPr>
          </a:lstStyle>
          <a:p>
            <a:endParaRPr/>
          </a:p>
        </p:txBody>
      </p:sp>
      <p:sp>
        <p:nvSpPr>
          <p:cNvPr id="143" name="Google Shape;143;p62"/>
          <p:cNvSpPr txBox="1">
            <a:spLocks noGrp="1"/>
          </p:cNvSpPr>
          <p:nvPr>
            <p:ph type="subTitle" idx="8"/>
          </p:nvPr>
        </p:nvSpPr>
        <p:spPr>
          <a:xfrm>
            <a:off x="2292650" y="4081825"/>
            <a:ext cx="1846200" cy="60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grpSp>
        <p:nvGrpSpPr>
          <p:cNvPr id="144" name="Google Shape;144;p62"/>
          <p:cNvGrpSpPr/>
          <p:nvPr/>
        </p:nvGrpSpPr>
        <p:grpSpPr>
          <a:xfrm>
            <a:off x="7825025" y="-710875"/>
            <a:ext cx="1063850" cy="3239750"/>
            <a:chOff x="146675" y="378750"/>
            <a:chExt cx="1063850" cy="3239750"/>
          </a:xfrm>
        </p:grpSpPr>
        <p:sp>
          <p:nvSpPr>
            <p:cNvPr id="145" name="Google Shape;145;p62"/>
            <p:cNvSpPr/>
            <p:nvPr/>
          </p:nvSpPr>
          <p:spPr>
            <a:xfrm>
              <a:off x="933325" y="973925"/>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62"/>
            <p:cNvSpPr/>
            <p:nvPr/>
          </p:nvSpPr>
          <p:spPr>
            <a:xfrm>
              <a:off x="540000" y="138650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62"/>
            <p:cNvSpPr/>
            <p:nvPr/>
          </p:nvSpPr>
          <p:spPr>
            <a:xfrm>
              <a:off x="146675" y="37875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8" name="Google Shape;148;p62"/>
          <p:cNvGrpSpPr/>
          <p:nvPr/>
        </p:nvGrpSpPr>
        <p:grpSpPr>
          <a:xfrm>
            <a:off x="262175" y="2528875"/>
            <a:ext cx="1063850" cy="3239750"/>
            <a:chOff x="146675" y="378750"/>
            <a:chExt cx="1063850" cy="3239750"/>
          </a:xfrm>
        </p:grpSpPr>
        <p:sp>
          <p:nvSpPr>
            <p:cNvPr id="149" name="Google Shape;149;p62"/>
            <p:cNvSpPr/>
            <p:nvPr/>
          </p:nvSpPr>
          <p:spPr>
            <a:xfrm>
              <a:off x="933325" y="973925"/>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62"/>
            <p:cNvSpPr/>
            <p:nvPr/>
          </p:nvSpPr>
          <p:spPr>
            <a:xfrm>
              <a:off x="540000" y="138650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62"/>
            <p:cNvSpPr/>
            <p:nvPr/>
          </p:nvSpPr>
          <p:spPr>
            <a:xfrm>
              <a:off x="146675" y="37875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2" name="Google Shape;152;p6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5_1">
    <p:spTree>
      <p:nvGrpSpPr>
        <p:cNvPr id="1" name="Shape 153"/>
        <p:cNvGrpSpPr/>
        <p:nvPr/>
      </p:nvGrpSpPr>
      <p:grpSpPr>
        <a:xfrm>
          <a:off x="0" y="0"/>
          <a:ext cx="0" cy="0"/>
          <a:chOff x="0" y="0"/>
          <a:chExt cx="0" cy="0"/>
        </a:xfrm>
      </p:grpSpPr>
      <p:sp>
        <p:nvSpPr>
          <p:cNvPr id="154" name="Google Shape;154;p63"/>
          <p:cNvSpPr/>
          <p:nvPr/>
        </p:nvSpPr>
        <p:spPr>
          <a:xfrm rot="-5400000" flipH="1">
            <a:off x="642450" y="-538675"/>
            <a:ext cx="473400" cy="2540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63"/>
          <p:cNvSpPr txBox="1">
            <a:spLocks noGrp="1"/>
          </p:cNvSpPr>
          <p:nvPr>
            <p:ph type="title"/>
          </p:nvPr>
        </p:nvSpPr>
        <p:spPr>
          <a:xfrm>
            <a:off x="540000" y="445025"/>
            <a:ext cx="38232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latin typeface="Raleway"/>
                <a:ea typeface="Raleway"/>
                <a:cs typeface="Raleway"/>
                <a:sym typeface="Raleway"/>
              </a:defRPr>
            </a:lvl1pPr>
            <a:lvl2pPr lvl="1" algn="l">
              <a:lnSpc>
                <a:spcPct val="100000"/>
              </a:lnSpc>
              <a:spcBef>
                <a:spcPts val="0"/>
              </a:spcBef>
              <a:spcAft>
                <a:spcPts val="0"/>
              </a:spcAft>
              <a:buClr>
                <a:schemeClr val="lt1"/>
              </a:buClr>
              <a:buSzPts val="2800"/>
              <a:buNone/>
              <a:defRPr>
                <a:solidFill>
                  <a:schemeClr val="lt1"/>
                </a:solidFill>
                <a:latin typeface="Raleway"/>
                <a:ea typeface="Raleway"/>
                <a:cs typeface="Raleway"/>
                <a:sym typeface="Raleway"/>
              </a:defRPr>
            </a:lvl2pPr>
            <a:lvl3pPr lvl="2" algn="l">
              <a:lnSpc>
                <a:spcPct val="100000"/>
              </a:lnSpc>
              <a:spcBef>
                <a:spcPts val="0"/>
              </a:spcBef>
              <a:spcAft>
                <a:spcPts val="0"/>
              </a:spcAft>
              <a:buClr>
                <a:schemeClr val="lt1"/>
              </a:buClr>
              <a:buSzPts val="2800"/>
              <a:buNone/>
              <a:defRPr>
                <a:solidFill>
                  <a:schemeClr val="lt1"/>
                </a:solidFill>
                <a:latin typeface="Raleway"/>
                <a:ea typeface="Raleway"/>
                <a:cs typeface="Raleway"/>
                <a:sym typeface="Raleway"/>
              </a:defRPr>
            </a:lvl3pPr>
            <a:lvl4pPr lvl="3" algn="l">
              <a:lnSpc>
                <a:spcPct val="100000"/>
              </a:lnSpc>
              <a:spcBef>
                <a:spcPts val="0"/>
              </a:spcBef>
              <a:spcAft>
                <a:spcPts val="0"/>
              </a:spcAft>
              <a:buClr>
                <a:schemeClr val="lt1"/>
              </a:buClr>
              <a:buSzPts val="2800"/>
              <a:buNone/>
              <a:defRPr>
                <a:solidFill>
                  <a:schemeClr val="lt1"/>
                </a:solidFill>
                <a:latin typeface="Raleway"/>
                <a:ea typeface="Raleway"/>
                <a:cs typeface="Raleway"/>
                <a:sym typeface="Raleway"/>
              </a:defRPr>
            </a:lvl4pPr>
            <a:lvl5pPr lvl="4" algn="l">
              <a:lnSpc>
                <a:spcPct val="100000"/>
              </a:lnSpc>
              <a:spcBef>
                <a:spcPts val="0"/>
              </a:spcBef>
              <a:spcAft>
                <a:spcPts val="0"/>
              </a:spcAft>
              <a:buClr>
                <a:schemeClr val="lt1"/>
              </a:buClr>
              <a:buSzPts val="2800"/>
              <a:buNone/>
              <a:defRPr>
                <a:solidFill>
                  <a:schemeClr val="lt1"/>
                </a:solidFill>
                <a:latin typeface="Raleway"/>
                <a:ea typeface="Raleway"/>
                <a:cs typeface="Raleway"/>
                <a:sym typeface="Raleway"/>
              </a:defRPr>
            </a:lvl5pPr>
            <a:lvl6pPr lvl="5" algn="l">
              <a:lnSpc>
                <a:spcPct val="100000"/>
              </a:lnSpc>
              <a:spcBef>
                <a:spcPts val="0"/>
              </a:spcBef>
              <a:spcAft>
                <a:spcPts val="0"/>
              </a:spcAft>
              <a:buClr>
                <a:schemeClr val="lt1"/>
              </a:buClr>
              <a:buSzPts val="2800"/>
              <a:buNone/>
              <a:defRPr>
                <a:solidFill>
                  <a:schemeClr val="lt1"/>
                </a:solidFill>
                <a:latin typeface="Raleway"/>
                <a:ea typeface="Raleway"/>
                <a:cs typeface="Raleway"/>
                <a:sym typeface="Raleway"/>
              </a:defRPr>
            </a:lvl6pPr>
            <a:lvl7pPr lvl="6" algn="l">
              <a:lnSpc>
                <a:spcPct val="100000"/>
              </a:lnSpc>
              <a:spcBef>
                <a:spcPts val="0"/>
              </a:spcBef>
              <a:spcAft>
                <a:spcPts val="0"/>
              </a:spcAft>
              <a:buClr>
                <a:schemeClr val="lt1"/>
              </a:buClr>
              <a:buSzPts val="2800"/>
              <a:buNone/>
              <a:defRPr>
                <a:solidFill>
                  <a:schemeClr val="lt1"/>
                </a:solidFill>
                <a:latin typeface="Raleway"/>
                <a:ea typeface="Raleway"/>
                <a:cs typeface="Raleway"/>
                <a:sym typeface="Raleway"/>
              </a:defRPr>
            </a:lvl7pPr>
            <a:lvl8pPr lvl="7" algn="l">
              <a:lnSpc>
                <a:spcPct val="100000"/>
              </a:lnSpc>
              <a:spcBef>
                <a:spcPts val="0"/>
              </a:spcBef>
              <a:spcAft>
                <a:spcPts val="0"/>
              </a:spcAft>
              <a:buClr>
                <a:schemeClr val="lt1"/>
              </a:buClr>
              <a:buSzPts val="2800"/>
              <a:buNone/>
              <a:defRPr>
                <a:solidFill>
                  <a:schemeClr val="lt1"/>
                </a:solidFill>
                <a:latin typeface="Raleway"/>
                <a:ea typeface="Raleway"/>
                <a:cs typeface="Raleway"/>
                <a:sym typeface="Raleway"/>
              </a:defRPr>
            </a:lvl8pPr>
            <a:lvl9pPr lvl="8" algn="l">
              <a:lnSpc>
                <a:spcPct val="100000"/>
              </a:lnSpc>
              <a:spcBef>
                <a:spcPts val="0"/>
              </a:spcBef>
              <a:spcAft>
                <a:spcPts val="0"/>
              </a:spcAft>
              <a:buClr>
                <a:schemeClr val="lt1"/>
              </a:buClr>
              <a:buSzPts val="2800"/>
              <a:buNone/>
              <a:defRPr>
                <a:solidFill>
                  <a:schemeClr val="lt1"/>
                </a:solidFill>
                <a:latin typeface="Raleway"/>
                <a:ea typeface="Raleway"/>
                <a:cs typeface="Raleway"/>
                <a:sym typeface="Raleway"/>
              </a:defRPr>
            </a:lvl9pPr>
          </a:lstStyle>
          <a:p>
            <a:endParaRPr/>
          </a:p>
        </p:txBody>
      </p:sp>
      <p:sp>
        <p:nvSpPr>
          <p:cNvPr id="156" name="Google Shape;156;p63"/>
          <p:cNvSpPr txBox="1">
            <a:spLocks noGrp="1"/>
          </p:cNvSpPr>
          <p:nvPr>
            <p:ph type="subTitle" idx="1"/>
          </p:nvPr>
        </p:nvSpPr>
        <p:spPr>
          <a:xfrm>
            <a:off x="3598625" y="1954025"/>
            <a:ext cx="2137500" cy="35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300"/>
              <a:buFont typeface="Oswald"/>
              <a:buNone/>
              <a:defRPr sz="2000" b="1">
                <a:solidFill>
                  <a:schemeClr val="dk1"/>
                </a:solidFill>
                <a:latin typeface="Montserrat"/>
                <a:ea typeface="Montserrat"/>
                <a:cs typeface="Montserrat"/>
                <a:sym typeface="Montserrat"/>
              </a:defRPr>
            </a:lvl1pPr>
            <a:lvl2pPr lvl="1"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2pPr>
            <a:lvl3pPr lvl="2"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3pPr>
            <a:lvl4pPr lvl="3"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4pPr>
            <a:lvl5pPr lvl="4"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5pPr>
            <a:lvl6pPr lvl="5"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6pPr>
            <a:lvl7pPr lvl="6"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7pPr>
            <a:lvl8pPr lvl="7"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8pPr>
            <a:lvl9pPr lvl="8" algn="ctr">
              <a:lnSpc>
                <a:spcPct val="115000"/>
              </a:lnSpc>
              <a:spcBef>
                <a:spcPts val="1600"/>
              </a:spcBef>
              <a:spcAft>
                <a:spcPts val="1600"/>
              </a:spcAft>
              <a:buClr>
                <a:schemeClr val="dk1"/>
              </a:buClr>
              <a:buSzPts val="2300"/>
              <a:buFont typeface="Oswald"/>
              <a:buNone/>
              <a:defRPr sz="2300">
                <a:solidFill>
                  <a:schemeClr val="dk1"/>
                </a:solidFill>
                <a:latin typeface="Oswald"/>
                <a:ea typeface="Oswald"/>
                <a:cs typeface="Oswald"/>
                <a:sym typeface="Oswald"/>
              </a:defRPr>
            </a:lvl9pPr>
          </a:lstStyle>
          <a:p>
            <a:endParaRPr/>
          </a:p>
        </p:txBody>
      </p:sp>
      <p:sp>
        <p:nvSpPr>
          <p:cNvPr id="157" name="Google Shape;157;p63"/>
          <p:cNvSpPr txBox="1">
            <a:spLocks noGrp="1"/>
          </p:cNvSpPr>
          <p:nvPr>
            <p:ph type="subTitle" idx="2"/>
          </p:nvPr>
        </p:nvSpPr>
        <p:spPr>
          <a:xfrm>
            <a:off x="3744275" y="2311013"/>
            <a:ext cx="1846200" cy="60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158" name="Google Shape;158;p63"/>
          <p:cNvSpPr txBox="1">
            <a:spLocks noGrp="1"/>
          </p:cNvSpPr>
          <p:nvPr>
            <p:ph type="subTitle" idx="3"/>
          </p:nvPr>
        </p:nvSpPr>
        <p:spPr>
          <a:xfrm>
            <a:off x="886125" y="1954025"/>
            <a:ext cx="2137500" cy="35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300"/>
              <a:buFont typeface="Oswald"/>
              <a:buNone/>
              <a:defRPr sz="2000" b="1">
                <a:solidFill>
                  <a:schemeClr val="dk1"/>
                </a:solidFill>
                <a:latin typeface="Montserrat"/>
                <a:ea typeface="Montserrat"/>
                <a:cs typeface="Montserrat"/>
                <a:sym typeface="Montserrat"/>
              </a:defRPr>
            </a:lvl1pPr>
            <a:lvl2pPr lvl="1"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2pPr>
            <a:lvl3pPr lvl="2"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3pPr>
            <a:lvl4pPr lvl="3"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4pPr>
            <a:lvl5pPr lvl="4"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5pPr>
            <a:lvl6pPr lvl="5"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6pPr>
            <a:lvl7pPr lvl="6"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7pPr>
            <a:lvl8pPr lvl="7"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8pPr>
            <a:lvl9pPr lvl="8" algn="ctr">
              <a:lnSpc>
                <a:spcPct val="115000"/>
              </a:lnSpc>
              <a:spcBef>
                <a:spcPts val="1600"/>
              </a:spcBef>
              <a:spcAft>
                <a:spcPts val="1600"/>
              </a:spcAft>
              <a:buClr>
                <a:schemeClr val="dk1"/>
              </a:buClr>
              <a:buSzPts val="2300"/>
              <a:buFont typeface="Oswald"/>
              <a:buNone/>
              <a:defRPr sz="2300">
                <a:solidFill>
                  <a:schemeClr val="dk1"/>
                </a:solidFill>
                <a:latin typeface="Oswald"/>
                <a:ea typeface="Oswald"/>
                <a:cs typeface="Oswald"/>
                <a:sym typeface="Oswald"/>
              </a:defRPr>
            </a:lvl9pPr>
          </a:lstStyle>
          <a:p>
            <a:endParaRPr/>
          </a:p>
        </p:txBody>
      </p:sp>
      <p:sp>
        <p:nvSpPr>
          <p:cNvPr id="159" name="Google Shape;159;p63"/>
          <p:cNvSpPr txBox="1">
            <a:spLocks noGrp="1"/>
          </p:cNvSpPr>
          <p:nvPr>
            <p:ph type="subTitle" idx="4"/>
          </p:nvPr>
        </p:nvSpPr>
        <p:spPr>
          <a:xfrm>
            <a:off x="1031825" y="2311025"/>
            <a:ext cx="1846200" cy="60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160" name="Google Shape;160;p63"/>
          <p:cNvSpPr txBox="1">
            <a:spLocks noGrp="1"/>
          </p:cNvSpPr>
          <p:nvPr>
            <p:ph type="subTitle" idx="5"/>
          </p:nvPr>
        </p:nvSpPr>
        <p:spPr>
          <a:xfrm>
            <a:off x="3598625" y="3636900"/>
            <a:ext cx="2137500" cy="35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300"/>
              <a:buFont typeface="Oswald"/>
              <a:buNone/>
              <a:defRPr sz="2000" b="1">
                <a:solidFill>
                  <a:schemeClr val="dk1"/>
                </a:solidFill>
                <a:latin typeface="Montserrat"/>
                <a:ea typeface="Montserrat"/>
                <a:cs typeface="Montserrat"/>
                <a:sym typeface="Montserrat"/>
              </a:defRPr>
            </a:lvl1pPr>
            <a:lvl2pPr lvl="1"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2pPr>
            <a:lvl3pPr lvl="2"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3pPr>
            <a:lvl4pPr lvl="3"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4pPr>
            <a:lvl5pPr lvl="4"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5pPr>
            <a:lvl6pPr lvl="5"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6pPr>
            <a:lvl7pPr lvl="6"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7pPr>
            <a:lvl8pPr lvl="7"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8pPr>
            <a:lvl9pPr lvl="8" algn="ctr">
              <a:lnSpc>
                <a:spcPct val="115000"/>
              </a:lnSpc>
              <a:spcBef>
                <a:spcPts val="1600"/>
              </a:spcBef>
              <a:spcAft>
                <a:spcPts val="1600"/>
              </a:spcAft>
              <a:buClr>
                <a:schemeClr val="dk1"/>
              </a:buClr>
              <a:buSzPts val="2300"/>
              <a:buFont typeface="Oswald"/>
              <a:buNone/>
              <a:defRPr sz="2300">
                <a:solidFill>
                  <a:schemeClr val="dk1"/>
                </a:solidFill>
                <a:latin typeface="Oswald"/>
                <a:ea typeface="Oswald"/>
                <a:cs typeface="Oswald"/>
                <a:sym typeface="Oswald"/>
              </a:defRPr>
            </a:lvl9pPr>
          </a:lstStyle>
          <a:p>
            <a:endParaRPr/>
          </a:p>
        </p:txBody>
      </p:sp>
      <p:sp>
        <p:nvSpPr>
          <p:cNvPr id="161" name="Google Shape;161;p63"/>
          <p:cNvSpPr txBox="1">
            <a:spLocks noGrp="1"/>
          </p:cNvSpPr>
          <p:nvPr>
            <p:ph type="subTitle" idx="6"/>
          </p:nvPr>
        </p:nvSpPr>
        <p:spPr>
          <a:xfrm>
            <a:off x="3744275" y="3993900"/>
            <a:ext cx="1846200" cy="60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162" name="Google Shape;162;p63"/>
          <p:cNvSpPr txBox="1">
            <a:spLocks noGrp="1"/>
          </p:cNvSpPr>
          <p:nvPr>
            <p:ph type="subTitle" idx="7"/>
          </p:nvPr>
        </p:nvSpPr>
        <p:spPr>
          <a:xfrm>
            <a:off x="886125" y="3636902"/>
            <a:ext cx="2137500" cy="35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300"/>
              <a:buFont typeface="Oswald"/>
              <a:buNone/>
              <a:defRPr sz="2000" b="1">
                <a:solidFill>
                  <a:schemeClr val="dk1"/>
                </a:solidFill>
                <a:latin typeface="Montserrat"/>
                <a:ea typeface="Montserrat"/>
                <a:cs typeface="Montserrat"/>
                <a:sym typeface="Montserrat"/>
              </a:defRPr>
            </a:lvl1pPr>
            <a:lvl2pPr lvl="1"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2pPr>
            <a:lvl3pPr lvl="2"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3pPr>
            <a:lvl4pPr lvl="3"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4pPr>
            <a:lvl5pPr lvl="4"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5pPr>
            <a:lvl6pPr lvl="5"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6pPr>
            <a:lvl7pPr lvl="6"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7pPr>
            <a:lvl8pPr lvl="7"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8pPr>
            <a:lvl9pPr lvl="8" algn="ctr">
              <a:lnSpc>
                <a:spcPct val="115000"/>
              </a:lnSpc>
              <a:spcBef>
                <a:spcPts val="1600"/>
              </a:spcBef>
              <a:spcAft>
                <a:spcPts val="1600"/>
              </a:spcAft>
              <a:buClr>
                <a:schemeClr val="dk1"/>
              </a:buClr>
              <a:buSzPts val="2300"/>
              <a:buFont typeface="Oswald"/>
              <a:buNone/>
              <a:defRPr sz="2300">
                <a:solidFill>
                  <a:schemeClr val="dk1"/>
                </a:solidFill>
                <a:latin typeface="Oswald"/>
                <a:ea typeface="Oswald"/>
                <a:cs typeface="Oswald"/>
                <a:sym typeface="Oswald"/>
              </a:defRPr>
            </a:lvl9pPr>
          </a:lstStyle>
          <a:p>
            <a:endParaRPr/>
          </a:p>
        </p:txBody>
      </p:sp>
      <p:sp>
        <p:nvSpPr>
          <p:cNvPr id="163" name="Google Shape;163;p63"/>
          <p:cNvSpPr txBox="1">
            <a:spLocks noGrp="1"/>
          </p:cNvSpPr>
          <p:nvPr>
            <p:ph type="subTitle" idx="8"/>
          </p:nvPr>
        </p:nvSpPr>
        <p:spPr>
          <a:xfrm>
            <a:off x="1031825" y="3993903"/>
            <a:ext cx="1846200" cy="60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164" name="Google Shape;164;p63"/>
          <p:cNvSpPr txBox="1">
            <a:spLocks noGrp="1"/>
          </p:cNvSpPr>
          <p:nvPr>
            <p:ph type="subTitle" idx="9"/>
          </p:nvPr>
        </p:nvSpPr>
        <p:spPr>
          <a:xfrm>
            <a:off x="6311175" y="1954025"/>
            <a:ext cx="2137500" cy="35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300"/>
              <a:buFont typeface="Oswald"/>
              <a:buNone/>
              <a:defRPr sz="2000" b="1">
                <a:solidFill>
                  <a:schemeClr val="dk1"/>
                </a:solidFill>
                <a:latin typeface="Montserrat"/>
                <a:ea typeface="Montserrat"/>
                <a:cs typeface="Montserrat"/>
                <a:sym typeface="Montserrat"/>
              </a:defRPr>
            </a:lvl1pPr>
            <a:lvl2pPr lvl="1"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2pPr>
            <a:lvl3pPr lvl="2"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3pPr>
            <a:lvl4pPr lvl="3"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4pPr>
            <a:lvl5pPr lvl="4"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5pPr>
            <a:lvl6pPr lvl="5"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6pPr>
            <a:lvl7pPr lvl="6"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7pPr>
            <a:lvl8pPr lvl="7"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8pPr>
            <a:lvl9pPr lvl="8" algn="ctr">
              <a:lnSpc>
                <a:spcPct val="115000"/>
              </a:lnSpc>
              <a:spcBef>
                <a:spcPts val="1600"/>
              </a:spcBef>
              <a:spcAft>
                <a:spcPts val="1600"/>
              </a:spcAft>
              <a:buClr>
                <a:schemeClr val="dk1"/>
              </a:buClr>
              <a:buSzPts val="2300"/>
              <a:buFont typeface="Oswald"/>
              <a:buNone/>
              <a:defRPr sz="2300">
                <a:solidFill>
                  <a:schemeClr val="dk1"/>
                </a:solidFill>
                <a:latin typeface="Oswald"/>
                <a:ea typeface="Oswald"/>
                <a:cs typeface="Oswald"/>
                <a:sym typeface="Oswald"/>
              </a:defRPr>
            </a:lvl9pPr>
          </a:lstStyle>
          <a:p>
            <a:endParaRPr/>
          </a:p>
        </p:txBody>
      </p:sp>
      <p:sp>
        <p:nvSpPr>
          <p:cNvPr id="165" name="Google Shape;165;p63"/>
          <p:cNvSpPr txBox="1">
            <a:spLocks noGrp="1"/>
          </p:cNvSpPr>
          <p:nvPr>
            <p:ph type="subTitle" idx="13"/>
          </p:nvPr>
        </p:nvSpPr>
        <p:spPr>
          <a:xfrm>
            <a:off x="6456775" y="2311013"/>
            <a:ext cx="1846200" cy="60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166" name="Google Shape;166;p63"/>
          <p:cNvSpPr txBox="1">
            <a:spLocks noGrp="1"/>
          </p:cNvSpPr>
          <p:nvPr>
            <p:ph type="subTitle" idx="14"/>
          </p:nvPr>
        </p:nvSpPr>
        <p:spPr>
          <a:xfrm>
            <a:off x="6311125" y="3636900"/>
            <a:ext cx="2137500" cy="35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300"/>
              <a:buFont typeface="Oswald"/>
              <a:buNone/>
              <a:defRPr sz="2000" b="1">
                <a:solidFill>
                  <a:schemeClr val="dk1"/>
                </a:solidFill>
                <a:latin typeface="Montserrat"/>
                <a:ea typeface="Montserrat"/>
                <a:cs typeface="Montserrat"/>
                <a:sym typeface="Montserrat"/>
              </a:defRPr>
            </a:lvl1pPr>
            <a:lvl2pPr lvl="1"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2pPr>
            <a:lvl3pPr lvl="2"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3pPr>
            <a:lvl4pPr lvl="3"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4pPr>
            <a:lvl5pPr lvl="4"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5pPr>
            <a:lvl6pPr lvl="5"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6pPr>
            <a:lvl7pPr lvl="6"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7pPr>
            <a:lvl8pPr lvl="7"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8pPr>
            <a:lvl9pPr lvl="8" algn="ctr">
              <a:lnSpc>
                <a:spcPct val="115000"/>
              </a:lnSpc>
              <a:spcBef>
                <a:spcPts val="1600"/>
              </a:spcBef>
              <a:spcAft>
                <a:spcPts val="1600"/>
              </a:spcAft>
              <a:buClr>
                <a:schemeClr val="dk1"/>
              </a:buClr>
              <a:buSzPts val="2300"/>
              <a:buFont typeface="Oswald"/>
              <a:buNone/>
              <a:defRPr sz="2300">
                <a:solidFill>
                  <a:schemeClr val="dk1"/>
                </a:solidFill>
                <a:latin typeface="Oswald"/>
                <a:ea typeface="Oswald"/>
                <a:cs typeface="Oswald"/>
                <a:sym typeface="Oswald"/>
              </a:defRPr>
            </a:lvl9pPr>
          </a:lstStyle>
          <a:p>
            <a:endParaRPr/>
          </a:p>
        </p:txBody>
      </p:sp>
      <p:sp>
        <p:nvSpPr>
          <p:cNvPr id="167" name="Google Shape;167;p63"/>
          <p:cNvSpPr txBox="1">
            <a:spLocks noGrp="1"/>
          </p:cNvSpPr>
          <p:nvPr>
            <p:ph type="subTitle" idx="15"/>
          </p:nvPr>
        </p:nvSpPr>
        <p:spPr>
          <a:xfrm>
            <a:off x="6456775" y="3993900"/>
            <a:ext cx="1846200" cy="60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168" name="Google Shape;168;p63"/>
          <p:cNvSpPr/>
          <p:nvPr/>
        </p:nvSpPr>
        <p:spPr>
          <a:xfrm flipH="1">
            <a:off x="8603988" y="-328437"/>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63"/>
          <p:cNvSpPr/>
          <p:nvPr/>
        </p:nvSpPr>
        <p:spPr>
          <a:xfrm flipH="1">
            <a:off x="262788" y="3324438"/>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6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71"/>
        <p:cNvGrpSpPr/>
        <p:nvPr/>
      </p:nvGrpSpPr>
      <p:grpSpPr>
        <a:xfrm>
          <a:off x="0" y="0"/>
          <a:ext cx="0" cy="0"/>
          <a:chOff x="0" y="0"/>
          <a:chExt cx="0" cy="0"/>
        </a:xfrm>
      </p:grpSpPr>
      <p:sp>
        <p:nvSpPr>
          <p:cNvPr id="172" name="Google Shape;172;p64"/>
          <p:cNvSpPr/>
          <p:nvPr/>
        </p:nvSpPr>
        <p:spPr>
          <a:xfrm flipH="1">
            <a:off x="1135050" y="1419838"/>
            <a:ext cx="6873900" cy="23970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64"/>
          <p:cNvSpPr txBox="1">
            <a:spLocks noGrp="1"/>
          </p:cNvSpPr>
          <p:nvPr>
            <p:ph type="title" hasCustomPrompt="1"/>
          </p:nvPr>
        </p:nvSpPr>
        <p:spPr>
          <a:xfrm>
            <a:off x="710100" y="1799688"/>
            <a:ext cx="7723800" cy="133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0"/>
              <a:buNone/>
              <a:defRPr sz="10000">
                <a:solidFill>
                  <a:schemeClr val="l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74" name="Google Shape;174;p64"/>
          <p:cNvSpPr txBox="1">
            <a:spLocks noGrp="1"/>
          </p:cNvSpPr>
          <p:nvPr>
            <p:ph type="body" idx="1"/>
          </p:nvPr>
        </p:nvSpPr>
        <p:spPr>
          <a:xfrm>
            <a:off x="2421275" y="3131988"/>
            <a:ext cx="4301400" cy="405300"/>
          </a:xfrm>
          <a:prstGeom prst="rect">
            <a:avLst/>
          </a:prstGeom>
          <a:noFill/>
          <a:ln>
            <a:noFill/>
          </a:ln>
        </p:spPr>
        <p:txBody>
          <a:bodyPr spcFirstLastPara="1" wrap="square" lIns="91425" tIns="91425" rIns="91425" bIns="91425" anchor="t" anchorCtr="0">
            <a:noAutofit/>
          </a:bodyPr>
          <a:lstStyle>
            <a:lvl1pPr marL="457200" lvl="0" indent="-317500" algn="ctr">
              <a:lnSpc>
                <a:spcPct val="115000"/>
              </a:lnSpc>
              <a:spcBef>
                <a:spcPts val="0"/>
              </a:spcBef>
              <a:spcAft>
                <a:spcPts val="0"/>
              </a:spcAft>
              <a:buSzPts val="1400"/>
              <a:buChar char="●"/>
              <a:defRPr>
                <a:solidFill>
                  <a:schemeClr val="lt1"/>
                </a:solidFill>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grpSp>
        <p:nvGrpSpPr>
          <p:cNvPr id="175" name="Google Shape;175;p64"/>
          <p:cNvGrpSpPr/>
          <p:nvPr/>
        </p:nvGrpSpPr>
        <p:grpSpPr>
          <a:xfrm rot="-5400000">
            <a:off x="200925" y="-830750"/>
            <a:ext cx="1063850" cy="3239750"/>
            <a:chOff x="146675" y="378750"/>
            <a:chExt cx="1063850" cy="3239750"/>
          </a:xfrm>
        </p:grpSpPr>
        <p:sp>
          <p:nvSpPr>
            <p:cNvPr id="176" name="Google Shape;176;p64"/>
            <p:cNvSpPr/>
            <p:nvPr/>
          </p:nvSpPr>
          <p:spPr>
            <a:xfrm>
              <a:off x="933325" y="973925"/>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64"/>
            <p:cNvSpPr/>
            <p:nvPr/>
          </p:nvSpPr>
          <p:spPr>
            <a:xfrm>
              <a:off x="540000" y="138650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64"/>
            <p:cNvSpPr/>
            <p:nvPr/>
          </p:nvSpPr>
          <p:spPr>
            <a:xfrm>
              <a:off x="146675" y="37875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9" name="Google Shape;179;p64"/>
          <p:cNvGrpSpPr/>
          <p:nvPr/>
        </p:nvGrpSpPr>
        <p:grpSpPr>
          <a:xfrm rot="-5400000" flipH="1">
            <a:off x="8107100" y="2847600"/>
            <a:ext cx="1063850" cy="3239750"/>
            <a:chOff x="146675" y="378750"/>
            <a:chExt cx="1063850" cy="3239750"/>
          </a:xfrm>
        </p:grpSpPr>
        <p:sp>
          <p:nvSpPr>
            <p:cNvPr id="180" name="Google Shape;180;p64"/>
            <p:cNvSpPr/>
            <p:nvPr/>
          </p:nvSpPr>
          <p:spPr>
            <a:xfrm>
              <a:off x="933325" y="973925"/>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64"/>
            <p:cNvSpPr/>
            <p:nvPr/>
          </p:nvSpPr>
          <p:spPr>
            <a:xfrm>
              <a:off x="540000" y="138650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64"/>
            <p:cNvSpPr/>
            <p:nvPr/>
          </p:nvSpPr>
          <p:spPr>
            <a:xfrm>
              <a:off x="146675" y="37875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3" name="Google Shape;183;p6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6">
    <p:spTree>
      <p:nvGrpSpPr>
        <p:cNvPr id="1" name="Shape 184"/>
        <p:cNvGrpSpPr/>
        <p:nvPr/>
      </p:nvGrpSpPr>
      <p:grpSpPr>
        <a:xfrm>
          <a:off x="0" y="0"/>
          <a:ext cx="0" cy="0"/>
          <a:chOff x="0" y="0"/>
          <a:chExt cx="0" cy="0"/>
        </a:xfrm>
      </p:grpSpPr>
      <p:sp>
        <p:nvSpPr>
          <p:cNvPr id="185" name="Google Shape;185;p65"/>
          <p:cNvSpPr txBox="1">
            <a:spLocks noGrp="1"/>
          </p:cNvSpPr>
          <p:nvPr>
            <p:ph type="title"/>
          </p:nvPr>
        </p:nvSpPr>
        <p:spPr>
          <a:xfrm>
            <a:off x="1302000" y="2001325"/>
            <a:ext cx="3503400" cy="608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86" name="Google Shape;186;p65"/>
          <p:cNvSpPr txBox="1">
            <a:spLocks noGrp="1"/>
          </p:cNvSpPr>
          <p:nvPr>
            <p:ph type="subTitle" idx="1"/>
          </p:nvPr>
        </p:nvSpPr>
        <p:spPr>
          <a:xfrm>
            <a:off x="1302000" y="2495073"/>
            <a:ext cx="2818800" cy="6471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Clr>
                <a:schemeClr val="dk1"/>
              </a:buClr>
              <a:buSzPts val="1400"/>
              <a:buNone/>
              <a:defRPr>
                <a:solidFill>
                  <a:schemeClr val="dk1"/>
                </a:solidFill>
              </a:defRPr>
            </a:lvl1pPr>
            <a:lvl2pPr lvl="1" algn="ctr">
              <a:lnSpc>
                <a:spcPct val="115000"/>
              </a:lnSpc>
              <a:spcBef>
                <a:spcPts val="1600"/>
              </a:spcBef>
              <a:spcAft>
                <a:spcPts val="0"/>
              </a:spcAft>
              <a:buClr>
                <a:schemeClr val="dk1"/>
              </a:buClr>
              <a:buSzPts val="1400"/>
              <a:buNone/>
              <a:defRPr>
                <a:solidFill>
                  <a:schemeClr val="dk1"/>
                </a:solidFill>
              </a:defRPr>
            </a:lvl2pPr>
            <a:lvl3pPr lvl="2" algn="ctr">
              <a:lnSpc>
                <a:spcPct val="115000"/>
              </a:lnSpc>
              <a:spcBef>
                <a:spcPts val="1600"/>
              </a:spcBef>
              <a:spcAft>
                <a:spcPts val="0"/>
              </a:spcAft>
              <a:buClr>
                <a:schemeClr val="dk1"/>
              </a:buClr>
              <a:buSzPts val="1400"/>
              <a:buNone/>
              <a:defRPr>
                <a:solidFill>
                  <a:schemeClr val="dk1"/>
                </a:solidFill>
              </a:defRPr>
            </a:lvl3pPr>
            <a:lvl4pPr lvl="3" algn="ctr">
              <a:lnSpc>
                <a:spcPct val="115000"/>
              </a:lnSpc>
              <a:spcBef>
                <a:spcPts val="1600"/>
              </a:spcBef>
              <a:spcAft>
                <a:spcPts val="0"/>
              </a:spcAft>
              <a:buClr>
                <a:schemeClr val="dk1"/>
              </a:buClr>
              <a:buSzPts val="1400"/>
              <a:buNone/>
              <a:defRPr>
                <a:solidFill>
                  <a:schemeClr val="dk1"/>
                </a:solidFill>
              </a:defRPr>
            </a:lvl4pPr>
            <a:lvl5pPr lvl="4" algn="ctr">
              <a:lnSpc>
                <a:spcPct val="115000"/>
              </a:lnSpc>
              <a:spcBef>
                <a:spcPts val="1600"/>
              </a:spcBef>
              <a:spcAft>
                <a:spcPts val="0"/>
              </a:spcAft>
              <a:buClr>
                <a:schemeClr val="dk1"/>
              </a:buClr>
              <a:buSzPts val="1400"/>
              <a:buNone/>
              <a:defRPr>
                <a:solidFill>
                  <a:schemeClr val="dk1"/>
                </a:solidFill>
              </a:defRPr>
            </a:lvl5pPr>
            <a:lvl6pPr lvl="5" algn="ctr">
              <a:lnSpc>
                <a:spcPct val="115000"/>
              </a:lnSpc>
              <a:spcBef>
                <a:spcPts val="1600"/>
              </a:spcBef>
              <a:spcAft>
                <a:spcPts val="0"/>
              </a:spcAft>
              <a:buClr>
                <a:schemeClr val="dk1"/>
              </a:buClr>
              <a:buSzPts val="1400"/>
              <a:buNone/>
              <a:defRPr>
                <a:solidFill>
                  <a:schemeClr val="dk1"/>
                </a:solidFill>
              </a:defRPr>
            </a:lvl6pPr>
            <a:lvl7pPr lvl="6" algn="ctr">
              <a:lnSpc>
                <a:spcPct val="115000"/>
              </a:lnSpc>
              <a:spcBef>
                <a:spcPts val="1600"/>
              </a:spcBef>
              <a:spcAft>
                <a:spcPts val="0"/>
              </a:spcAft>
              <a:buClr>
                <a:schemeClr val="dk1"/>
              </a:buClr>
              <a:buSzPts val="1400"/>
              <a:buNone/>
              <a:defRPr>
                <a:solidFill>
                  <a:schemeClr val="dk1"/>
                </a:solidFill>
              </a:defRPr>
            </a:lvl7pPr>
            <a:lvl8pPr lvl="7" algn="ctr">
              <a:lnSpc>
                <a:spcPct val="115000"/>
              </a:lnSpc>
              <a:spcBef>
                <a:spcPts val="1600"/>
              </a:spcBef>
              <a:spcAft>
                <a:spcPts val="0"/>
              </a:spcAft>
              <a:buClr>
                <a:schemeClr val="dk1"/>
              </a:buClr>
              <a:buSzPts val="1400"/>
              <a:buNone/>
              <a:defRPr>
                <a:solidFill>
                  <a:schemeClr val="dk1"/>
                </a:solidFill>
              </a:defRPr>
            </a:lvl8pPr>
            <a:lvl9pPr lvl="8" algn="ctr">
              <a:lnSpc>
                <a:spcPct val="115000"/>
              </a:lnSpc>
              <a:spcBef>
                <a:spcPts val="1600"/>
              </a:spcBef>
              <a:spcAft>
                <a:spcPts val="1600"/>
              </a:spcAft>
              <a:buClr>
                <a:schemeClr val="dk1"/>
              </a:buClr>
              <a:buSzPts val="1400"/>
              <a:buNone/>
              <a:defRPr>
                <a:solidFill>
                  <a:schemeClr val="dk1"/>
                </a:solidFill>
              </a:defRPr>
            </a:lvl9pPr>
          </a:lstStyle>
          <a:p>
            <a:endParaRPr/>
          </a:p>
        </p:txBody>
      </p:sp>
      <p:grpSp>
        <p:nvGrpSpPr>
          <p:cNvPr id="187" name="Google Shape;187;p65"/>
          <p:cNvGrpSpPr/>
          <p:nvPr/>
        </p:nvGrpSpPr>
        <p:grpSpPr>
          <a:xfrm rot="5400000">
            <a:off x="786813" y="-1023862"/>
            <a:ext cx="670525" cy="3239750"/>
            <a:chOff x="146675" y="378750"/>
            <a:chExt cx="670525" cy="3239750"/>
          </a:xfrm>
        </p:grpSpPr>
        <p:sp>
          <p:nvSpPr>
            <p:cNvPr id="188" name="Google Shape;188;p65"/>
            <p:cNvSpPr/>
            <p:nvPr/>
          </p:nvSpPr>
          <p:spPr>
            <a:xfrm>
              <a:off x="540000" y="138650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65"/>
            <p:cNvSpPr/>
            <p:nvPr/>
          </p:nvSpPr>
          <p:spPr>
            <a:xfrm>
              <a:off x="146675" y="37875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0" name="Google Shape;190;p65"/>
          <p:cNvGrpSpPr/>
          <p:nvPr/>
        </p:nvGrpSpPr>
        <p:grpSpPr>
          <a:xfrm rot="5400000" flipH="1">
            <a:off x="786813" y="2906338"/>
            <a:ext cx="670525" cy="3239750"/>
            <a:chOff x="146675" y="378750"/>
            <a:chExt cx="670525" cy="3239750"/>
          </a:xfrm>
        </p:grpSpPr>
        <p:sp>
          <p:nvSpPr>
            <p:cNvPr id="191" name="Google Shape;191;p65"/>
            <p:cNvSpPr/>
            <p:nvPr/>
          </p:nvSpPr>
          <p:spPr>
            <a:xfrm>
              <a:off x="540000" y="138650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65"/>
            <p:cNvSpPr/>
            <p:nvPr/>
          </p:nvSpPr>
          <p:spPr>
            <a:xfrm>
              <a:off x="146675" y="37875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3" name="Google Shape;193;p6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4"/>
        <p:cNvGrpSpPr/>
        <p:nvPr/>
      </p:nvGrpSpPr>
      <p:grpSpPr>
        <a:xfrm>
          <a:off x="0" y="0"/>
          <a:ext cx="0" cy="0"/>
          <a:chOff x="0" y="0"/>
          <a:chExt cx="0" cy="0"/>
        </a:xfrm>
      </p:grpSpPr>
      <p:sp>
        <p:nvSpPr>
          <p:cNvPr id="195" name="Google Shape;195;p66"/>
          <p:cNvSpPr/>
          <p:nvPr/>
        </p:nvSpPr>
        <p:spPr>
          <a:xfrm rot="-5400000" flipH="1">
            <a:off x="1048950" y="-945175"/>
            <a:ext cx="473400" cy="3353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66"/>
          <p:cNvSpPr txBox="1">
            <a:spLocks noGrp="1"/>
          </p:cNvSpPr>
          <p:nvPr>
            <p:ph type="title"/>
          </p:nvPr>
        </p:nvSpPr>
        <p:spPr>
          <a:xfrm>
            <a:off x="540000" y="445025"/>
            <a:ext cx="23073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7" name="Google Shape;197;p66"/>
          <p:cNvSpPr txBox="1">
            <a:spLocks noGrp="1"/>
          </p:cNvSpPr>
          <p:nvPr>
            <p:ph type="subTitle" idx="1"/>
          </p:nvPr>
        </p:nvSpPr>
        <p:spPr>
          <a:xfrm>
            <a:off x="4948787" y="3348775"/>
            <a:ext cx="2360100" cy="35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300"/>
              <a:buFont typeface="Oswald"/>
              <a:buNone/>
              <a:defRPr sz="2000" b="1">
                <a:solidFill>
                  <a:schemeClr val="dk1"/>
                </a:solidFill>
                <a:latin typeface="Montserrat"/>
                <a:ea typeface="Montserrat"/>
                <a:cs typeface="Montserrat"/>
                <a:sym typeface="Montserrat"/>
              </a:defRPr>
            </a:lvl1pPr>
            <a:lvl2pPr lvl="1"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2pPr>
            <a:lvl3pPr lvl="2"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3pPr>
            <a:lvl4pPr lvl="3"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4pPr>
            <a:lvl5pPr lvl="4"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5pPr>
            <a:lvl6pPr lvl="5"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6pPr>
            <a:lvl7pPr lvl="6"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7pPr>
            <a:lvl8pPr lvl="7"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8pPr>
            <a:lvl9pPr lvl="8" algn="ctr">
              <a:lnSpc>
                <a:spcPct val="115000"/>
              </a:lnSpc>
              <a:spcBef>
                <a:spcPts val="1600"/>
              </a:spcBef>
              <a:spcAft>
                <a:spcPts val="1600"/>
              </a:spcAft>
              <a:buClr>
                <a:schemeClr val="dk1"/>
              </a:buClr>
              <a:buSzPts val="2300"/>
              <a:buFont typeface="Oswald"/>
              <a:buNone/>
              <a:defRPr sz="2300">
                <a:solidFill>
                  <a:schemeClr val="dk1"/>
                </a:solidFill>
                <a:latin typeface="Oswald"/>
                <a:ea typeface="Oswald"/>
                <a:cs typeface="Oswald"/>
                <a:sym typeface="Oswald"/>
              </a:defRPr>
            </a:lvl9pPr>
          </a:lstStyle>
          <a:p>
            <a:endParaRPr/>
          </a:p>
        </p:txBody>
      </p:sp>
      <p:sp>
        <p:nvSpPr>
          <p:cNvPr id="198" name="Google Shape;198;p66"/>
          <p:cNvSpPr txBox="1">
            <a:spLocks noGrp="1"/>
          </p:cNvSpPr>
          <p:nvPr>
            <p:ph type="subTitle" idx="2"/>
          </p:nvPr>
        </p:nvSpPr>
        <p:spPr>
          <a:xfrm>
            <a:off x="5056937" y="3705775"/>
            <a:ext cx="2143800" cy="78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199" name="Google Shape;199;p66"/>
          <p:cNvSpPr txBox="1">
            <a:spLocks noGrp="1"/>
          </p:cNvSpPr>
          <p:nvPr>
            <p:ph type="subTitle" idx="3"/>
          </p:nvPr>
        </p:nvSpPr>
        <p:spPr>
          <a:xfrm>
            <a:off x="1835113" y="3348775"/>
            <a:ext cx="2360100" cy="35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300"/>
              <a:buFont typeface="Oswald"/>
              <a:buNone/>
              <a:defRPr sz="2000" b="1">
                <a:solidFill>
                  <a:schemeClr val="dk1"/>
                </a:solidFill>
                <a:latin typeface="Montserrat"/>
                <a:ea typeface="Montserrat"/>
                <a:cs typeface="Montserrat"/>
                <a:sym typeface="Montserrat"/>
              </a:defRPr>
            </a:lvl1pPr>
            <a:lvl2pPr lvl="1"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2pPr>
            <a:lvl3pPr lvl="2"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3pPr>
            <a:lvl4pPr lvl="3"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4pPr>
            <a:lvl5pPr lvl="4"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5pPr>
            <a:lvl6pPr lvl="5"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6pPr>
            <a:lvl7pPr lvl="6"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7pPr>
            <a:lvl8pPr lvl="7"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8pPr>
            <a:lvl9pPr lvl="8" algn="ctr">
              <a:lnSpc>
                <a:spcPct val="115000"/>
              </a:lnSpc>
              <a:spcBef>
                <a:spcPts val="1600"/>
              </a:spcBef>
              <a:spcAft>
                <a:spcPts val="1600"/>
              </a:spcAft>
              <a:buClr>
                <a:schemeClr val="dk1"/>
              </a:buClr>
              <a:buSzPts val="2300"/>
              <a:buFont typeface="Oswald"/>
              <a:buNone/>
              <a:defRPr sz="2300">
                <a:solidFill>
                  <a:schemeClr val="dk1"/>
                </a:solidFill>
                <a:latin typeface="Oswald"/>
                <a:ea typeface="Oswald"/>
                <a:cs typeface="Oswald"/>
                <a:sym typeface="Oswald"/>
              </a:defRPr>
            </a:lvl9pPr>
          </a:lstStyle>
          <a:p>
            <a:endParaRPr/>
          </a:p>
        </p:txBody>
      </p:sp>
      <p:sp>
        <p:nvSpPr>
          <p:cNvPr id="200" name="Google Shape;200;p66"/>
          <p:cNvSpPr txBox="1">
            <a:spLocks noGrp="1"/>
          </p:cNvSpPr>
          <p:nvPr>
            <p:ph type="subTitle" idx="4"/>
          </p:nvPr>
        </p:nvSpPr>
        <p:spPr>
          <a:xfrm>
            <a:off x="1943388" y="3705775"/>
            <a:ext cx="2143800" cy="78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grpSp>
        <p:nvGrpSpPr>
          <p:cNvPr id="201" name="Google Shape;201;p66"/>
          <p:cNvGrpSpPr/>
          <p:nvPr/>
        </p:nvGrpSpPr>
        <p:grpSpPr>
          <a:xfrm flipH="1">
            <a:off x="8220025" y="-1144350"/>
            <a:ext cx="670525" cy="3239750"/>
            <a:chOff x="146675" y="378750"/>
            <a:chExt cx="670525" cy="3239750"/>
          </a:xfrm>
        </p:grpSpPr>
        <p:sp>
          <p:nvSpPr>
            <p:cNvPr id="202" name="Google Shape;202;p66"/>
            <p:cNvSpPr/>
            <p:nvPr/>
          </p:nvSpPr>
          <p:spPr>
            <a:xfrm>
              <a:off x="540000" y="138650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66"/>
            <p:cNvSpPr/>
            <p:nvPr/>
          </p:nvSpPr>
          <p:spPr>
            <a:xfrm>
              <a:off x="146675" y="37875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4" name="Google Shape;204;p66"/>
          <p:cNvGrpSpPr/>
          <p:nvPr/>
        </p:nvGrpSpPr>
        <p:grpSpPr>
          <a:xfrm>
            <a:off x="253450" y="2480700"/>
            <a:ext cx="670525" cy="3239750"/>
            <a:chOff x="146675" y="378750"/>
            <a:chExt cx="670525" cy="3239750"/>
          </a:xfrm>
        </p:grpSpPr>
        <p:sp>
          <p:nvSpPr>
            <p:cNvPr id="205" name="Google Shape;205;p66"/>
            <p:cNvSpPr/>
            <p:nvPr/>
          </p:nvSpPr>
          <p:spPr>
            <a:xfrm>
              <a:off x="540000" y="138650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66"/>
            <p:cNvSpPr/>
            <p:nvPr/>
          </p:nvSpPr>
          <p:spPr>
            <a:xfrm>
              <a:off x="146675" y="37875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7" name="Google Shape;207;p6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1">
    <p:bg>
      <p:bgPr>
        <a:solidFill>
          <a:schemeClr val="accent2"/>
        </a:solidFill>
        <a:effectLst/>
      </p:bgPr>
    </p:bg>
    <p:spTree>
      <p:nvGrpSpPr>
        <p:cNvPr id="1" name="Shape 208"/>
        <p:cNvGrpSpPr/>
        <p:nvPr/>
      </p:nvGrpSpPr>
      <p:grpSpPr>
        <a:xfrm>
          <a:off x="0" y="0"/>
          <a:ext cx="0" cy="0"/>
          <a:chOff x="0" y="0"/>
          <a:chExt cx="0" cy="0"/>
        </a:xfrm>
      </p:grpSpPr>
      <p:sp>
        <p:nvSpPr>
          <p:cNvPr id="209" name="Google Shape;209;p67"/>
          <p:cNvSpPr txBox="1">
            <a:spLocks noGrp="1"/>
          </p:cNvSpPr>
          <p:nvPr>
            <p:ph type="title"/>
          </p:nvPr>
        </p:nvSpPr>
        <p:spPr>
          <a:xfrm>
            <a:off x="2938205" y="974475"/>
            <a:ext cx="3267600" cy="716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2"/>
              </a:buClr>
              <a:buSzPts val="6000"/>
              <a:buNone/>
              <a:defRPr sz="6000">
                <a:solidFill>
                  <a:schemeClr val="lt2"/>
                </a:solidFill>
              </a:defRPr>
            </a:lvl1pPr>
            <a:lvl2pPr lvl="1" algn="ctr">
              <a:lnSpc>
                <a:spcPct val="100000"/>
              </a:lnSpc>
              <a:spcBef>
                <a:spcPts val="0"/>
              </a:spcBef>
              <a:spcAft>
                <a:spcPts val="0"/>
              </a:spcAft>
              <a:buClr>
                <a:schemeClr val="lt2"/>
              </a:buClr>
              <a:buSzPts val="2800"/>
              <a:buNone/>
              <a:defRPr>
                <a:solidFill>
                  <a:schemeClr val="lt2"/>
                </a:solidFill>
                <a:latin typeface="Open Sans"/>
                <a:ea typeface="Open Sans"/>
                <a:cs typeface="Open Sans"/>
                <a:sym typeface="Open Sans"/>
              </a:defRPr>
            </a:lvl2pPr>
            <a:lvl3pPr lvl="2" algn="ctr">
              <a:lnSpc>
                <a:spcPct val="100000"/>
              </a:lnSpc>
              <a:spcBef>
                <a:spcPts val="0"/>
              </a:spcBef>
              <a:spcAft>
                <a:spcPts val="0"/>
              </a:spcAft>
              <a:buClr>
                <a:schemeClr val="lt2"/>
              </a:buClr>
              <a:buSzPts val="2800"/>
              <a:buNone/>
              <a:defRPr>
                <a:solidFill>
                  <a:schemeClr val="lt2"/>
                </a:solidFill>
                <a:latin typeface="Open Sans"/>
                <a:ea typeface="Open Sans"/>
                <a:cs typeface="Open Sans"/>
                <a:sym typeface="Open Sans"/>
              </a:defRPr>
            </a:lvl3pPr>
            <a:lvl4pPr lvl="3" algn="ctr">
              <a:lnSpc>
                <a:spcPct val="100000"/>
              </a:lnSpc>
              <a:spcBef>
                <a:spcPts val="0"/>
              </a:spcBef>
              <a:spcAft>
                <a:spcPts val="0"/>
              </a:spcAft>
              <a:buClr>
                <a:schemeClr val="lt2"/>
              </a:buClr>
              <a:buSzPts val="2800"/>
              <a:buNone/>
              <a:defRPr>
                <a:solidFill>
                  <a:schemeClr val="lt2"/>
                </a:solidFill>
                <a:latin typeface="Open Sans"/>
                <a:ea typeface="Open Sans"/>
                <a:cs typeface="Open Sans"/>
                <a:sym typeface="Open Sans"/>
              </a:defRPr>
            </a:lvl4pPr>
            <a:lvl5pPr lvl="4" algn="ctr">
              <a:lnSpc>
                <a:spcPct val="100000"/>
              </a:lnSpc>
              <a:spcBef>
                <a:spcPts val="0"/>
              </a:spcBef>
              <a:spcAft>
                <a:spcPts val="0"/>
              </a:spcAft>
              <a:buClr>
                <a:schemeClr val="lt2"/>
              </a:buClr>
              <a:buSzPts val="2800"/>
              <a:buNone/>
              <a:defRPr>
                <a:solidFill>
                  <a:schemeClr val="lt2"/>
                </a:solidFill>
                <a:latin typeface="Open Sans"/>
                <a:ea typeface="Open Sans"/>
                <a:cs typeface="Open Sans"/>
                <a:sym typeface="Open Sans"/>
              </a:defRPr>
            </a:lvl5pPr>
            <a:lvl6pPr lvl="5" algn="ctr">
              <a:lnSpc>
                <a:spcPct val="100000"/>
              </a:lnSpc>
              <a:spcBef>
                <a:spcPts val="0"/>
              </a:spcBef>
              <a:spcAft>
                <a:spcPts val="0"/>
              </a:spcAft>
              <a:buClr>
                <a:schemeClr val="lt2"/>
              </a:buClr>
              <a:buSzPts val="2800"/>
              <a:buNone/>
              <a:defRPr>
                <a:solidFill>
                  <a:schemeClr val="lt2"/>
                </a:solidFill>
                <a:latin typeface="Open Sans"/>
                <a:ea typeface="Open Sans"/>
                <a:cs typeface="Open Sans"/>
                <a:sym typeface="Open Sans"/>
              </a:defRPr>
            </a:lvl6pPr>
            <a:lvl7pPr lvl="6" algn="ctr">
              <a:lnSpc>
                <a:spcPct val="100000"/>
              </a:lnSpc>
              <a:spcBef>
                <a:spcPts val="0"/>
              </a:spcBef>
              <a:spcAft>
                <a:spcPts val="0"/>
              </a:spcAft>
              <a:buClr>
                <a:schemeClr val="lt2"/>
              </a:buClr>
              <a:buSzPts val="2800"/>
              <a:buNone/>
              <a:defRPr>
                <a:solidFill>
                  <a:schemeClr val="lt2"/>
                </a:solidFill>
                <a:latin typeface="Open Sans"/>
                <a:ea typeface="Open Sans"/>
                <a:cs typeface="Open Sans"/>
                <a:sym typeface="Open Sans"/>
              </a:defRPr>
            </a:lvl7pPr>
            <a:lvl8pPr lvl="7" algn="ctr">
              <a:lnSpc>
                <a:spcPct val="100000"/>
              </a:lnSpc>
              <a:spcBef>
                <a:spcPts val="0"/>
              </a:spcBef>
              <a:spcAft>
                <a:spcPts val="0"/>
              </a:spcAft>
              <a:buClr>
                <a:schemeClr val="lt2"/>
              </a:buClr>
              <a:buSzPts val="2800"/>
              <a:buNone/>
              <a:defRPr>
                <a:solidFill>
                  <a:schemeClr val="lt2"/>
                </a:solidFill>
                <a:latin typeface="Open Sans"/>
                <a:ea typeface="Open Sans"/>
                <a:cs typeface="Open Sans"/>
                <a:sym typeface="Open Sans"/>
              </a:defRPr>
            </a:lvl8pPr>
            <a:lvl9pPr lvl="8" algn="ctr">
              <a:lnSpc>
                <a:spcPct val="100000"/>
              </a:lnSpc>
              <a:spcBef>
                <a:spcPts val="0"/>
              </a:spcBef>
              <a:spcAft>
                <a:spcPts val="0"/>
              </a:spcAft>
              <a:buClr>
                <a:schemeClr val="lt2"/>
              </a:buClr>
              <a:buSzPts val="2800"/>
              <a:buNone/>
              <a:defRPr>
                <a:solidFill>
                  <a:schemeClr val="lt2"/>
                </a:solidFill>
                <a:latin typeface="Open Sans"/>
                <a:ea typeface="Open Sans"/>
                <a:cs typeface="Open Sans"/>
                <a:sym typeface="Open Sans"/>
              </a:defRPr>
            </a:lvl9pPr>
          </a:lstStyle>
          <a:p>
            <a:endParaRPr/>
          </a:p>
        </p:txBody>
      </p:sp>
      <p:sp>
        <p:nvSpPr>
          <p:cNvPr id="210" name="Google Shape;210;p67"/>
          <p:cNvSpPr txBox="1">
            <a:spLocks noGrp="1"/>
          </p:cNvSpPr>
          <p:nvPr>
            <p:ph type="subTitle" idx="1"/>
          </p:nvPr>
        </p:nvSpPr>
        <p:spPr>
          <a:xfrm>
            <a:off x="3005555" y="1633175"/>
            <a:ext cx="3132900" cy="1090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2"/>
              </a:buClr>
              <a:buSzPts val="1400"/>
              <a:buNone/>
              <a:defRPr sz="1400">
                <a:solidFill>
                  <a:schemeClr val="lt2"/>
                </a:solidFill>
              </a:defRPr>
            </a:lvl1pPr>
            <a:lvl2pPr lvl="1" algn="ctr">
              <a:lnSpc>
                <a:spcPct val="115000"/>
              </a:lnSpc>
              <a:spcBef>
                <a:spcPts val="0"/>
              </a:spcBef>
              <a:spcAft>
                <a:spcPts val="0"/>
              </a:spcAft>
              <a:buClr>
                <a:schemeClr val="lt2"/>
              </a:buClr>
              <a:buSzPts val="1400"/>
              <a:buNone/>
              <a:defRPr>
                <a:solidFill>
                  <a:schemeClr val="lt2"/>
                </a:solidFill>
              </a:defRPr>
            </a:lvl2pPr>
            <a:lvl3pPr lvl="2" algn="ctr">
              <a:lnSpc>
                <a:spcPct val="115000"/>
              </a:lnSpc>
              <a:spcBef>
                <a:spcPts val="1600"/>
              </a:spcBef>
              <a:spcAft>
                <a:spcPts val="0"/>
              </a:spcAft>
              <a:buClr>
                <a:schemeClr val="lt2"/>
              </a:buClr>
              <a:buSzPts val="1400"/>
              <a:buNone/>
              <a:defRPr>
                <a:solidFill>
                  <a:schemeClr val="lt2"/>
                </a:solidFill>
              </a:defRPr>
            </a:lvl3pPr>
            <a:lvl4pPr lvl="3" algn="ctr">
              <a:lnSpc>
                <a:spcPct val="115000"/>
              </a:lnSpc>
              <a:spcBef>
                <a:spcPts val="1600"/>
              </a:spcBef>
              <a:spcAft>
                <a:spcPts val="0"/>
              </a:spcAft>
              <a:buClr>
                <a:schemeClr val="lt2"/>
              </a:buClr>
              <a:buSzPts val="1400"/>
              <a:buNone/>
              <a:defRPr>
                <a:solidFill>
                  <a:schemeClr val="lt2"/>
                </a:solidFill>
              </a:defRPr>
            </a:lvl4pPr>
            <a:lvl5pPr lvl="4" algn="ctr">
              <a:lnSpc>
                <a:spcPct val="115000"/>
              </a:lnSpc>
              <a:spcBef>
                <a:spcPts val="1600"/>
              </a:spcBef>
              <a:spcAft>
                <a:spcPts val="0"/>
              </a:spcAft>
              <a:buClr>
                <a:schemeClr val="lt2"/>
              </a:buClr>
              <a:buSzPts val="1400"/>
              <a:buNone/>
              <a:defRPr>
                <a:solidFill>
                  <a:schemeClr val="lt2"/>
                </a:solidFill>
              </a:defRPr>
            </a:lvl5pPr>
            <a:lvl6pPr lvl="5" algn="ctr">
              <a:lnSpc>
                <a:spcPct val="115000"/>
              </a:lnSpc>
              <a:spcBef>
                <a:spcPts val="1600"/>
              </a:spcBef>
              <a:spcAft>
                <a:spcPts val="0"/>
              </a:spcAft>
              <a:buClr>
                <a:schemeClr val="lt2"/>
              </a:buClr>
              <a:buSzPts val="1400"/>
              <a:buNone/>
              <a:defRPr>
                <a:solidFill>
                  <a:schemeClr val="lt2"/>
                </a:solidFill>
              </a:defRPr>
            </a:lvl6pPr>
            <a:lvl7pPr lvl="6" algn="ctr">
              <a:lnSpc>
                <a:spcPct val="115000"/>
              </a:lnSpc>
              <a:spcBef>
                <a:spcPts val="1600"/>
              </a:spcBef>
              <a:spcAft>
                <a:spcPts val="0"/>
              </a:spcAft>
              <a:buClr>
                <a:schemeClr val="lt2"/>
              </a:buClr>
              <a:buSzPts val="1400"/>
              <a:buNone/>
              <a:defRPr>
                <a:solidFill>
                  <a:schemeClr val="lt2"/>
                </a:solidFill>
              </a:defRPr>
            </a:lvl7pPr>
            <a:lvl8pPr lvl="7" algn="ctr">
              <a:lnSpc>
                <a:spcPct val="115000"/>
              </a:lnSpc>
              <a:spcBef>
                <a:spcPts val="1600"/>
              </a:spcBef>
              <a:spcAft>
                <a:spcPts val="0"/>
              </a:spcAft>
              <a:buClr>
                <a:schemeClr val="lt2"/>
              </a:buClr>
              <a:buSzPts val="1400"/>
              <a:buNone/>
              <a:defRPr>
                <a:solidFill>
                  <a:schemeClr val="lt2"/>
                </a:solidFill>
              </a:defRPr>
            </a:lvl8pPr>
            <a:lvl9pPr lvl="8" algn="ctr">
              <a:lnSpc>
                <a:spcPct val="115000"/>
              </a:lnSpc>
              <a:spcBef>
                <a:spcPts val="1600"/>
              </a:spcBef>
              <a:spcAft>
                <a:spcPts val="1600"/>
              </a:spcAft>
              <a:buClr>
                <a:schemeClr val="lt2"/>
              </a:buClr>
              <a:buSzPts val="1400"/>
              <a:buNone/>
              <a:defRPr>
                <a:solidFill>
                  <a:schemeClr val="lt2"/>
                </a:solidFill>
              </a:defRPr>
            </a:lvl9pPr>
          </a:lstStyle>
          <a:p>
            <a:endParaRPr/>
          </a:p>
        </p:txBody>
      </p:sp>
      <p:sp>
        <p:nvSpPr>
          <p:cNvPr id="211" name="Google Shape;211;p67"/>
          <p:cNvSpPr txBox="1">
            <a:spLocks noGrp="1"/>
          </p:cNvSpPr>
          <p:nvPr>
            <p:ph type="subTitle" idx="2"/>
          </p:nvPr>
        </p:nvSpPr>
        <p:spPr>
          <a:xfrm>
            <a:off x="2676905" y="3754825"/>
            <a:ext cx="3790200" cy="279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2"/>
              </a:buClr>
              <a:buSzPts val="1400"/>
              <a:buNone/>
              <a:defRPr sz="1100">
                <a:solidFill>
                  <a:schemeClr val="lt2"/>
                </a:solidFill>
                <a:latin typeface="Lato"/>
                <a:ea typeface="Lato"/>
                <a:cs typeface="Lato"/>
                <a:sym typeface="Lato"/>
              </a:defRPr>
            </a:lvl1pPr>
            <a:lvl2pPr lvl="1" algn="ctr">
              <a:lnSpc>
                <a:spcPct val="115000"/>
              </a:lnSpc>
              <a:spcBef>
                <a:spcPts val="1600"/>
              </a:spcBef>
              <a:spcAft>
                <a:spcPts val="0"/>
              </a:spcAft>
              <a:buClr>
                <a:schemeClr val="lt2"/>
              </a:buClr>
              <a:buSzPts val="1400"/>
              <a:buNone/>
              <a:defRPr>
                <a:solidFill>
                  <a:schemeClr val="lt2"/>
                </a:solidFill>
              </a:defRPr>
            </a:lvl2pPr>
            <a:lvl3pPr lvl="2" algn="ctr">
              <a:lnSpc>
                <a:spcPct val="115000"/>
              </a:lnSpc>
              <a:spcBef>
                <a:spcPts val="1600"/>
              </a:spcBef>
              <a:spcAft>
                <a:spcPts val="0"/>
              </a:spcAft>
              <a:buClr>
                <a:schemeClr val="lt2"/>
              </a:buClr>
              <a:buSzPts val="1400"/>
              <a:buNone/>
              <a:defRPr>
                <a:solidFill>
                  <a:schemeClr val="lt2"/>
                </a:solidFill>
              </a:defRPr>
            </a:lvl3pPr>
            <a:lvl4pPr lvl="3" algn="ctr">
              <a:lnSpc>
                <a:spcPct val="115000"/>
              </a:lnSpc>
              <a:spcBef>
                <a:spcPts val="1600"/>
              </a:spcBef>
              <a:spcAft>
                <a:spcPts val="0"/>
              </a:spcAft>
              <a:buClr>
                <a:schemeClr val="lt2"/>
              </a:buClr>
              <a:buSzPts val="1400"/>
              <a:buNone/>
              <a:defRPr>
                <a:solidFill>
                  <a:schemeClr val="lt2"/>
                </a:solidFill>
              </a:defRPr>
            </a:lvl4pPr>
            <a:lvl5pPr lvl="4" algn="ctr">
              <a:lnSpc>
                <a:spcPct val="115000"/>
              </a:lnSpc>
              <a:spcBef>
                <a:spcPts val="1600"/>
              </a:spcBef>
              <a:spcAft>
                <a:spcPts val="0"/>
              </a:spcAft>
              <a:buClr>
                <a:schemeClr val="lt2"/>
              </a:buClr>
              <a:buSzPts val="1400"/>
              <a:buNone/>
              <a:defRPr>
                <a:solidFill>
                  <a:schemeClr val="lt2"/>
                </a:solidFill>
              </a:defRPr>
            </a:lvl5pPr>
            <a:lvl6pPr lvl="5" algn="ctr">
              <a:lnSpc>
                <a:spcPct val="115000"/>
              </a:lnSpc>
              <a:spcBef>
                <a:spcPts val="1600"/>
              </a:spcBef>
              <a:spcAft>
                <a:spcPts val="0"/>
              </a:spcAft>
              <a:buClr>
                <a:schemeClr val="lt2"/>
              </a:buClr>
              <a:buSzPts val="1400"/>
              <a:buNone/>
              <a:defRPr>
                <a:solidFill>
                  <a:schemeClr val="lt2"/>
                </a:solidFill>
              </a:defRPr>
            </a:lvl6pPr>
            <a:lvl7pPr lvl="6" algn="ctr">
              <a:lnSpc>
                <a:spcPct val="115000"/>
              </a:lnSpc>
              <a:spcBef>
                <a:spcPts val="1600"/>
              </a:spcBef>
              <a:spcAft>
                <a:spcPts val="0"/>
              </a:spcAft>
              <a:buClr>
                <a:schemeClr val="lt2"/>
              </a:buClr>
              <a:buSzPts val="1400"/>
              <a:buNone/>
              <a:defRPr>
                <a:solidFill>
                  <a:schemeClr val="lt2"/>
                </a:solidFill>
              </a:defRPr>
            </a:lvl7pPr>
            <a:lvl8pPr lvl="7" algn="ctr">
              <a:lnSpc>
                <a:spcPct val="115000"/>
              </a:lnSpc>
              <a:spcBef>
                <a:spcPts val="1600"/>
              </a:spcBef>
              <a:spcAft>
                <a:spcPts val="0"/>
              </a:spcAft>
              <a:buClr>
                <a:schemeClr val="lt2"/>
              </a:buClr>
              <a:buSzPts val="1400"/>
              <a:buNone/>
              <a:defRPr>
                <a:solidFill>
                  <a:schemeClr val="lt2"/>
                </a:solidFill>
              </a:defRPr>
            </a:lvl8pPr>
            <a:lvl9pPr lvl="8" algn="ctr">
              <a:lnSpc>
                <a:spcPct val="115000"/>
              </a:lnSpc>
              <a:spcBef>
                <a:spcPts val="1600"/>
              </a:spcBef>
              <a:spcAft>
                <a:spcPts val="1600"/>
              </a:spcAft>
              <a:buClr>
                <a:schemeClr val="lt2"/>
              </a:buClr>
              <a:buSzPts val="1400"/>
              <a:buNone/>
              <a:defRPr>
                <a:solidFill>
                  <a:schemeClr val="lt2"/>
                </a:solidFill>
              </a:defRPr>
            </a:lvl9pPr>
          </a:lstStyle>
          <a:p>
            <a:endParaRPr/>
          </a:p>
        </p:txBody>
      </p:sp>
      <p:sp>
        <p:nvSpPr>
          <p:cNvPr id="212" name="Google Shape;212;p67"/>
          <p:cNvSpPr txBox="1"/>
          <p:nvPr/>
        </p:nvSpPr>
        <p:spPr>
          <a:xfrm>
            <a:off x="3027755" y="3145250"/>
            <a:ext cx="3088500" cy="716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chemeClr val="lt2"/>
                </a:solidFill>
                <a:latin typeface="Lato"/>
                <a:ea typeface="Lato"/>
                <a:cs typeface="Lato"/>
                <a:sym typeface="Lato"/>
              </a:rPr>
              <a:t>CREDITS: This presentation template was created by </a:t>
            </a:r>
            <a:r>
              <a:rPr lang="en" sz="1100" b="1" i="0" u="none" strike="noStrike" cap="none">
                <a:solidFill>
                  <a:schemeClr val="lt2"/>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100" b="0" i="0" u="none" strike="noStrike" cap="none">
                <a:solidFill>
                  <a:schemeClr val="lt2"/>
                </a:solidFill>
                <a:latin typeface="Lato"/>
                <a:ea typeface="Lato"/>
                <a:cs typeface="Lato"/>
                <a:sym typeface="Lato"/>
              </a:rPr>
              <a:t>, including icons by </a:t>
            </a:r>
            <a:r>
              <a:rPr lang="en" sz="1100" b="1" i="0" u="none" strike="noStrike" cap="none">
                <a:solidFill>
                  <a:schemeClr val="lt2"/>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100" b="0" i="0" u="none" strike="noStrike" cap="none">
                <a:solidFill>
                  <a:schemeClr val="lt2"/>
                </a:solidFill>
                <a:latin typeface="Lato"/>
                <a:ea typeface="Lato"/>
                <a:cs typeface="Lato"/>
                <a:sym typeface="Lato"/>
              </a:rPr>
              <a:t>, infographics &amp; images by </a:t>
            </a:r>
            <a:r>
              <a:rPr lang="en" sz="1100" b="1" i="0" u="none" strike="noStrike" cap="none">
                <a:solidFill>
                  <a:schemeClr val="lt2"/>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endParaRPr sz="1100" b="1" i="0" u="none" strike="noStrike" cap="none">
              <a:solidFill>
                <a:schemeClr val="lt2"/>
              </a:solidFill>
              <a:latin typeface="Lato"/>
              <a:ea typeface="Lato"/>
              <a:cs typeface="Lato"/>
              <a:sym typeface="Lato"/>
            </a:endParaRPr>
          </a:p>
        </p:txBody>
      </p:sp>
      <p:grpSp>
        <p:nvGrpSpPr>
          <p:cNvPr id="213" name="Google Shape;213;p67"/>
          <p:cNvGrpSpPr/>
          <p:nvPr/>
        </p:nvGrpSpPr>
        <p:grpSpPr>
          <a:xfrm flipH="1">
            <a:off x="540000" y="2107950"/>
            <a:ext cx="1063850" cy="3239750"/>
            <a:chOff x="146675" y="378750"/>
            <a:chExt cx="1063850" cy="3239750"/>
          </a:xfrm>
        </p:grpSpPr>
        <p:sp>
          <p:nvSpPr>
            <p:cNvPr id="214" name="Google Shape;214;p67"/>
            <p:cNvSpPr/>
            <p:nvPr/>
          </p:nvSpPr>
          <p:spPr>
            <a:xfrm>
              <a:off x="933325" y="973925"/>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67"/>
            <p:cNvSpPr/>
            <p:nvPr/>
          </p:nvSpPr>
          <p:spPr>
            <a:xfrm>
              <a:off x="540000" y="138650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67"/>
            <p:cNvSpPr/>
            <p:nvPr/>
          </p:nvSpPr>
          <p:spPr>
            <a:xfrm>
              <a:off x="146675" y="37875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7" name="Google Shape;217;p67"/>
          <p:cNvGrpSpPr/>
          <p:nvPr/>
        </p:nvGrpSpPr>
        <p:grpSpPr>
          <a:xfrm flipH="1">
            <a:off x="7540150" y="-287050"/>
            <a:ext cx="1063850" cy="3239750"/>
            <a:chOff x="146675" y="378750"/>
            <a:chExt cx="1063850" cy="3239750"/>
          </a:xfrm>
        </p:grpSpPr>
        <p:sp>
          <p:nvSpPr>
            <p:cNvPr id="218" name="Google Shape;218;p67"/>
            <p:cNvSpPr/>
            <p:nvPr/>
          </p:nvSpPr>
          <p:spPr>
            <a:xfrm>
              <a:off x="933325" y="973925"/>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67"/>
            <p:cNvSpPr/>
            <p:nvPr/>
          </p:nvSpPr>
          <p:spPr>
            <a:xfrm>
              <a:off x="540000" y="138650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67"/>
            <p:cNvSpPr/>
            <p:nvPr/>
          </p:nvSpPr>
          <p:spPr>
            <a:xfrm>
              <a:off x="146675" y="37875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1" name="Google Shape;221;p6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3">
  <p:cSld name="CUSTOM_8">
    <p:spTree>
      <p:nvGrpSpPr>
        <p:cNvPr id="1" name="Shape 222"/>
        <p:cNvGrpSpPr/>
        <p:nvPr/>
      </p:nvGrpSpPr>
      <p:grpSpPr>
        <a:xfrm>
          <a:off x="0" y="0"/>
          <a:ext cx="0" cy="0"/>
          <a:chOff x="0" y="0"/>
          <a:chExt cx="0" cy="0"/>
        </a:xfrm>
      </p:grpSpPr>
      <p:sp>
        <p:nvSpPr>
          <p:cNvPr id="223" name="Google Shape;223;p68"/>
          <p:cNvSpPr txBox="1">
            <a:spLocks noGrp="1"/>
          </p:cNvSpPr>
          <p:nvPr>
            <p:ph type="title"/>
          </p:nvPr>
        </p:nvSpPr>
        <p:spPr>
          <a:xfrm>
            <a:off x="540000" y="445025"/>
            <a:ext cx="44244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2"/>
              </a:buClr>
              <a:buSzPts val="2800"/>
              <a:buNone/>
              <a:defRPr>
                <a:solidFill>
                  <a:schemeClr val="lt1"/>
                </a:solidFill>
              </a:defRPr>
            </a:lvl1pPr>
            <a:lvl2pPr lvl="1" algn="l">
              <a:lnSpc>
                <a:spcPct val="100000"/>
              </a:lnSpc>
              <a:spcBef>
                <a:spcPts val="0"/>
              </a:spcBef>
              <a:spcAft>
                <a:spcPts val="0"/>
              </a:spcAft>
              <a:buSzPts val="2800"/>
              <a:buNone/>
              <a:defRPr>
                <a:latin typeface="Raleway"/>
                <a:ea typeface="Raleway"/>
                <a:cs typeface="Raleway"/>
                <a:sym typeface="Raleway"/>
              </a:defRPr>
            </a:lvl2pPr>
            <a:lvl3pPr lvl="2" algn="l">
              <a:lnSpc>
                <a:spcPct val="100000"/>
              </a:lnSpc>
              <a:spcBef>
                <a:spcPts val="0"/>
              </a:spcBef>
              <a:spcAft>
                <a:spcPts val="0"/>
              </a:spcAft>
              <a:buSzPts val="2800"/>
              <a:buNone/>
              <a:defRPr>
                <a:latin typeface="Raleway"/>
                <a:ea typeface="Raleway"/>
                <a:cs typeface="Raleway"/>
                <a:sym typeface="Raleway"/>
              </a:defRPr>
            </a:lvl3pPr>
            <a:lvl4pPr lvl="3" algn="l">
              <a:lnSpc>
                <a:spcPct val="100000"/>
              </a:lnSpc>
              <a:spcBef>
                <a:spcPts val="0"/>
              </a:spcBef>
              <a:spcAft>
                <a:spcPts val="0"/>
              </a:spcAft>
              <a:buSzPts val="2800"/>
              <a:buNone/>
              <a:defRPr>
                <a:latin typeface="Raleway"/>
                <a:ea typeface="Raleway"/>
                <a:cs typeface="Raleway"/>
                <a:sym typeface="Raleway"/>
              </a:defRPr>
            </a:lvl4pPr>
            <a:lvl5pPr lvl="4" algn="l">
              <a:lnSpc>
                <a:spcPct val="100000"/>
              </a:lnSpc>
              <a:spcBef>
                <a:spcPts val="0"/>
              </a:spcBef>
              <a:spcAft>
                <a:spcPts val="0"/>
              </a:spcAft>
              <a:buSzPts val="2800"/>
              <a:buNone/>
              <a:defRPr>
                <a:latin typeface="Raleway"/>
                <a:ea typeface="Raleway"/>
                <a:cs typeface="Raleway"/>
                <a:sym typeface="Raleway"/>
              </a:defRPr>
            </a:lvl5pPr>
            <a:lvl6pPr lvl="5" algn="l">
              <a:lnSpc>
                <a:spcPct val="100000"/>
              </a:lnSpc>
              <a:spcBef>
                <a:spcPts val="0"/>
              </a:spcBef>
              <a:spcAft>
                <a:spcPts val="0"/>
              </a:spcAft>
              <a:buSzPts val="2800"/>
              <a:buNone/>
              <a:defRPr>
                <a:latin typeface="Raleway"/>
                <a:ea typeface="Raleway"/>
                <a:cs typeface="Raleway"/>
                <a:sym typeface="Raleway"/>
              </a:defRPr>
            </a:lvl6pPr>
            <a:lvl7pPr lvl="6" algn="l">
              <a:lnSpc>
                <a:spcPct val="100000"/>
              </a:lnSpc>
              <a:spcBef>
                <a:spcPts val="0"/>
              </a:spcBef>
              <a:spcAft>
                <a:spcPts val="0"/>
              </a:spcAft>
              <a:buSzPts val="2800"/>
              <a:buNone/>
              <a:defRPr>
                <a:latin typeface="Raleway"/>
                <a:ea typeface="Raleway"/>
                <a:cs typeface="Raleway"/>
                <a:sym typeface="Raleway"/>
              </a:defRPr>
            </a:lvl7pPr>
            <a:lvl8pPr lvl="7" algn="l">
              <a:lnSpc>
                <a:spcPct val="100000"/>
              </a:lnSpc>
              <a:spcBef>
                <a:spcPts val="0"/>
              </a:spcBef>
              <a:spcAft>
                <a:spcPts val="0"/>
              </a:spcAft>
              <a:buSzPts val="2800"/>
              <a:buNone/>
              <a:defRPr>
                <a:latin typeface="Raleway"/>
                <a:ea typeface="Raleway"/>
                <a:cs typeface="Raleway"/>
                <a:sym typeface="Raleway"/>
              </a:defRPr>
            </a:lvl8pPr>
            <a:lvl9pPr lvl="8" algn="l">
              <a:lnSpc>
                <a:spcPct val="100000"/>
              </a:lnSpc>
              <a:spcBef>
                <a:spcPts val="0"/>
              </a:spcBef>
              <a:spcAft>
                <a:spcPts val="0"/>
              </a:spcAft>
              <a:buSzPts val="2800"/>
              <a:buNone/>
              <a:defRPr>
                <a:latin typeface="Raleway"/>
                <a:ea typeface="Raleway"/>
                <a:cs typeface="Raleway"/>
                <a:sym typeface="Raleway"/>
              </a:defRPr>
            </a:lvl9pPr>
          </a:lstStyle>
          <a:p>
            <a:endParaRPr/>
          </a:p>
        </p:txBody>
      </p:sp>
      <p:sp>
        <p:nvSpPr>
          <p:cNvPr id="224" name="Google Shape;224;p68"/>
          <p:cNvSpPr txBox="1">
            <a:spLocks noGrp="1"/>
          </p:cNvSpPr>
          <p:nvPr>
            <p:ph type="subTitle" idx="1"/>
          </p:nvPr>
        </p:nvSpPr>
        <p:spPr>
          <a:xfrm>
            <a:off x="1357625" y="1576275"/>
            <a:ext cx="1466100" cy="35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300"/>
              <a:buFont typeface="Oswald"/>
              <a:buNone/>
              <a:defRPr sz="2000" b="1">
                <a:solidFill>
                  <a:schemeClr val="dk1"/>
                </a:solidFill>
                <a:latin typeface="Montserrat"/>
                <a:ea typeface="Montserrat"/>
                <a:cs typeface="Montserrat"/>
                <a:sym typeface="Montserrat"/>
              </a:defRPr>
            </a:lvl1pPr>
            <a:lvl2pPr lvl="1"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2pPr>
            <a:lvl3pPr lvl="2"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3pPr>
            <a:lvl4pPr lvl="3"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4pPr>
            <a:lvl5pPr lvl="4"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5pPr>
            <a:lvl6pPr lvl="5"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6pPr>
            <a:lvl7pPr lvl="6"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7pPr>
            <a:lvl8pPr lvl="7"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8pPr>
            <a:lvl9pPr lvl="8" algn="ctr">
              <a:lnSpc>
                <a:spcPct val="115000"/>
              </a:lnSpc>
              <a:spcBef>
                <a:spcPts val="1600"/>
              </a:spcBef>
              <a:spcAft>
                <a:spcPts val="1600"/>
              </a:spcAft>
              <a:buClr>
                <a:schemeClr val="dk1"/>
              </a:buClr>
              <a:buSzPts val="2300"/>
              <a:buFont typeface="Oswald"/>
              <a:buNone/>
              <a:defRPr sz="2300">
                <a:solidFill>
                  <a:schemeClr val="dk1"/>
                </a:solidFill>
                <a:latin typeface="Oswald"/>
                <a:ea typeface="Oswald"/>
                <a:cs typeface="Oswald"/>
                <a:sym typeface="Oswald"/>
              </a:defRPr>
            </a:lvl9pPr>
          </a:lstStyle>
          <a:p>
            <a:endParaRPr/>
          </a:p>
        </p:txBody>
      </p:sp>
      <p:sp>
        <p:nvSpPr>
          <p:cNvPr id="225" name="Google Shape;225;p68"/>
          <p:cNvSpPr txBox="1">
            <a:spLocks noGrp="1"/>
          </p:cNvSpPr>
          <p:nvPr>
            <p:ph type="subTitle" idx="2"/>
          </p:nvPr>
        </p:nvSpPr>
        <p:spPr>
          <a:xfrm>
            <a:off x="1413175" y="1933275"/>
            <a:ext cx="4784700" cy="2228100"/>
          </a:xfrm>
          <a:prstGeom prst="rect">
            <a:avLst/>
          </a:prstGeom>
          <a:noFill/>
          <a:ln>
            <a:noFill/>
          </a:ln>
        </p:spPr>
        <p:txBody>
          <a:bodyPr spcFirstLastPara="1" wrap="square" lIns="91425" tIns="91425" rIns="91425" bIns="91425" anchor="t" anchorCtr="0">
            <a:noAutofit/>
          </a:bodyPr>
          <a:lstStyle>
            <a:lvl1pPr marR="50800" lvl="0" algn="l">
              <a:lnSpc>
                <a:spcPct val="166000"/>
              </a:lnSpc>
              <a:spcBef>
                <a:spcPts val="0"/>
              </a:spcBef>
              <a:spcAft>
                <a:spcPts val="0"/>
              </a:spcAft>
              <a:buClr>
                <a:schemeClr val="accent1"/>
              </a:buClr>
              <a:buSzPts val="1400"/>
              <a:buChar char="●"/>
              <a:defRPr sz="1400"/>
            </a:lvl1pPr>
            <a:lvl2pPr lvl="1" algn="ctr">
              <a:lnSpc>
                <a:spcPct val="115000"/>
              </a:lnSpc>
              <a:spcBef>
                <a:spcPts val="0"/>
              </a:spcBef>
              <a:spcAft>
                <a:spcPts val="0"/>
              </a:spcAft>
              <a:buSzPts val="1400"/>
              <a:buChar char="○"/>
              <a:defRPr/>
            </a:lvl2pPr>
            <a:lvl3pPr lvl="2" algn="ctr">
              <a:lnSpc>
                <a:spcPct val="115000"/>
              </a:lnSpc>
              <a:spcBef>
                <a:spcPts val="1600"/>
              </a:spcBef>
              <a:spcAft>
                <a:spcPts val="0"/>
              </a:spcAft>
              <a:buSzPts val="1400"/>
              <a:buChar char="■"/>
              <a:defRPr/>
            </a:lvl3pPr>
            <a:lvl4pPr lvl="3" algn="ctr">
              <a:lnSpc>
                <a:spcPct val="115000"/>
              </a:lnSpc>
              <a:spcBef>
                <a:spcPts val="1600"/>
              </a:spcBef>
              <a:spcAft>
                <a:spcPts val="0"/>
              </a:spcAft>
              <a:buSzPts val="1400"/>
              <a:buChar char="●"/>
              <a:defRPr/>
            </a:lvl4pPr>
            <a:lvl5pPr lvl="4" algn="ctr">
              <a:lnSpc>
                <a:spcPct val="115000"/>
              </a:lnSpc>
              <a:spcBef>
                <a:spcPts val="1600"/>
              </a:spcBef>
              <a:spcAft>
                <a:spcPts val="0"/>
              </a:spcAft>
              <a:buSzPts val="1400"/>
              <a:buChar char="○"/>
              <a:defRPr/>
            </a:lvl5pPr>
            <a:lvl6pPr lvl="5" algn="ctr">
              <a:lnSpc>
                <a:spcPct val="115000"/>
              </a:lnSpc>
              <a:spcBef>
                <a:spcPts val="1600"/>
              </a:spcBef>
              <a:spcAft>
                <a:spcPts val="0"/>
              </a:spcAft>
              <a:buSzPts val="1400"/>
              <a:buChar char="■"/>
              <a:defRPr/>
            </a:lvl6pPr>
            <a:lvl7pPr lvl="6" algn="ctr">
              <a:lnSpc>
                <a:spcPct val="115000"/>
              </a:lnSpc>
              <a:spcBef>
                <a:spcPts val="1600"/>
              </a:spcBef>
              <a:spcAft>
                <a:spcPts val="0"/>
              </a:spcAft>
              <a:buSzPts val="1400"/>
              <a:buChar char="●"/>
              <a:defRPr/>
            </a:lvl7pPr>
            <a:lvl8pPr lvl="7" algn="ctr">
              <a:lnSpc>
                <a:spcPct val="115000"/>
              </a:lnSpc>
              <a:spcBef>
                <a:spcPts val="1600"/>
              </a:spcBef>
              <a:spcAft>
                <a:spcPts val="0"/>
              </a:spcAft>
              <a:buSzPts val="1400"/>
              <a:buChar char="○"/>
              <a:defRPr/>
            </a:lvl8pPr>
            <a:lvl9pPr lvl="8" algn="ctr">
              <a:lnSpc>
                <a:spcPct val="115000"/>
              </a:lnSpc>
              <a:spcBef>
                <a:spcPts val="1600"/>
              </a:spcBef>
              <a:spcAft>
                <a:spcPts val="1600"/>
              </a:spcAft>
              <a:buSzPts val="1400"/>
              <a:buChar char="■"/>
              <a:defRPr/>
            </a:lvl9pPr>
          </a:lstStyle>
          <a:p>
            <a:endParaRPr/>
          </a:p>
        </p:txBody>
      </p:sp>
      <p:grpSp>
        <p:nvGrpSpPr>
          <p:cNvPr id="226" name="Google Shape;226;p68"/>
          <p:cNvGrpSpPr/>
          <p:nvPr/>
        </p:nvGrpSpPr>
        <p:grpSpPr>
          <a:xfrm rot="-5400000" flipH="1">
            <a:off x="7562450" y="2723500"/>
            <a:ext cx="1063850" cy="3239750"/>
            <a:chOff x="146675" y="378750"/>
            <a:chExt cx="1063850" cy="3239750"/>
          </a:xfrm>
        </p:grpSpPr>
        <p:sp>
          <p:nvSpPr>
            <p:cNvPr id="227" name="Google Shape;227;p68"/>
            <p:cNvSpPr/>
            <p:nvPr/>
          </p:nvSpPr>
          <p:spPr>
            <a:xfrm>
              <a:off x="933325" y="973925"/>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68"/>
            <p:cNvSpPr/>
            <p:nvPr/>
          </p:nvSpPr>
          <p:spPr>
            <a:xfrm>
              <a:off x="540000" y="138650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68"/>
            <p:cNvSpPr/>
            <p:nvPr/>
          </p:nvSpPr>
          <p:spPr>
            <a:xfrm>
              <a:off x="146675" y="37875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0" name="Google Shape;230;p6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51"/>
          <p:cNvSpPr/>
          <p:nvPr/>
        </p:nvSpPr>
        <p:spPr>
          <a:xfrm rot="-5400000" flipH="1">
            <a:off x="2458200" y="-2354425"/>
            <a:ext cx="473400" cy="6171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51"/>
          <p:cNvSpPr txBox="1">
            <a:spLocks noGrp="1"/>
          </p:cNvSpPr>
          <p:nvPr>
            <p:ph type="title"/>
          </p:nvPr>
        </p:nvSpPr>
        <p:spPr>
          <a:xfrm>
            <a:off x="540000" y="445025"/>
            <a:ext cx="521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solidFill>
                  <a:schemeClr val="l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1"/>
          <p:cNvSpPr txBox="1">
            <a:spLocks noGrp="1"/>
          </p:cNvSpPr>
          <p:nvPr>
            <p:ph type="body" idx="1"/>
          </p:nvPr>
        </p:nvSpPr>
        <p:spPr>
          <a:xfrm>
            <a:off x="540000" y="1056575"/>
            <a:ext cx="8064000" cy="35469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sz="1300"/>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grpSp>
        <p:nvGrpSpPr>
          <p:cNvPr id="24" name="Google Shape;24;p51"/>
          <p:cNvGrpSpPr/>
          <p:nvPr/>
        </p:nvGrpSpPr>
        <p:grpSpPr>
          <a:xfrm rot="5400000" flipH="1">
            <a:off x="8268732" y="3485949"/>
            <a:ext cx="670525" cy="2644575"/>
            <a:chOff x="540000" y="973925"/>
            <a:chExt cx="670525" cy="2644575"/>
          </a:xfrm>
        </p:grpSpPr>
        <p:sp>
          <p:nvSpPr>
            <p:cNvPr id="25" name="Google Shape;25;p51"/>
            <p:cNvSpPr/>
            <p:nvPr/>
          </p:nvSpPr>
          <p:spPr>
            <a:xfrm>
              <a:off x="933325" y="973925"/>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51"/>
            <p:cNvSpPr/>
            <p:nvPr/>
          </p:nvSpPr>
          <p:spPr>
            <a:xfrm>
              <a:off x="540000" y="138650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 name="Google Shape;27;p5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1"/>
        <p:cNvGrpSpPr/>
        <p:nvPr/>
      </p:nvGrpSpPr>
      <p:grpSpPr>
        <a:xfrm>
          <a:off x="0" y="0"/>
          <a:ext cx="0" cy="0"/>
          <a:chOff x="0" y="0"/>
          <a:chExt cx="0" cy="0"/>
        </a:xfrm>
      </p:grpSpPr>
      <p:sp>
        <p:nvSpPr>
          <p:cNvPr id="232" name="Google Shape;232;p71"/>
          <p:cNvSpPr txBox="1">
            <a:spLocks noGrp="1"/>
          </p:cNvSpPr>
          <p:nvPr>
            <p:ph type="title"/>
          </p:nvPr>
        </p:nvSpPr>
        <p:spPr>
          <a:xfrm>
            <a:off x="763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33" name="Google Shape;233;p71"/>
          <p:cNvSpPr txBox="1">
            <a:spLocks noGrp="1"/>
          </p:cNvSpPr>
          <p:nvPr>
            <p:ph type="subTitle" idx="1"/>
          </p:nvPr>
        </p:nvSpPr>
        <p:spPr>
          <a:xfrm>
            <a:off x="763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234" name="Google Shape;234;p71"/>
          <p:cNvGrpSpPr/>
          <p:nvPr/>
        </p:nvGrpSpPr>
        <p:grpSpPr>
          <a:xfrm rot="5400000">
            <a:off x="7440475" y="2721975"/>
            <a:ext cx="1063850" cy="3239750"/>
            <a:chOff x="146675" y="378750"/>
            <a:chExt cx="1063850" cy="3239750"/>
          </a:xfrm>
        </p:grpSpPr>
        <p:sp>
          <p:nvSpPr>
            <p:cNvPr id="235" name="Google Shape;235;p71"/>
            <p:cNvSpPr/>
            <p:nvPr/>
          </p:nvSpPr>
          <p:spPr>
            <a:xfrm>
              <a:off x="933325" y="973925"/>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71"/>
            <p:cNvSpPr/>
            <p:nvPr/>
          </p:nvSpPr>
          <p:spPr>
            <a:xfrm>
              <a:off x="540000" y="138650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71"/>
            <p:cNvSpPr/>
            <p:nvPr/>
          </p:nvSpPr>
          <p:spPr>
            <a:xfrm>
              <a:off x="146675" y="37875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8" name="Google Shape;238;p7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9"/>
        <p:cNvGrpSpPr/>
        <p:nvPr/>
      </p:nvGrpSpPr>
      <p:grpSpPr>
        <a:xfrm>
          <a:off x="0" y="0"/>
          <a:ext cx="0" cy="0"/>
          <a:chOff x="0" y="0"/>
          <a:chExt cx="0" cy="0"/>
        </a:xfrm>
      </p:grpSpPr>
      <p:sp>
        <p:nvSpPr>
          <p:cNvPr id="240" name="Google Shape;240;p7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8"/>
        <p:cNvGrpSpPr/>
        <p:nvPr/>
      </p:nvGrpSpPr>
      <p:grpSpPr>
        <a:xfrm>
          <a:off x="0" y="0"/>
          <a:ext cx="0" cy="0"/>
          <a:chOff x="0" y="0"/>
          <a:chExt cx="0" cy="0"/>
        </a:xfrm>
      </p:grpSpPr>
      <p:sp>
        <p:nvSpPr>
          <p:cNvPr id="29" name="Google Shape;29;p52"/>
          <p:cNvSpPr/>
          <p:nvPr/>
        </p:nvSpPr>
        <p:spPr>
          <a:xfrm rot="5400000">
            <a:off x="1618500" y="-1514725"/>
            <a:ext cx="473400" cy="4492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52"/>
          <p:cNvSpPr txBox="1">
            <a:spLocks noGrp="1"/>
          </p:cNvSpPr>
          <p:nvPr>
            <p:ph type="title"/>
          </p:nvPr>
        </p:nvSpPr>
        <p:spPr>
          <a:xfrm>
            <a:off x="540000" y="445025"/>
            <a:ext cx="35322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latin typeface="Raleway"/>
                <a:ea typeface="Raleway"/>
                <a:cs typeface="Raleway"/>
                <a:sym typeface="Raleway"/>
              </a:defRPr>
            </a:lvl1pPr>
            <a:lvl2pPr lvl="1" algn="l">
              <a:lnSpc>
                <a:spcPct val="100000"/>
              </a:lnSpc>
              <a:spcBef>
                <a:spcPts val="0"/>
              </a:spcBef>
              <a:spcAft>
                <a:spcPts val="0"/>
              </a:spcAft>
              <a:buSzPts val="2800"/>
              <a:buNone/>
              <a:defRPr>
                <a:latin typeface="Raleway"/>
                <a:ea typeface="Raleway"/>
                <a:cs typeface="Raleway"/>
                <a:sym typeface="Raleway"/>
              </a:defRPr>
            </a:lvl2pPr>
            <a:lvl3pPr lvl="2" algn="l">
              <a:lnSpc>
                <a:spcPct val="100000"/>
              </a:lnSpc>
              <a:spcBef>
                <a:spcPts val="0"/>
              </a:spcBef>
              <a:spcAft>
                <a:spcPts val="0"/>
              </a:spcAft>
              <a:buSzPts val="2800"/>
              <a:buNone/>
              <a:defRPr>
                <a:latin typeface="Raleway"/>
                <a:ea typeface="Raleway"/>
                <a:cs typeface="Raleway"/>
                <a:sym typeface="Raleway"/>
              </a:defRPr>
            </a:lvl3pPr>
            <a:lvl4pPr lvl="3" algn="l">
              <a:lnSpc>
                <a:spcPct val="100000"/>
              </a:lnSpc>
              <a:spcBef>
                <a:spcPts val="0"/>
              </a:spcBef>
              <a:spcAft>
                <a:spcPts val="0"/>
              </a:spcAft>
              <a:buSzPts val="2800"/>
              <a:buNone/>
              <a:defRPr>
                <a:latin typeface="Raleway"/>
                <a:ea typeface="Raleway"/>
                <a:cs typeface="Raleway"/>
                <a:sym typeface="Raleway"/>
              </a:defRPr>
            </a:lvl4pPr>
            <a:lvl5pPr lvl="4" algn="l">
              <a:lnSpc>
                <a:spcPct val="100000"/>
              </a:lnSpc>
              <a:spcBef>
                <a:spcPts val="0"/>
              </a:spcBef>
              <a:spcAft>
                <a:spcPts val="0"/>
              </a:spcAft>
              <a:buSzPts val="2800"/>
              <a:buNone/>
              <a:defRPr>
                <a:latin typeface="Raleway"/>
                <a:ea typeface="Raleway"/>
                <a:cs typeface="Raleway"/>
                <a:sym typeface="Raleway"/>
              </a:defRPr>
            </a:lvl5pPr>
            <a:lvl6pPr lvl="5" algn="l">
              <a:lnSpc>
                <a:spcPct val="100000"/>
              </a:lnSpc>
              <a:spcBef>
                <a:spcPts val="0"/>
              </a:spcBef>
              <a:spcAft>
                <a:spcPts val="0"/>
              </a:spcAft>
              <a:buSzPts val="2800"/>
              <a:buNone/>
              <a:defRPr>
                <a:latin typeface="Raleway"/>
                <a:ea typeface="Raleway"/>
                <a:cs typeface="Raleway"/>
                <a:sym typeface="Raleway"/>
              </a:defRPr>
            </a:lvl6pPr>
            <a:lvl7pPr lvl="6" algn="l">
              <a:lnSpc>
                <a:spcPct val="100000"/>
              </a:lnSpc>
              <a:spcBef>
                <a:spcPts val="0"/>
              </a:spcBef>
              <a:spcAft>
                <a:spcPts val="0"/>
              </a:spcAft>
              <a:buSzPts val="2800"/>
              <a:buNone/>
              <a:defRPr>
                <a:latin typeface="Raleway"/>
                <a:ea typeface="Raleway"/>
                <a:cs typeface="Raleway"/>
                <a:sym typeface="Raleway"/>
              </a:defRPr>
            </a:lvl7pPr>
            <a:lvl8pPr lvl="7" algn="l">
              <a:lnSpc>
                <a:spcPct val="100000"/>
              </a:lnSpc>
              <a:spcBef>
                <a:spcPts val="0"/>
              </a:spcBef>
              <a:spcAft>
                <a:spcPts val="0"/>
              </a:spcAft>
              <a:buSzPts val="2800"/>
              <a:buNone/>
              <a:defRPr>
                <a:latin typeface="Raleway"/>
                <a:ea typeface="Raleway"/>
                <a:cs typeface="Raleway"/>
                <a:sym typeface="Raleway"/>
              </a:defRPr>
            </a:lvl8pPr>
            <a:lvl9pPr lvl="8" algn="l">
              <a:lnSpc>
                <a:spcPct val="100000"/>
              </a:lnSpc>
              <a:spcBef>
                <a:spcPts val="0"/>
              </a:spcBef>
              <a:spcAft>
                <a:spcPts val="0"/>
              </a:spcAft>
              <a:buSzPts val="2800"/>
              <a:buNone/>
              <a:defRPr>
                <a:latin typeface="Raleway"/>
                <a:ea typeface="Raleway"/>
                <a:cs typeface="Raleway"/>
                <a:sym typeface="Raleway"/>
              </a:defRPr>
            </a:lvl9pPr>
          </a:lstStyle>
          <a:p>
            <a:endParaRPr/>
          </a:p>
        </p:txBody>
      </p:sp>
      <p:sp>
        <p:nvSpPr>
          <p:cNvPr id="31" name="Google Shape;31;p52"/>
          <p:cNvSpPr txBox="1">
            <a:spLocks noGrp="1"/>
          </p:cNvSpPr>
          <p:nvPr>
            <p:ph type="subTitle" idx="1"/>
          </p:nvPr>
        </p:nvSpPr>
        <p:spPr>
          <a:xfrm>
            <a:off x="3178650" y="1923050"/>
            <a:ext cx="2786700" cy="35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300"/>
              <a:buFont typeface="Oswald"/>
              <a:buNone/>
              <a:defRPr sz="2000" b="1">
                <a:solidFill>
                  <a:schemeClr val="dk1"/>
                </a:solidFill>
                <a:latin typeface="Montserrat"/>
                <a:ea typeface="Montserrat"/>
                <a:cs typeface="Montserrat"/>
                <a:sym typeface="Montserrat"/>
              </a:defRPr>
            </a:lvl1pPr>
            <a:lvl2pPr lvl="1"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2pPr>
            <a:lvl3pPr lvl="2"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3pPr>
            <a:lvl4pPr lvl="3"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4pPr>
            <a:lvl5pPr lvl="4"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5pPr>
            <a:lvl6pPr lvl="5"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6pPr>
            <a:lvl7pPr lvl="6"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7pPr>
            <a:lvl8pPr lvl="7"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8pPr>
            <a:lvl9pPr lvl="8" algn="ctr">
              <a:lnSpc>
                <a:spcPct val="115000"/>
              </a:lnSpc>
              <a:spcBef>
                <a:spcPts val="1600"/>
              </a:spcBef>
              <a:spcAft>
                <a:spcPts val="1600"/>
              </a:spcAft>
              <a:buClr>
                <a:schemeClr val="dk1"/>
              </a:buClr>
              <a:buSzPts val="2300"/>
              <a:buFont typeface="Oswald"/>
              <a:buNone/>
              <a:defRPr sz="2300">
                <a:solidFill>
                  <a:schemeClr val="dk1"/>
                </a:solidFill>
                <a:latin typeface="Oswald"/>
                <a:ea typeface="Oswald"/>
                <a:cs typeface="Oswald"/>
                <a:sym typeface="Oswald"/>
              </a:defRPr>
            </a:lvl9pPr>
          </a:lstStyle>
          <a:p>
            <a:endParaRPr/>
          </a:p>
        </p:txBody>
      </p:sp>
      <p:sp>
        <p:nvSpPr>
          <p:cNvPr id="32" name="Google Shape;32;p52"/>
          <p:cNvSpPr txBox="1">
            <a:spLocks noGrp="1"/>
          </p:cNvSpPr>
          <p:nvPr>
            <p:ph type="subTitle" idx="2"/>
          </p:nvPr>
        </p:nvSpPr>
        <p:spPr>
          <a:xfrm>
            <a:off x="3394025" y="2280050"/>
            <a:ext cx="23559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33" name="Google Shape;33;p52"/>
          <p:cNvSpPr txBox="1">
            <a:spLocks noGrp="1"/>
          </p:cNvSpPr>
          <p:nvPr>
            <p:ph type="subTitle" idx="3"/>
          </p:nvPr>
        </p:nvSpPr>
        <p:spPr>
          <a:xfrm>
            <a:off x="313700" y="1923050"/>
            <a:ext cx="2786700" cy="35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300"/>
              <a:buFont typeface="Oswald"/>
              <a:buNone/>
              <a:defRPr sz="2000" b="1">
                <a:solidFill>
                  <a:schemeClr val="dk1"/>
                </a:solidFill>
                <a:latin typeface="Montserrat"/>
                <a:ea typeface="Montserrat"/>
                <a:cs typeface="Montserrat"/>
                <a:sym typeface="Montserrat"/>
              </a:defRPr>
            </a:lvl1pPr>
            <a:lvl2pPr lvl="1"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2pPr>
            <a:lvl3pPr lvl="2"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3pPr>
            <a:lvl4pPr lvl="3"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4pPr>
            <a:lvl5pPr lvl="4"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5pPr>
            <a:lvl6pPr lvl="5"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6pPr>
            <a:lvl7pPr lvl="6"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7pPr>
            <a:lvl8pPr lvl="7"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8pPr>
            <a:lvl9pPr lvl="8" algn="ctr">
              <a:lnSpc>
                <a:spcPct val="115000"/>
              </a:lnSpc>
              <a:spcBef>
                <a:spcPts val="1600"/>
              </a:spcBef>
              <a:spcAft>
                <a:spcPts val="1600"/>
              </a:spcAft>
              <a:buClr>
                <a:schemeClr val="dk1"/>
              </a:buClr>
              <a:buSzPts val="2300"/>
              <a:buFont typeface="Oswald"/>
              <a:buNone/>
              <a:defRPr sz="2300">
                <a:solidFill>
                  <a:schemeClr val="dk1"/>
                </a:solidFill>
                <a:latin typeface="Oswald"/>
                <a:ea typeface="Oswald"/>
                <a:cs typeface="Oswald"/>
                <a:sym typeface="Oswald"/>
              </a:defRPr>
            </a:lvl9pPr>
          </a:lstStyle>
          <a:p>
            <a:endParaRPr/>
          </a:p>
        </p:txBody>
      </p:sp>
      <p:sp>
        <p:nvSpPr>
          <p:cNvPr id="34" name="Google Shape;34;p52"/>
          <p:cNvSpPr txBox="1">
            <a:spLocks noGrp="1"/>
          </p:cNvSpPr>
          <p:nvPr>
            <p:ph type="subTitle" idx="4"/>
          </p:nvPr>
        </p:nvSpPr>
        <p:spPr>
          <a:xfrm>
            <a:off x="529150" y="2280050"/>
            <a:ext cx="23559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35" name="Google Shape;35;p52"/>
          <p:cNvSpPr txBox="1">
            <a:spLocks noGrp="1"/>
          </p:cNvSpPr>
          <p:nvPr>
            <p:ph type="subTitle" idx="5"/>
          </p:nvPr>
        </p:nvSpPr>
        <p:spPr>
          <a:xfrm>
            <a:off x="3178575" y="3627875"/>
            <a:ext cx="2786700" cy="35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300"/>
              <a:buFont typeface="Oswald"/>
              <a:buNone/>
              <a:defRPr sz="2000" b="1">
                <a:solidFill>
                  <a:schemeClr val="dk1"/>
                </a:solidFill>
                <a:latin typeface="Montserrat"/>
                <a:ea typeface="Montserrat"/>
                <a:cs typeface="Montserrat"/>
                <a:sym typeface="Montserrat"/>
              </a:defRPr>
            </a:lvl1pPr>
            <a:lvl2pPr lvl="1"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2pPr>
            <a:lvl3pPr lvl="2"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3pPr>
            <a:lvl4pPr lvl="3"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4pPr>
            <a:lvl5pPr lvl="4"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5pPr>
            <a:lvl6pPr lvl="5"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6pPr>
            <a:lvl7pPr lvl="6"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7pPr>
            <a:lvl8pPr lvl="7"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8pPr>
            <a:lvl9pPr lvl="8" algn="ctr">
              <a:lnSpc>
                <a:spcPct val="115000"/>
              </a:lnSpc>
              <a:spcBef>
                <a:spcPts val="1600"/>
              </a:spcBef>
              <a:spcAft>
                <a:spcPts val="1600"/>
              </a:spcAft>
              <a:buClr>
                <a:schemeClr val="dk1"/>
              </a:buClr>
              <a:buSzPts val="2300"/>
              <a:buFont typeface="Oswald"/>
              <a:buNone/>
              <a:defRPr sz="2300">
                <a:solidFill>
                  <a:schemeClr val="dk1"/>
                </a:solidFill>
                <a:latin typeface="Oswald"/>
                <a:ea typeface="Oswald"/>
                <a:cs typeface="Oswald"/>
                <a:sym typeface="Oswald"/>
              </a:defRPr>
            </a:lvl9pPr>
          </a:lstStyle>
          <a:p>
            <a:endParaRPr/>
          </a:p>
        </p:txBody>
      </p:sp>
      <p:sp>
        <p:nvSpPr>
          <p:cNvPr id="36" name="Google Shape;36;p52"/>
          <p:cNvSpPr txBox="1">
            <a:spLocks noGrp="1"/>
          </p:cNvSpPr>
          <p:nvPr>
            <p:ph type="subTitle" idx="6"/>
          </p:nvPr>
        </p:nvSpPr>
        <p:spPr>
          <a:xfrm>
            <a:off x="3394025" y="3984875"/>
            <a:ext cx="23559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37" name="Google Shape;37;p52"/>
          <p:cNvSpPr txBox="1">
            <a:spLocks noGrp="1"/>
          </p:cNvSpPr>
          <p:nvPr>
            <p:ph type="subTitle" idx="7"/>
          </p:nvPr>
        </p:nvSpPr>
        <p:spPr>
          <a:xfrm>
            <a:off x="313700" y="3627875"/>
            <a:ext cx="2786700" cy="35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300"/>
              <a:buFont typeface="Oswald"/>
              <a:buNone/>
              <a:defRPr sz="2000" b="1">
                <a:solidFill>
                  <a:schemeClr val="dk1"/>
                </a:solidFill>
                <a:latin typeface="Montserrat"/>
                <a:ea typeface="Montserrat"/>
                <a:cs typeface="Montserrat"/>
                <a:sym typeface="Montserrat"/>
              </a:defRPr>
            </a:lvl1pPr>
            <a:lvl2pPr lvl="1"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2pPr>
            <a:lvl3pPr lvl="2"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3pPr>
            <a:lvl4pPr lvl="3"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4pPr>
            <a:lvl5pPr lvl="4"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5pPr>
            <a:lvl6pPr lvl="5"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6pPr>
            <a:lvl7pPr lvl="6"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7pPr>
            <a:lvl8pPr lvl="7"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8pPr>
            <a:lvl9pPr lvl="8" algn="ctr">
              <a:lnSpc>
                <a:spcPct val="115000"/>
              </a:lnSpc>
              <a:spcBef>
                <a:spcPts val="1600"/>
              </a:spcBef>
              <a:spcAft>
                <a:spcPts val="1600"/>
              </a:spcAft>
              <a:buClr>
                <a:schemeClr val="dk1"/>
              </a:buClr>
              <a:buSzPts val="2300"/>
              <a:buFont typeface="Oswald"/>
              <a:buNone/>
              <a:defRPr sz="2300">
                <a:solidFill>
                  <a:schemeClr val="dk1"/>
                </a:solidFill>
                <a:latin typeface="Oswald"/>
                <a:ea typeface="Oswald"/>
                <a:cs typeface="Oswald"/>
                <a:sym typeface="Oswald"/>
              </a:defRPr>
            </a:lvl9pPr>
          </a:lstStyle>
          <a:p>
            <a:endParaRPr/>
          </a:p>
        </p:txBody>
      </p:sp>
      <p:sp>
        <p:nvSpPr>
          <p:cNvPr id="38" name="Google Shape;38;p52"/>
          <p:cNvSpPr txBox="1">
            <a:spLocks noGrp="1"/>
          </p:cNvSpPr>
          <p:nvPr>
            <p:ph type="subTitle" idx="8"/>
          </p:nvPr>
        </p:nvSpPr>
        <p:spPr>
          <a:xfrm>
            <a:off x="529100" y="3984900"/>
            <a:ext cx="23559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39" name="Google Shape;39;p52"/>
          <p:cNvSpPr txBox="1">
            <a:spLocks noGrp="1"/>
          </p:cNvSpPr>
          <p:nvPr>
            <p:ph type="subTitle" idx="9"/>
          </p:nvPr>
        </p:nvSpPr>
        <p:spPr>
          <a:xfrm>
            <a:off x="6043550" y="1923050"/>
            <a:ext cx="2786700" cy="35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300"/>
              <a:buFont typeface="Oswald"/>
              <a:buNone/>
              <a:defRPr sz="2000" b="1">
                <a:solidFill>
                  <a:schemeClr val="dk1"/>
                </a:solidFill>
                <a:latin typeface="Montserrat"/>
                <a:ea typeface="Montserrat"/>
                <a:cs typeface="Montserrat"/>
                <a:sym typeface="Montserrat"/>
              </a:defRPr>
            </a:lvl1pPr>
            <a:lvl2pPr lvl="1"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2pPr>
            <a:lvl3pPr lvl="2"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3pPr>
            <a:lvl4pPr lvl="3"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4pPr>
            <a:lvl5pPr lvl="4"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5pPr>
            <a:lvl6pPr lvl="5"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6pPr>
            <a:lvl7pPr lvl="6"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7pPr>
            <a:lvl8pPr lvl="7"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8pPr>
            <a:lvl9pPr lvl="8" algn="ctr">
              <a:lnSpc>
                <a:spcPct val="115000"/>
              </a:lnSpc>
              <a:spcBef>
                <a:spcPts val="1600"/>
              </a:spcBef>
              <a:spcAft>
                <a:spcPts val="1600"/>
              </a:spcAft>
              <a:buClr>
                <a:schemeClr val="dk1"/>
              </a:buClr>
              <a:buSzPts val="2300"/>
              <a:buFont typeface="Oswald"/>
              <a:buNone/>
              <a:defRPr sz="2300">
                <a:solidFill>
                  <a:schemeClr val="dk1"/>
                </a:solidFill>
                <a:latin typeface="Oswald"/>
                <a:ea typeface="Oswald"/>
                <a:cs typeface="Oswald"/>
                <a:sym typeface="Oswald"/>
              </a:defRPr>
            </a:lvl9pPr>
          </a:lstStyle>
          <a:p>
            <a:endParaRPr/>
          </a:p>
        </p:txBody>
      </p:sp>
      <p:sp>
        <p:nvSpPr>
          <p:cNvPr id="40" name="Google Shape;40;p52"/>
          <p:cNvSpPr txBox="1">
            <a:spLocks noGrp="1"/>
          </p:cNvSpPr>
          <p:nvPr>
            <p:ph type="subTitle" idx="13"/>
          </p:nvPr>
        </p:nvSpPr>
        <p:spPr>
          <a:xfrm>
            <a:off x="6258875" y="2280050"/>
            <a:ext cx="23559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41" name="Google Shape;41;p52"/>
          <p:cNvSpPr txBox="1">
            <a:spLocks noGrp="1"/>
          </p:cNvSpPr>
          <p:nvPr>
            <p:ph type="subTitle" idx="14"/>
          </p:nvPr>
        </p:nvSpPr>
        <p:spPr>
          <a:xfrm>
            <a:off x="6043550" y="3627875"/>
            <a:ext cx="2786700" cy="35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300"/>
              <a:buFont typeface="Oswald"/>
              <a:buNone/>
              <a:defRPr sz="2000" b="1">
                <a:solidFill>
                  <a:schemeClr val="dk1"/>
                </a:solidFill>
                <a:latin typeface="Montserrat"/>
                <a:ea typeface="Montserrat"/>
                <a:cs typeface="Montserrat"/>
                <a:sym typeface="Montserrat"/>
              </a:defRPr>
            </a:lvl1pPr>
            <a:lvl2pPr lvl="1"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2pPr>
            <a:lvl3pPr lvl="2"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3pPr>
            <a:lvl4pPr lvl="3"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4pPr>
            <a:lvl5pPr lvl="4"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5pPr>
            <a:lvl6pPr lvl="5"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6pPr>
            <a:lvl7pPr lvl="6"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7pPr>
            <a:lvl8pPr lvl="7"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8pPr>
            <a:lvl9pPr lvl="8" algn="ctr">
              <a:lnSpc>
                <a:spcPct val="115000"/>
              </a:lnSpc>
              <a:spcBef>
                <a:spcPts val="1600"/>
              </a:spcBef>
              <a:spcAft>
                <a:spcPts val="1600"/>
              </a:spcAft>
              <a:buClr>
                <a:schemeClr val="dk1"/>
              </a:buClr>
              <a:buSzPts val="2300"/>
              <a:buFont typeface="Oswald"/>
              <a:buNone/>
              <a:defRPr sz="2300">
                <a:solidFill>
                  <a:schemeClr val="dk1"/>
                </a:solidFill>
                <a:latin typeface="Oswald"/>
                <a:ea typeface="Oswald"/>
                <a:cs typeface="Oswald"/>
                <a:sym typeface="Oswald"/>
              </a:defRPr>
            </a:lvl9pPr>
          </a:lstStyle>
          <a:p>
            <a:endParaRPr/>
          </a:p>
        </p:txBody>
      </p:sp>
      <p:sp>
        <p:nvSpPr>
          <p:cNvPr id="42" name="Google Shape;42;p52"/>
          <p:cNvSpPr txBox="1">
            <a:spLocks noGrp="1"/>
          </p:cNvSpPr>
          <p:nvPr>
            <p:ph type="subTitle" idx="15"/>
          </p:nvPr>
        </p:nvSpPr>
        <p:spPr>
          <a:xfrm>
            <a:off x="6258875" y="3984875"/>
            <a:ext cx="23559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43" name="Google Shape;43;p52"/>
          <p:cNvSpPr txBox="1">
            <a:spLocks noGrp="1"/>
          </p:cNvSpPr>
          <p:nvPr>
            <p:ph type="title" idx="16"/>
          </p:nvPr>
        </p:nvSpPr>
        <p:spPr>
          <a:xfrm>
            <a:off x="1207300" y="1271550"/>
            <a:ext cx="999600" cy="743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3600"/>
              <a:buNone/>
              <a:defRPr sz="4500">
                <a:solidFill>
                  <a:schemeClr val="accent1"/>
                </a:solidFill>
              </a:defRPr>
            </a:lvl1pPr>
            <a:lvl2pPr lvl="1"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2pPr>
            <a:lvl3pPr lvl="2"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3pPr>
            <a:lvl4pPr lvl="3"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4pPr>
            <a:lvl5pPr lvl="4"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5pPr>
            <a:lvl6pPr lvl="5"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6pPr>
            <a:lvl7pPr lvl="6"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7pPr>
            <a:lvl8pPr lvl="7"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8pPr>
            <a:lvl9pPr lvl="8"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9pPr>
          </a:lstStyle>
          <a:p>
            <a:endParaRPr/>
          </a:p>
        </p:txBody>
      </p:sp>
      <p:sp>
        <p:nvSpPr>
          <p:cNvPr id="44" name="Google Shape;44;p52"/>
          <p:cNvSpPr txBox="1">
            <a:spLocks noGrp="1"/>
          </p:cNvSpPr>
          <p:nvPr>
            <p:ph type="title" idx="17"/>
          </p:nvPr>
        </p:nvSpPr>
        <p:spPr>
          <a:xfrm>
            <a:off x="1207300" y="2976450"/>
            <a:ext cx="999600" cy="743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3600"/>
              <a:buNone/>
              <a:defRPr sz="4500">
                <a:solidFill>
                  <a:schemeClr val="accent1"/>
                </a:solidFill>
              </a:defRPr>
            </a:lvl1pPr>
            <a:lvl2pPr lvl="1"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2pPr>
            <a:lvl3pPr lvl="2"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3pPr>
            <a:lvl4pPr lvl="3"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4pPr>
            <a:lvl5pPr lvl="4"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5pPr>
            <a:lvl6pPr lvl="5"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6pPr>
            <a:lvl7pPr lvl="6"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7pPr>
            <a:lvl8pPr lvl="7"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8pPr>
            <a:lvl9pPr lvl="8"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9pPr>
          </a:lstStyle>
          <a:p>
            <a:endParaRPr/>
          </a:p>
        </p:txBody>
      </p:sp>
      <p:sp>
        <p:nvSpPr>
          <p:cNvPr id="45" name="Google Shape;45;p52"/>
          <p:cNvSpPr txBox="1">
            <a:spLocks noGrp="1"/>
          </p:cNvSpPr>
          <p:nvPr>
            <p:ph type="title" idx="18"/>
          </p:nvPr>
        </p:nvSpPr>
        <p:spPr>
          <a:xfrm>
            <a:off x="4072138" y="1271550"/>
            <a:ext cx="999600" cy="743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3600"/>
              <a:buNone/>
              <a:defRPr sz="4500">
                <a:solidFill>
                  <a:schemeClr val="accent1"/>
                </a:solidFill>
              </a:defRPr>
            </a:lvl1pPr>
            <a:lvl2pPr lvl="1"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2pPr>
            <a:lvl3pPr lvl="2"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3pPr>
            <a:lvl4pPr lvl="3"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4pPr>
            <a:lvl5pPr lvl="4"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5pPr>
            <a:lvl6pPr lvl="5"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6pPr>
            <a:lvl7pPr lvl="6"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7pPr>
            <a:lvl8pPr lvl="7"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8pPr>
            <a:lvl9pPr lvl="8"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9pPr>
          </a:lstStyle>
          <a:p>
            <a:endParaRPr/>
          </a:p>
        </p:txBody>
      </p:sp>
      <p:sp>
        <p:nvSpPr>
          <p:cNvPr id="46" name="Google Shape;46;p52"/>
          <p:cNvSpPr txBox="1">
            <a:spLocks noGrp="1"/>
          </p:cNvSpPr>
          <p:nvPr>
            <p:ph type="title" idx="19"/>
          </p:nvPr>
        </p:nvSpPr>
        <p:spPr>
          <a:xfrm>
            <a:off x="4072200" y="2976450"/>
            <a:ext cx="999600" cy="743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3600"/>
              <a:buNone/>
              <a:defRPr sz="4500">
                <a:solidFill>
                  <a:schemeClr val="accent1"/>
                </a:solidFill>
              </a:defRPr>
            </a:lvl1pPr>
            <a:lvl2pPr lvl="1"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2pPr>
            <a:lvl3pPr lvl="2"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3pPr>
            <a:lvl4pPr lvl="3"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4pPr>
            <a:lvl5pPr lvl="4"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5pPr>
            <a:lvl6pPr lvl="5"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6pPr>
            <a:lvl7pPr lvl="6"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7pPr>
            <a:lvl8pPr lvl="7"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8pPr>
            <a:lvl9pPr lvl="8"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9pPr>
          </a:lstStyle>
          <a:p>
            <a:endParaRPr/>
          </a:p>
        </p:txBody>
      </p:sp>
      <p:sp>
        <p:nvSpPr>
          <p:cNvPr id="47" name="Google Shape;47;p52"/>
          <p:cNvSpPr txBox="1">
            <a:spLocks noGrp="1"/>
          </p:cNvSpPr>
          <p:nvPr>
            <p:ph type="title" idx="20"/>
          </p:nvPr>
        </p:nvSpPr>
        <p:spPr>
          <a:xfrm>
            <a:off x="6937025" y="1271550"/>
            <a:ext cx="999600" cy="743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3600"/>
              <a:buNone/>
              <a:defRPr sz="4500">
                <a:solidFill>
                  <a:schemeClr val="accent1"/>
                </a:solidFill>
              </a:defRPr>
            </a:lvl1pPr>
            <a:lvl2pPr lvl="1"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2pPr>
            <a:lvl3pPr lvl="2"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3pPr>
            <a:lvl4pPr lvl="3"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4pPr>
            <a:lvl5pPr lvl="4"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5pPr>
            <a:lvl6pPr lvl="5"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6pPr>
            <a:lvl7pPr lvl="6"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7pPr>
            <a:lvl8pPr lvl="7"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8pPr>
            <a:lvl9pPr lvl="8"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9pPr>
          </a:lstStyle>
          <a:p>
            <a:endParaRPr/>
          </a:p>
        </p:txBody>
      </p:sp>
      <p:sp>
        <p:nvSpPr>
          <p:cNvPr id="48" name="Google Shape;48;p52"/>
          <p:cNvSpPr txBox="1">
            <a:spLocks noGrp="1"/>
          </p:cNvSpPr>
          <p:nvPr>
            <p:ph type="title" idx="21"/>
          </p:nvPr>
        </p:nvSpPr>
        <p:spPr>
          <a:xfrm>
            <a:off x="6937025" y="2976450"/>
            <a:ext cx="999600" cy="743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3600"/>
              <a:buNone/>
              <a:defRPr sz="4500">
                <a:solidFill>
                  <a:schemeClr val="accent1"/>
                </a:solidFill>
              </a:defRPr>
            </a:lvl1pPr>
            <a:lvl2pPr lvl="1"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2pPr>
            <a:lvl3pPr lvl="2"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3pPr>
            <a:lvl4pPr lvl="3"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4pPr>
            <a:lvl5pPr lvl="4"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5pPr>
            <a:lvl6pPr lvl="5"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6pPr>
            <a:lvl7pPr lvl="6"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7pPr>
            <a:lvl8pPr lvl="7"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8pPr>
            <a:lvl9pPr lvl="8" algn="ctr">
              <a:lnSpc>
                <a:spcPct val="100000"/>
              </a:lnSpc>
              <a:spcBef>
                <a:spcPts val="0"/>
              </a:spcBef>
              <a:spcAft>
                <a:spcPts val="0"/>
              </a:spcAft>
              <a:buClr>
                <a:schemeClr val="accent1"/>
              </a:buClr>
              <a:buSzPts val="3600"/>
              <a:buFont typeface="Montserrat"/>
              <a:buNone/>
              <a:defRPr sz="3600" b="1">
                <a:solidFill>
                  <a:schemeClr val="accent1"/>
                </a:solidFill>
                <a:latin typeface="Montserrat"/>
                <a:ea typeface="Montserrat"/>
                <a:cs typeface="Montserrat"/>
                <a:sym typeface="Montserrat"/>
              </a:defRPr>
            </a:lvl9pPr>
          </a:lstStyle>
          <a:p>
            <a:endParaRPr/>
          </a:p>
        </p:txBody>
      </p:sp>
      <p:grpSp>
        <p:nvGrpSpPr>
          <p:cNvPr id="49" name="Google Shape;49;p52"/>
          <p:cNvGrpSpPr/>
          <p:nvPr/>
        </p:nvGrpSpPr>
        <p:grpSpPr>
          <a:xfrm flipH="1">
            <a:off x="8159719" y="-1297776"/>
            <a:ext cx="670525" cy="2644575"/>
            <a:chOff x="540000" y="973925"/>
            <a:chExt cx="670525" cy="2644575"/>
          </a:xfrm>
        </p:grpSpPr>
        <p:sp>
          <p:nvSpPr>
            <p:cNvPr id="50" name="Google Shape;50;p52"/>
            <p:cNvSpPr/>
            <p:nvPr/>
          </p:nvSpPr>
          <p:spPr>
            <a:xfrm>
              <a:off x="933325" y="973925"/>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52"/>
            <p:cNvSpPr/>
            <p:nvPr/>
          </p:nvSpPr>
          <p:spPr>
            <a:xfrm>
              <a:off x="540000" y="138650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 name="Google Shape;52;p5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53"/>
        <p:cNvGrpSpPr/>
        <p:nvPr/>
      </p:nvGrpSpPr>
      <p:grpSpPr>
        <a:xfrm>
          <a:off x="0" y="0"/>
          <a:ext cx="0" cy="0"/>
          <a:chOff x="0" y="0"/>
          <a:chExt cx="0" cy="0"/>
        </a:xfrm>
      </p:grpSpPr>
      <p:sp>
        <p:nvSpPr>
          <p:cNvPr id="54" name="Google Shape;54;p53"/>
          <p:cNvSpPr txBox="1">
            <a:spLocks noGrp="1"/>
          </p:cNvSpPr>
          <p:nvPr>
            <p:ph type="title"/>
          </p:nvPr>
        </p:nvSpPr>
        <p:spPr>
          <a:xfrm>
            <a:off x="4681300" y="2325538"/>
            <a:ext cx="3503400" cy="608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3600">
                <a:solidFill>
                  <a:schemeClr val="lt2"/>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55" name="Google Shape;55;p53"/>
          <p:cNvSpPr txBox="1">
            <a:spLocks noGrp="1"/>
          </p:cNvSpPr>
          <p:nvPr>
            <p:ph type="subTitle" idx="1"/>
          </p:nvPr>
        </p:nvSpPr>
        <p:spPr>
          <a:xfrm>
            <a:off x="4681300" y="2819280"/>
            <a:ext cx="2818800" cy="8442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a:solidFill>
                  <a:schemeClr val="lt2"/>
                </a:solidFill>
              </a:defRPr>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grpSp>
        <p:nvGrpSpPr>
          <p:cNvPr id="56" name="Google Shape;56;p53"/>
          <p:cNvGrpSpPr/>
          <p:nvPr/>
        </p:nvGrpSpPr>
        <p:grpSpPr>
          <a:xfrm flipH="1">
            <a:off x="540000" y="2447350"/>
            <a:ext cx="1063850" cy="3239750"/>
            <a:chOff x="146675" y="378750"/>
            <a:chExt cx="1063850" cy="3239750"/>
          </a:xfrm>
        </p:grpSpPr>
        <p:sp>
          <p:nvSpPr>
            <p:cNvPr id="57" name="Google Shape;57;p53"/>
            <p:cNvSpPr/>
            <p:nvPr/>
          </p:nvSpPr>
          <p:spPr>
            <a:xfrm>
              <a:off x="933325" y="973925"/>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53"/>
            <p:cNvSpPr/>
            <p:nvPr/>
          </p:nvSpPr>
          <p:spPr>
            <a:xfrm>
              <a:off x="540000" y="138650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53"/>
            <p:cNvSpPr/>
            <p:nvPr/>
          </p:nvSpPr>
          <p:spPr>
            <a:xfrm>
              <a:off x="146675" y="37875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0" name="Google Shape;60;p5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61"/>
        <p:cNvGrpSpPr/>
        <p:nvPr/>
      </p:nvGrpSpPr>
      <p:grpSpPr>
        <a:xfrm>
          <a:off x="0" y="0"/>
          <a:ext cx="0" cy="0"/>
          <a:chOff x="0" y="0"/>
          <a:chExt cx="0" cy="0"/>
        </a:xfrm>
      </p:grpSpPr>
      <p:sp>
        <p:nvSpPr>
          <p:cNvPr id="62" name="Google Shape;62;p54"/>
          <p:cNvSpPr txBox="1">
            <a:spLocks noGrp="1"/>
          </p:cNvSpPr>
          <p:nvPr>
            <p:ph type="title"/>
          </p:nvPr>
        </p:nvSpPr>
        <p:spPr>
          <a:xfrm>
            <a:off x="725850" y="2325538"/>
            <a:ext cx="3503400" cy="608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3600">
                <a:solidFill>
                  <a:schemeClr val="lt2"/>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3" name="Google Shape;63;p54"/>
          <p:cNvSpPr txBox="1">
            <a:spLocks noGrp="1"/>
          </p:cNvSpPr>
          <p:nvPr>
            <p:ph type="subTitle" idx="1"/>
          </p:nvPr>
        </p:nvSpPr>
        <p:spPr>
          <a:xfrm>
            <a:off x="725850" y="2819263"/>
            <a:ext cx="2818800" cy="608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a:solidFill>
                  <a:schemeClr val="lt2"/>
                </a:solidFill>
              </a:defRPr>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64" name="Google Shape;64;p54"/>
          <p:cNvSpPr txBox="1">
            <a:spLocks noGrp="1"/>
          </p:cNvSpPr>
          <p:nvPr>
            <p:ph type="title" idx="2"/>
          </p:nvPr>
        </p:nvSpPr>
        <p:spPr>
          <a:xfrm>
            <a:off x="725850" y="1715538"/>
            <a:ext cx="1217400" cy="686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accent6"/>
              </a:buClr>
              <a:buSzPts val="5000"/>
              <a:buNone/>
              <a:defRPr sz="5000">
                <a:solidFill>
                  <a:schemeClr val="lt2"/>
                </a:solidFill>
              </a:defRPr>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grpSp>
        <p:nvGrpSpPr>
          <p:cNvPr id="65" name="Google Shape;65;p54"/>
          <p:cNvGrpSpPr/>
          <p:nvPr/>
        </p:nvGrpSpPr>
        <p:grpSpPr>
          <a:xfrm flipH="1">
            <a:off x="7540150" y="-1110025"/>
            <a:ext cx="1063850" cy="3239750"/>
            <a:chOff x="146675" y="378750"/>
            <a:chExt cx="1063850" cy="3239750"/>
          </a:xfrm>
        </p:grpSpPr>
        <p:sp>
          <p:nvSpPr>
            <p:cNvPr id="66" name="Google Shape;66;p54"/>
            <p:cNvSpPr/>
            <p:nvPr/>
          </p:nvSpPr>
          <p:spPr>
            <a:xfrm>
              <a:off x="933325" y="973925"/>
              <a:ext cx="277200" cy="22320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54"/>
            <p:cNvSpPr/>
            <p:nvPr/>
          </p:nvSpPr>
          <p:spPr>
            <a:xfrm>
              <a:off x="540000" y="1386500"/>
              <a:ext cx="277200" cy="22320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54"/>
            <p:cNvSpPr/>
            <p:nvPr/>
          </p:nvSpPr>
          <p:spPr>
            <a:xfrm>
              <a:off x="146675" y="378750"/>
              <a:ext cx="277200" cy="22320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9" name="Google Shape;69;p5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2">
    <p:spTree>
      <p:nvGrpSpPr>
        <p:cNvPr id="1" name="Shape 70"/>
        <p:cNvGrpSpPr/>
        <p:nvPr/>
      </p:nvGrpSpPr>
      <p:grpSpPr>
        <a:xfrm>
          <a:off x="0" y="0"/>
          <a:ext cx="0" cy="0"/>
          <a:chOff x="0" y="0"/>
          <a:chExt cx="0" cy="0"/>
        </a:xfrm>
      </p:grpSpPr>
      <p:sp>
        <p:nvSpPr>
          <p:cNvPr id="71" name="Google Shape;71;p55"/>
          <p:cNvSpPr/>
          <p:nvPr/>
        </p:nvSpPr>
        <p:spPr>
          <a:xfrm rot="-5400000" flipH="1">
            <a:off x="1495800" y="-1392025"/>
            <a:ext cx="473400" cy="42468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55"/>
          <p:cNvSpPr txBox="1">
            <a:spLocks noGrp="1"/>
          </p:cNvSpPr>
          <p:nvPr>
            <p:ph type="title"/>
          </p:nvPr>
        </p:nvSpPr>
        <p:spPr>
          <a:xfrm>
            <a:off x="540000" y="439650"/>
            <a:ext cx="32781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2"/>
              </a:buClr>
              <a:buSzPts val="2800"/>
              <a:buNone/>
              <a:defRPr>
                <a:solidFill>
                  <a:schemeClr val="lt2"/>
                </a:solidFill>
                <a:latin typeface="Raleway"/>
                <a:ea typeface="Raleway"/>
                <a:cs typeface="Raleway"/>
                <a:sym typeface="Raleway"/>
              </a:defRPr>
            </a:lvl1pPr>
            <a:lvl2pPr lvl="1" algn="l">
              <a:lnSpc>
                <a:spcPct val="100000"/>
              </a:lnSpc>
              <a:spcBef>
                <a:spcPts val="0"/>
              </a:spcBef>
              <a:spcAft>
                <a:spcPts val="0"/>
              </a:spcAft>
              <a:buSzPts val="2800"/>
              <a:buNone/>
              <a:defRPr>
                <a:latin typeface="Raleway"/>
                <a:ea typeface="Raleway"/>
                <a:cs typeface="Raleway"/>
                <a:sym typeface="Raleway"/>
              </a:defRPr>
            </a:lvl2pPr>
            <a:lvl3pPr lvl="2" algn="l">
              <a:lnSpc>
                <a:spcPct val="100000"/>
              </a:lnSpc>
              <a:spcBef>
                <a:spcPts val="0"/>
              </a:spcBef>
              <a:spcAft>
                <a:spcPts val="0"/>
              </a:spcAft>
              <a:buSzPts val="2800"/>
              <a:buNone/>
              <a:defRPr>
                <a:latin typeface="Raleway"/>
                <a:ea typeface="Raleway"/>
                <a:cs typeface="Raleway"/>
                <a:sym typeface="Raleway"/>
              </a:defRPr>
            </a:lvl3pPr>
            <a:lvl4pPr lvl="3" algn="l">
              <a:lnSpc>
                <a:spcPct val="100000"/>
              </a:lnSpc>
              <a:spcBef>
                <a:spcPts val="0"/>
              </a:spcBef>
              <a:spcAft>
                <a:spcPts val="0"/>
              </a:spcAft>
              <a:buSzPts val="2800"/>
              <a:buNone/>
              <a:defRPr>
                <a:latin typeface="Raleway"/>
                <a:ea typeface="Raleway"/>
                <a:cs typeface="Raleway"/>
                <a:sym typeface="Raleway"/>
              </a:defRPr>
            </a:lvl4pPr>
            <a:lvl5pPr lvl="4" algn="l">
              <a:lnSpc>
                <a:spcPct val="100000"/>
              </a:lnSpc>
              <a:spcBef>
                <a:spcPts val="0"/>
              </a:spcBef>
              <a:spcAft>
                <a:spcPts val="0"/>
              </a:spcAft>
              <a:buSzPts val="2800"/>
              <a:buNone/>
              <a:defRPr>
                <a:latin typeface="Raleway"/>
                <a:ea typeface="Raleway"/>
                <a:cs typeface="Raleway"/>
                <a:sym typeface="Raleway"/>
              </a:defRPr>
            </a:lvl5pPr>
            <a:lvl6pPr lvl="5" algn="l">
              <a:lnSpc>
                <a:spcPct val="100000"/>
              </a:lnSpc>
              <a:spcBef>
                <a:spcPts val="0"/>
              </a:spcBef>
              <a:spcAft>
                <a:spcPts val="0"/>
              </a:spcAft>
              <a:buSzPts val="2800"/>
              <a:buNone/>
              <a:defRPr>
                <a:latin typeface="Raleway"/>
                <a:ea typeface="Raleway"/>
                <a:cs typeface="Raleway"/>
                <a:sym typeface="Raleway"/>
              </a:defRPr>
            </a:lvl6pPr>
            <a:lvl7pPr lvl="6" algn="l">
              <a:lnSpc>
                <a:spcPct val="100000"/>
              </a:lnSpc>
              <a:spcBef>
                <a:spcPts val="0"/>
              </a:spcBef>
              <a:spcAft>
                <a:spcPts val="0"/>
              </a:spcAft>
              <a:buSzPts val="2800"/>
              <a:buNone/>
              <a:defRPr>
                <a:latin typeface="Raleway"/>
                <a:ea typeface="Raleway"/>
                <a:cs typeface="Raleway"/>
                <a:sym typeface="Raleway"/>
              </a:defRPr>
            </a:lvl7pPr>
            <a:lvl8pPr lvl="7" algn="l">
              <a:lnSpc>
                <a:spcPct val="100000"/>
              </a:lnSpc>
              <a:spcBef>
                <a:spcPts val="0"/>
              </a:spcBef>
              <a:spcAft>
                <a:spcPts val="0"/>
              </a:spcAft>
              <a:buSzPts val="2800"/>
              <a:buNone/>
              <a:defRPr>
                <a:latin typeface="Raleway"/>
                <a:ea typeface="Raleway"/>
                <a:cs typeface="Raleway"/>
                <a:sym typeface="Raleway"/>
              </a:defRPr>
            </a:lvl8pPr>
            <a:lvl9pPr lvl="8" algn="l">
              <a:lnSpc>
                <a:spcPct val="100000"/>
              </a:lnSpc>
              <a:spcBef>
                <a:spcPts val="0"/>
              </a:spcBef>
              <a:spcAft>
                <a:spcPts val="0"/>
              </a:spcAft>
              <a:buSzPts val="2800"/>
              <a:buNone/>
              <a:defRPr>
                <a:latin typeface="Raleway"/>
                <a:ea typeface="Raleway"/>
                <a:cs typeface="Raleway"/>
                <a:sym typeface="Raleway"/>
              </a:defRPr>
            </a:lvl9pPr>
          </a:lstStyle>
          <a:p>
            <a:endParaRPr/>
          </a:p>
        </p:txBody>
      </p:sp>
      <p:sp>
        <p:nvSpPr>
          <p:cNvPr id="73" name="Google Shape;73;p55"/>
          <p:cNvSpPr txBox="1">
            <a:spLocks noGrp="1"/>
          </p:cNvSpPr>
          <p:nvPr>
            <p:ph type="subTitle" idx="1"/>
          </p:nvPr>
        </p:nvSpPr>
        <p:spPr>
          <a:xfrm>
            <a:off x="540000" y="1747275"/>
            <a:ext cx="4246800" cy="2487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1"/>
              </a:buClr>
              <a:buSzPts val="1400"/>
              <a:buChar char="●"/>
              <a:defRPr sz="1400"/>
            </a:lvl1pPr>
            <a:lvl2pPr lvl="1" algn="l">
              <a:lnSpc>
                <a:spcPct val="115000"/>
              </a:lnSpc>
              <a:spcBef>
                <a:spcPts val="1000"/>
              </a:spcBef>
              <a:spcAft>
                <a:spcPts val="0"/>
              </a:spcAft>
              <a:buSzPts val="1400"/>
              <a:buChar char="○"/>
              <a:defRPr/>
            </a:lvl2pPr>
            <a:lvl3pPr lvl="2" algn="l">
              <a:lnSpc>
                <a:spcPct val="115000"/>
              </a:lnSpc>
              <a:spcBef>
                <a:spcPts val="1600"/>
              </a:spcBef>
              <a:spcAft>
                <a:spcPts val="0"/>
              </a:spcAft>
              <a:buSzPts val="1400"/>
              <a:buChar char="■"/>
              <a:defRPr/>
            </a:lvl3pPr>
            <a:lvl4pPr lvl="3" algn="l">
              <a:lnSpc>
                <a:spcPct val="115000"/>
              </a:lnSpc>
              <a:spcBef>
                <a:spcPts val="1600"/>
              </a:spcBef>
              <a:spcAft>
                <a:spcPts val="0"/>
              </a:spcAft>
              <a:buSzPts val="1400"/>
              <a:buChar char="●"/>
              <a:defRPr/>
            </a:lvl4pPr>
            <a:lvl5pPr lvl="4" algn="l">
              <a:lnSpc>
                <a:spcPct val="115000"/>
              </a:lnSpc>
              <a:spcBef>
                <a:spcPts val="1600"/>
              </a:spcBef>
              <a:spcAft>
                <a:spcPts val="0"/>
              </a:spcAft>
              <a:buSzPts val="1400"/>
              <a:buChar char="○"/>
              <a:defRPr/>
            </a:lvl5pPr>
            <a:lvl6pPr lvl="5" algn="l">
              <a:lnSpc>
                <a:spcPct val="115000"/>
              </a:lnSpc>
              <a:spcBef>
                <a:spcPts val="1600"/>
              </a:spcBef>
              <a:spcAft>
                <a:spcPts val="0"/>
              </a:spcAft>
              <a:buSzPts val="1400"/>
              <a:buChar char="■"/>
              <a:defRPr/>
            </a:lvl6pPr>
            <a:lvl7pPr lvl="6" algn="l">
              <a:lnSpc>
                <a:spcPct val="115000"/>
              </a:lnSpc>
              <a:spcBef>
                <a:spcPts val="1600"/>
              </a:spcBef>
              <a:spcAft>
                <a:spcPts val="0"/>
              </a:spcAft>
              <a:buSzPts val="1400"/>
              <a:buChar char="●"/>
              <a:defRPr/>
            </a:lvl7pPr>
            <a:lvl8pPr lvl="7" algn="l">
              <a:lnSpc>
                <a:spcPct val="115000"/>
              </a:lnSpc>
              <a:spcBef>
                <a:spcPts val="1600"/>
              </a:spcBef>
              <a:spcAft>
                <a:spcPts val="0"/>
              </a:spcAft>
              <a:buSzPts val="1400"/>
              <a:buChar char="○"/>
              <a:defRPr/>
            </a:lvl8pPr>
            <a:lvl9pPr lvl="8" algn="l">
              <a:lnSpc>
                <a:spcPct val="115000"/>
              </a:lnSpc>
              <a:spcBef>
                <a:spcPts val="1600"/>
              </a:spcBef>
              <a:spcAft>
                <a:spcPts val="1600"/>
              </a:spcAft>
              <a:buSzPts val="1400"/>
              <a:buChar char="■"/>
              <a:defRPr/>
            </a:lvl9pPr>
          </a:lstStyle>
          <a:p>
            <a:endParaRPr/>
          </a:p>
        </p:txBody>
      </p:sp>
      <p:sp>
        <p:nvSpPr>
          <p:cNvPr id="74" name="Google Shape;74;p5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56"/>
          <p:cNvSpPr txBox="1">
            <a:spLocks noGrp="1"/>
          </p:cNvSpPr>
          <p:nvPr>
            <p:ph type="title"/>
          </p:nvPr>
        </p:nvSpPr>
        <p:spPr>
          <a:xfrm>
            <a:off x="540000" y="445025"/>
            <a:ext cx="4026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2"/>
              </a:buClr>
              <a:buSzPts val="2800"/>
              <a:buNone/>
              <a:defRPr>
                <a:solidFill>
                  <a:schemeClr val="accent2"/>
                </a:solidFill>
              </a:defRPr>
            </a:lvl1pPr>
            <a:lvl2pPr lvl="1" algn="l">
              <a:lnSpc>
                <a:spcPct val="100000"/>
              </a:lnSpc>
              <a:spcBef>
                <a:spcPts val="0"/>
              </a:spcBef>
              <a:spcAft>
                <a:spcPts val="0"/>
              </a:spcAft>
              <a:buClr>
                <a:schemeClr val="accent2"/>
              </a:buClr>
              <a:buSzPts val="2800"/>
              <a:buNone/>
              <a:defRPr>
                <a:solidFill>
                  <a:schemeClr val="accent2"/>
                </a:solidFill>
              </a:defRPr>
            </a:lvl2pPr>
            <a:lvl3pPr lvl="2" algn="l">
              <a:lnSpc>
                <a:spcPct val="100000"/>
              </a:lnSpc>
              <a:spcBef>
                <a:spcPts val="0"/>
              </a:spcBef>
              <a:spcAft>
                <a:spcPts val="0"/>
              </a:spcAft>
              <a:buClr>
                <a:schemeClr val="accent2"/>
              </a:buClr>
              <a:buSzPts val="2800"/>
              <a:buNone/>
              <a:defRPr>
                <a:solidFill>
                  <a:schemeClr val="accent2"/>
                </a:solidFill>
              </a:defRPr>
            </a:lvl3pPr>
            <a:lvl4pPr lvl="3" algn="l">
              <a:lnSpc>
                <a:spcPct val="100000"/>
              </a:lnSpc>
              <a:spcBef>
                <a:spcPts val="0"/>
              </a:spcBef>
              <a:spcAft>
                <a:spcPts val="0"/>
              </a:spcAft>
              <a:buClr>
                <a:schemeClr val="accent2"/>
              </a:buClr>
              <a:buSzPts val="2800"/>
              <a:buNone/>
              <a:defRPr>
                <a:solidFill>
                  <a:schemeClr val="accent2"/>
                </a:solidFill>
              </a:defRPr>
            </a:lvl4pPr>
            <a:lvl5pPr lvl="4" algn="l">
              <a:lnSpc>
                <a:spcPct val="100000"/>
              </a:lnSpc>
              <a:spcBef>
                <a:spcPts val="0"/>
              </a:spcBef>
              <a:spcAft>
                <a:spcPts val="0"/>
              </a:spcAft>
              <a:buClr>
                <a:schemeClr val="accent2"/>
              </a:buClr>
              <a:buSzPts val="2800"/>
              <a:buNone/>
              <a:defRPr>
                <a:solidFill>
                  <a:schemeClr val="accent2"/>
                </a:solidFill>
              </a:defRPr>
            </a:lvl5pPr>
            <a:lvl6pPr lvl="5" algn="l">
              <a:lnSpc>
                <a:spcPct val="100000"/>
              </a:lnSpc>
              <a:spcBef>
                <a:spcPts val="0"/>
              </a:spcBef>
              <a:spcAft>
                <a:spcPts val="0"/>
              </a:spcAft>
              <a:buClr>
                <a:schemeClr val="accent2"/>
              </a:buClr>
              <a:buSzPts val="2800"/>
              <a:buNone/>
              <a:defRPr>
                <a:solidFill>
                  <a:schemeClr val="accent2"/>
                </a:solidFill>
              </a:defRPr>
            </a:lvl6pPr>
            <a:lvl7pPr lvl="6" algn="l">
              <a:lnSpc>
                <a:spcPct val="100000"/>
              </a:lnSpc>
              <a:spcBef>
                <a:spcPts val="0"/>
              </a:spcBef>
              <a:spcAft>
                <a:spcPts val="0"/>
              </a:spcAft>
              <a:buClr>
                <a:schemeClr val="accent2"/>
              </a:buClr>
              <a:buSzPts val="2800"/>
              <a:buNone/>
              <a:defRPr>
                <a:solidFill>
                  <a:schemeClr val="accent2"/>
                </a:solidFill>
              </a:defRPr>
            </a:lvl7pPr>
            <a:lvl8pPr lvl="7" algn="l">
              <a:lnSpc>
                <a:spcPct val="100000"/>
              </a:lnSpc>
              <a:spcBef>
                <a:spcPts val="0"/>
              </a:spcBef>
              <a:spcAft>
                <a:spcPts val="0"/>
              </a:spcAft>
              <a:buClr>
                <a:schemeClr val="accent2"/>
              </a:buClr>
              <a:buSzPts val="2800"/>
              <a:buNone/>
              <a:defRPr>
                <a:solidFill>
                  <a:schemeClr val="accent2"/>
                </a:solidFill>
              </a:defRPr>
            </a:lvl8pPr>
            <a:lvl9pPr lvl="8" algn="l">
              <a:lnSpc>
                <a:spcPct val="100000"/>
              </a:lnSpc>
              <a:spcBef>
                <a:spcPts val="0"/>
              </a:spcBef>
              <a:spcAft>
                <a:spcPts val="0"/>
              </a:spcAft>
              <a:buClr>
                <a:schemeClr val="accent2"/>
              </a:buClr>
              <a:buSzPts val="2800"/>
              <a:buNone/>
              <a:defRPr>
                <a:solidFill>
                  <a:schemeClr val="accent2"/>
                </a:solidFill>
              </a:defRPr>
            </a:lvl9pPr>
          </a:lstStyle>
          <a:p>
            <a:endParaRPr/>
          </a:p>
        </p:txBody>
      </p:sp>
      <p:grpSp>
        <p:nvGrpSpPr>
          <p:cNvPr id="77" name="Google Shape;77;p56"/>
          <p:cNvGrpSpPr/>
          <p:nvPr/>
        </p:nvGrpSpPr>
        <p:grpSpPr>
          <a:xfrm rot="5400000" flipH="1">
            <a:off x="7721400" y="-1028975"/>
            <a:ext cx="670525" cy="3239750"/>
            <a:chOff x="146675" y="378750"/>
            <a:chExt cx="670525" cy="3239750"/>
          </a:xfrm>
        </p:grpSpPr>
        <p:sp>
          <p:nvSpPr>
            <p:cNvPr id="78" name="Google Shape;78;p56"/>
            <p:cNvSpPr/>
            <p:nvPr/>
          </p:nvSpPr>
          <p:spPr>
            <a:xfrm>
              <a:off x="540000" y="138650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56"/>
            <p:cNvSpPr/>
            <p:nvPr/>
          </p:nvSpPr>
          <p:spPr>
            <a:xfrm>
              <a:off x="146675" y="37875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0" name="Google Shape;80;p5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7">
    <p:spTree>
      <p:nvGrpSpPr>
        <p:cNvPr id="1" name="Shape 81"/>
        <p:cNvGrpSpPr/>
        <p:nvPr/>
      </p:nvGrpSpPr>
      <p:grpSpPr>
        <a:xfrm>
          <a:off x="0" y="0"/>
          <a:ext cx="0" cy="0"/>
          <a:chOff x="0" y="0"/>
          <a:chExt cx="0" cy="0"/>
        </a:xfrm>
      </p:grpSpPr>
      <p:sp>
        <p:nvSpPr>
          <p:cNvPr id="82" name="Google Shape;82;p57"/>
          <p:cNvSpPr txBox="1">
            <a:spLocks noGrp="1"/>
          </p:cNvSpPr>
          <p:nvPr>
            <p:ph type="title"/>
          </p:nvPr>
        </p:nvSpPr>
        <p:spPr>
          <a:xfrm>
            <a:off x="540000" y="442375"/>
            <a:ext cx="806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atin typeface="Raleway"/>
                <a:ea typeface="Raleway"/>
                <a:cs typeface="Raleway"/>
                <a:sym typeface="Raleway"/>
              </a:defRPr>
            </a:lvl1pPr>
            <a:lvl2pPr lvl="1" algn="l">
              <a:lnSpc>
                <a:spcPct val="100000"/>
              </a:lnSpc>
              <a:spcBef>
                <a:spcPts val="0"/>
              </a:spcBef>
              <a:spcAft>
                <a:spcPts val="0"/>
              </a:spcAft>
              <a:buSzPts val="2800"/>
              <a:buNone/>
              <a:defRPr>
                <a:latin typeface="Raleway"/>
                <a:ea typeface="Raleway"/>
                <a:cs typeface="Raleway"/>
                <a:sym typeface="Raleway"/>
              </a:defRPr>
            </a:lvl2pPr>
            <a:lvl3pPr lvl="2" algn="l">
              <a:lnSpc>
                <a:spcPct val="100000"/>
              </a:lnSpc>
              <a:spcBef>
                <a:spcPts val="0"/>
              </a:spcBef>
              <a:spcAft>
                <a:spcPts val="0"/>
              </a:spcAft>
              <a:buSzPts val="2800"/>
              <a:buNone/>
              <a:defRPr>
                <a:latin typeface="Raleway"/>
                <a:ea typeface="Raleway"/>
                <a:cs typeface="Raleway"/>
                <a:sym typeface="Raleway"/>
              </a:defRPr>
            </a:lvl3pPr>
            <a:lvl4pPr lvl="3" algn="l">
              <a:lnSpc>
                <a:spcPct val="100000"/>
              </a:lnSpc>
              <a:spcBef>
                <a:spcPts val="0"/>
              </a:spcBef>
              <a:spcAft>
                <a:spcPts val="0"/>
              </a:spcAft>
              <a:buSzPts val="2800"/>
              <a:buNone/>
              <a:defRPr>
                <a:latin typeface="Raleway"/>
                <a:ea typeface="Raleway"/>
                <a:cs typeface="Raleway"/>
                <a:sym typeface="Raleway"/>
              </a:defRPr>
            </a:lvl4pPr>
            <a:lvl5pPr lvl="4" algn="l">
              <a:lnSpc>
                <a:spcPct val="100000"/>
              </a:lnSpc>
              <a:spcBef>
                <a:spcPts val="0"/>
              </a:spcBef>
              <a:spcAft>
                <a:spcPts val="0"/>
              </a:spcAft>
              <a:buSzPts val="2800"/>
              <a:buNone/>
              <a:defRPr>
                <a:latin typeface="Raleway"/>
                <a:ea typeface="Raleway"/>
                <a:cs typeface="Raleway"/>
                <a:sym typeface="Raleway"/>
              </a:defRPr>
            </a:lvl5pPr>
            <a:lvl6pPr lvl="5" algn="l">
              <a:lnSpc>
                <a:spcPct val="100000"/>
              </a:lnSpc>
              <a:spcBef>
                <a:spcPts val="0"/>
              </a:spcBef>
              <a:spcAft>
                <a:spcPts val="0"/>
              </a:spcAft>
              <a:buSzPts val="2800"/>
              <a:buNone/>
              <a:defRPr>
                <a:latin typeface="Raleway"/>
                <a:ea typeface="Raleway"/>
                <a:cs typeface="Raleway"/>
                <a:sym typeface="Raleway"/>
              </a:defRPr>
            </a:lvl6pPr>
            <a:lvl7pPr lvl="6" algn="l">
              <a:lnSpc>
                <a:spcPct val="100000"/>
              </a:lnSpc>
              <a:spcBef>
                <a:spcPts val="0"/>
              </a:spcBef>
              <a:spcAft>
                <a:spcPts val="0"/>
              </a:spcAft>
              <a:buSzPts val="2800"/>
              <a:buNone/>
              <a:defRPr>
                <a:latin typeface="Raleway"/>
                <a:ea typeface="Raleway"/>
                <a:cs typeface="Raleway"/>
                <a:sym typeface="Raleway"/>
              </a:defRPr>
            </a:lvl7pPr>
            <a:lvl8pPr lvl="7" algn="l">
              <a:lnSpc>
                <a:spcPct val="100000"/>
              </a:lnSpc>
              <a:spcBef>
                <a:spcPts val="0"/>
              </a:spcBef>
              <a:spcAft>
                <a:spcPts val="0"/>
              </a:spcAft>
              <a:buSzPts val="2800"/>
              <a:buNone/>
              <a:defRPr>
                <a:latin typeface="Raleway"/>
                <a:ea typeface="Raleway"/>
                <a:cs typeface="Raleway"/>
                <a:sym typeface="Raleway"/>
              </a:defRPr>
            </a:lvl8pPr>
            <a:lvl9pPr lvl="8" algn="l">
              <a:lnSpc>
                <a:spcPct val="100000"/>
              </a:lnSpc>
              <a:spcBef>
                <a:spcPts val="0"/>
              </a:spcBef>
              <a:spcAft>
                <a:spcPts val="0"/>
              </a:spcAft>
              <a:buSzPts val="2800"/>
              <a:buNone/>
              <a:defRPr>
                <a:latin typeface="Raleway"/>
                <a:ea typeface="Raleway"/>
                <a:cs typeface="Raleway"/>
                <a:sym typeface="Raleway"/>
              </a:defRPr>
            </a:lvl9pPr>
          </a:lstStyle>
          <a:p>
            <a:endParaRPr/>
          </a:p>
        </p:txBody>
      </p:sp>
      <p:grpSp>
        <p:nvGrpSpPr>
          <p:cNvPr id="83" name="Google Shape;83;p57"/>
          <p:cNvGrpSpPr/>
          <p:nvPr/>
        </p:nvGrpSpPr>
        <p:grpSpPr>
          <a:xfrm rot="5400000">
            <a:off x="7713975" y="3044200"/>
            <a:ext cx="670525" cy="3239750"/>
            <a:chOff x="146675" y="378750"/>
            <a:chExt cx="670525" cy="3239750"/>
          </a:xfrm>
        </p:grpSpPr>
        <p:sp>
          <p:nvSpPr>
            <p:cNvPr id="84" name="Google Shape;84;p57"/>
            <p:cNvSpPr/>
            <p:nvPr/>
          </p:nvSpPr>
          <p:spPr>
            <a:xfrm>
              <a:off x="540000" y="138650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57"/>
            <p:cNvSpPr/>
            <p:nvPr/>
          </p:nvSpPr>
          <p:spPr>
            <a:xfrm>
              <a:off x="146675" y="37875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6" name="Google Shape;86;p5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87"/>
        <p:cNvGrpSpPr/>
        <p:nvPr/>
      </p:nvGrpSpPr>
      <p:grpSpPr>
        <a:xfrm>
          <a:off x="0" y="0"/>
          <a:ext cx="0" cy="0"/>
          <a:chOff x="0" y="0"/>
          <a:chExt cx="0" cy="0"/>
        </a:xfrm>
      </p:grpSpPr>
      <p:sp>
        <p:nvSpPr>
          <p:cNvPr id="88" name="Google Shape;88;p58"/>
          <p:cNvSpPr txBox="1">
            <a:spLocks noGrp="1"/>
          </p:cNvSpPr>
          <p:nvPr>
            <p:ph type="title"/>
          </p:nvPr>
        </p:nvSpPr>
        <p:spPr>
          <a:xfrm>
            <a:off x="540000" y="442300"/>
            <a:ext cx="39132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solidFill>
                  <a:schemeClr val="lt1"/>
                </a:solidFill>
                <a:latin typeface="Raleway"/>
                <a:ea typeface="Raleway"/>
                <a:cs typeface="Raleway"/>
                <a:sym typeface="Raleway"/>
              </a:defRPr>
            </a:lvl1pPr>
            <a:lvl2pPr lvl="1" algn="l">
              <a:lnSpc>
                <a:spcPct val="100000"/>
              </a:lnSpc>
              <a:spcBef>
                <a:spcPts val="0"/>
              </a:spcBef>
              <a:spcAft>
                <a:spcPts val="0"/>
              </a:spcAft>
              <a:buSzPts val="2800"/>
              <a:buNone/>
              <a:defRPr>
                <a:latin typeface="Raleway"/>
                <a:ea typeface="Raleway"/>
                <a:cs typeface="Raleway"/>
                <a:sym typeface="Raleway"/>
              </a:defRPr>
            </a:lvl2pPr>
            <a:lvl3pPr lvl="2" algn="l">
              <a:lnSpc>
                <a:spcPct val="100000"/>
              </a:lnSpc>
              <a:spcBef>
                <a:spcPts val="0"/>
              </a:spcBef>
              <a:spcAft>
                <a:spcPts val="0"/>
              </a:spcAft>
              <a:buSzPts val="2800"/>
              <a:buNone/>
              <a:defRPr>
                <a:latin typeface="Raleway"/>
                <a:ea typeface="Raleway"/>
                <a:cs typeface="Raleway"/>
                <a:sym typeface="Raleway"/>
              </a:defRPr>
            </a:lvl3pPr>
            <a:lvl4pPr lvl="3" algn="l">
              <a:lnSpc>
                <a:spcPct val="100000"/>
              </a:lnSpc>
              <a:spcBef>
                <a:spcPts val="0"/>
              </a:spcBef>
              <a:spcAft>
                <a:spcPts val="0"/>
              </a:spcAft>
              <a:buSzPts val="2800"/>
              <a:buNone/>
              <a:defRPr>
                <a:latin typeface="Raleway"/>
                <a:ea typeface="Raleway"/>
                <a:cs typeface="Raleway"/>
                <a:sym typeface="Raleway"/>
              </a:defRPr>
            </a:lvl4pPr>
            <a:lvl5pPr lvl="4" algn="l">
              <a:lnSpc>
                <a:spcPct val="100000"/>
              </a:lnSpc>
              <a:spcBef>
                <a:spcPts val="0"/>
              </a:spcBef>
              <a:spcAft>
                <a:spcPts val="0"/>
              </a:spcAft>
              <a:buSzPts val="2800"/>
              <a:buNone/>
              <a:defRPr>
                <a:latin typeface="Raleway"/>
                <a:ea typeface="Raleway"/>
                <a:cs typeface="Raleway"/>
                <a:sym typeface="Raleway"/>
              </a:defRPr>
            </a:lvl5pPr>
            <a:lvl6pPr lvl="5" algn="l">
              <a:lnSpc>
                <a:spcPct val="100000"/>
              </a:lnSpc>
              <a:spcBef>
                <a:spcPts val="0"/>
              </a:spcBef>
              <a:spcAft>
                <a:spcPts val="0"/>
              </a:spcAft>
              <a:buSzPts val="2800"/>
              <a:buNone/>
              <a:defRPr>
                <a:latin typeface="Raleway"/>
                <a:ea typeface="Raleway"/>
                <a:cs typeface="Raleway"/>
                <a:sym typeface="Raleway"/>
              </a:defRPr>
            </a:lvl6pPr>
            <a:lvl7pPr lvl="6" algn="l">
              <a:lnSpc>
                <a:spcPct val="100000"/>
              </a:lnSpc>
              <a:spcBef>
                <a:spcPts val="0"/>
              </a:spcBef>
              <a:spcAft>
                <a:spcPts val="0"/>
              </a:spcAft>
              <a:buSzPts val="2800"/>
              <a:buNone/>
              <a:defRPr>
                <a:latin typeface="Raleway"/>
                <a:ea typeface="Raleway"/>
                <a:cs typeface="Raleway"/>
                <a:sym typeface="Raleway"/>
              </a:defRPr>
            </a:lvl7pPr>
            <a:lvl8pPr lvl="7" algn="l">
              <a:lnSpc>
                <a:spcPct val="100000"/>
              </a:lnSpc>
              <a:spcBef>
                <a:spcPts val="0"/>
              </a:spcBef>
              <a:spcAft>
                <a:spcPts val="0"/>
              </a:spcAft>
              <a:buSzPts val="2800"/>
              <a:buNone/>
              <a:defRPr>
                <a:latin typeface="Raleway"/>
                <a:ea typeface="Raleway"/>
                <a:cs typeface="Raleway"/>
                <a:sym typeface="Raleway"/>
              </a:defRPr>
            </a:lvl8pPr>
            <a:lvl9pPr lvl="8" algn="l">
              <a:lnSpc>
                <a:spcPct val="100000"/>
              </a:lnSpc>
              <a:spcBef>
                <a:spcPts val="0"/>
              </a:spcBef>
              <a:spcAft>
                <a:spcPts val="0"/>
              </a:spcAft>
              <a:buSzPts val="2800"/>
              <a:buNone/>
              <a:defRPr>
                <a:latin typeface="Raleway"/>
                <a:ea typeface="Raleway"/>
                <a:cs typeface="Raleway"/>
                <a:sym typeface="Raleway"/>
              </a:defRPr>
            </a:lvl9pPr>
          </a:lstStyle>
          <a:p>
            <a:endParaRPr/>
          </a:p>
        </p:txBody>
      </p:sp>
      <p:sp>
        <p:nvSpPr>
          <p:cNvPr id="89" name="Google Shape;89;p58"/>
          <p:cNvSpPr txBox="1">
            <a:spLocks noGrp="1"/>
          </p:cNvSpPr>
          <p:nvPr>
            <p:ph type="subTitle" idx="1"/>
          </p:nvPr>
        </p:nvSpPr>
        <p:spPr>
          <a:xfrm>
            <a:off x="3648875" y="2862150"/>
            <a:ext cx="1846200" cy="35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300"/>
              <a:buFont typeface="Oswald"/>
              <a:buNone/>
              <a:defRPr sz="2000" b="1">
                <a:solidFill>
                  <a:schemeClr val="dk1"/>
                </a:solidFill>
                <a:latin typeface="Montserrat"/>
                <a:ea typeface="Montserrat"/>
                <a:cs typeface="Montserrat"/>
                <a:sym typeface="Montserrat"/>
              </a:defRPr>
            </a:lvl1pPr>
            <a:lvl2pPr lvl="1"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2pPr>
            <a:lvl3pPr lvl="2"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3pPr>
            <a:lvl4pPr lvl="3"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4pPr>
            <a:lvl5pPr lvl="4"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5pPr>
            <a:lvl6pPr lvl="5"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6pPr>
            <a:lvl7pPr lvl="6"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7pPr>
            <a:lvl8pPr lvl="7"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8pPr>
            <a:lvl9pPr lvl="8" algn="ctr">
              <a:lnSpc>
                <a:spcPct val="115000"/>
              </a:lnSpc>
              <a:spcBef>
                <a:spcPts val="1600"/>
              </a:spcBef>
              <a:spcAft>
                <a:spcPts val="1600"/>
              </a:spcAft>
              <a:buClr>
                <a:schemeClr val="dk1"/>
              </a:buClr>
              <a:buSzPts val="2300"/>
              <a:buFont typeface="Oswald"/>
              <a:buNone/>
              <a:defRPr sz="2300">
                <a:solidFill>
                  <a:schemeClr val="dk1"/>
                </a:solidFill>
                <a:latin typeface="Oswald"/>
                <a:ea typeface="Oswald"/>
                <a:cs typeface="Oswald"/>
                <a:sym typeface="Oswald"/>
              </a:defRPr>
            </a:lvl9pPr>
          </a:lstStyle>
          <a:p>
            <a:endParaRPr/>
          </a:p>
        </p:txBody>
      </p:sp>
      <p:sp>
        <p:nvSpPr>
          <p:cNvPr id="90" name="Google Shape;90;p58"/>
          <p:cNvSpPr txBox="1">
            <a:spLocks noGrp="1"/>
          </p:cNvSpPr>
          <p:nvPr>
            <p:ph type="subTitle" idx="2"/>
          </p:nvPr>
        </p:nvSpPr>
        <p:spPr>
          <a:xfrm>
            <a:off x="3458075" y="3219150"/>
            <a:ext cx="2227800" cy="60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91" name="Google Shape;91;p58"/>
          <p:cNvSpPr txBox="1">
            <a:spLocks noGrp="1"/>
          </p:cNvSpPr>
          <p:nvPr>
            <p:ph type="subTitle" idx="3"/>
          </p:nvPr>
        </p:nvSpPr>
        <p:spPr>
          <a:xfrm>
            <a:off x="936425" y="2862150"/>
            <a:ext cx="1846200" cy="35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300"/>
              <a:buFont typeface="Oswald"/>
              <a:buNone/>
              <a:defRPr sz="2000" b="1">
                <a:solidFill>
                  <a:schemeClr val="dk1"/>
                </a:solidFill>
                <a:latin typeface="Montserrat"/>
                <a:ea typeface="Montserrat"/>
                <a:cs typeface="Montserrat"/>
                <a:sym typeface="Montserrat"/>
              </a:defRPr>
            </a:lvl1pPr>
            <a:lvl2pPr lvl="1"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2pPr>
            <a:lvl3pPr lvl="2"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3pPr>
            <a:lvl4pPr lvl="3"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4pPr>
            <a:lvl5pPr lvl="4"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5pPr>
            <a:lvl6pPr lvl="5"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6pPr>
            <a:lvl7pPr lvl="6"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7pPr>
            <a:lvl8pPr lvl="7"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8pPr>
            <a:lvl9pPr lvl="8" algn="ctr">
              <a:lnSpc>
                <a:spcPct val="115000"/>
              </a:lnSpc>
              <a:spcBef>
                <a:spcPts val="1600"/>
              </a:spcBef>
              <a:spcAft>
                <a:spcPts val="1600"/>
              </a:spcAft>
              <a:buClr>
                <a:schemeClr val="dk1"/>
              </a:buClr>
              <a:buSzPts val="2300"/>
              <a:buFont typeface="Oswald"/>
              <a:buNone/>
              <a:defRPr sz="2300">
                <a:solidFill>
                  <a:schemeClr val="dk1"/>
                </a:solidFill>
                <a:latin typeface="Oswald"/>
                <a:ea typeface="Oswald"/>
                <a:cs typeface="Oswald"/>
                <a:sym typeface="Oswald"/>
              </a:defRPr>
            </a:lvl9pPr>
          </a:lstStyle>
          <a:p>
            <a:endParaRPr/>
          </a:p>
        </p:txBody>
      </p:sp>
      <p:sp>
        <p:nvSpPr>
          <p:cNvPr id="92" name="Google Shape;92;p58"/>
          <p:cNvSpPr txBox="1">
            <a:spLocks noGrp="1"/>
          </p:cNvSpPr>
          <p:nvPr>
            <p:ph type="subTitle" idx="4"/>
          </p:nvPr>
        </p:nvSpPr>
        <p:spPr>
          <a:xfrm>
            <a:off x="745625" y="3219150"/>
            <a:ext cx="2227800" cy="60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93" name="Google Shape;93;p58"/>
          <p:cNvSpPr txBox="1">
            <a:spLocks noGrp="1"/>
          </p:cNvSpPr>
          <p:nvPr>
            <p:ph type="subTitle" idx="5"/>
          </p:nvPr>
        </p:nvSpPr>
        <p:spPr>
          <a:xfrm>
            <a:off x="6361325" y="2862150"/>
            <a:ext cx="1846200" cy="35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300"/>
              <a:buFont typeface="Oswald"/>
              <a:buNone/>
              <a:defRPr sz="2000" b="1">
                <a:solidFill>
                  <a:schemeClr val="dk1"/>
                </a:solidFill>
                <a:latin typeface="Montserrat"/>
                <a:ea typeface="Montserrat"/>
                <a:cs typeface="Montserrat"/>
                <a:sym typeface="Montserrat"/>
              </a:defRPr>
            </a:lvl1pPr>
            <a:lvl2pPr lvl="1"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2pPr>
            <a:lvl3pPr lvl="2"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3pPr>
            <a:lvl4pPr lvl="3"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4pPr>
            <a:lvl5pPr lvl="4"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5pPr>
            <a:lvl6pPr lvl="5"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6pPr>
            <a:lvl7pPr lvl="6"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7pPr>
            <a:lvl8pPr lvl="7" algn="ctr">
              <a:lnSpc>
                <a:spcPct val="115000"/>
              </a:lnSpc>
              <a:spcBef>
                <a:spcPts val="1600"/>
              </a:spcBef>
              <a:spcAft>
                <a:spcPts val="0"/>
              </a:spcAft>
              <a:buClr>
                <a:schemeClr val="dk1"/>
              </a:buClr>
              <a:buSzPts val="2300"/>
              <a:buFont typeface="Oswald"/>
              <a:buNone/>
              <a:defRPr sz="2300">
                <a:solidFill>
                  <a:schemeClr val="dk1"/>
                </a:solidFill>
                <a:latin typeface="Oswald"/>
                <a:ea typeface="Oswald"/>
                <a:cs typeface="Oswald"/>
                <a:sym typeface="Oswald"/>
              </a:defRPr>
            </a:lvl8pPr>
            <a:lvl9pPr lvl="8" algn="ctr">
              <a:lnSpc>
                <a:spcPct val="115000"/>
              </a:lnSpc>
              <a:spcBef>
                <a:spcPts val="1600"/>
              </a:spcBef>
              <a:spcAft>
                <a:spcPts val="1600"/>
              </a:spcAft>
              <a:buClr>
                <a:schemeClr val="dk1"/>
              </a:buClr>
              <a:buSzPts val="2300"/>
              <a:buFont typeface="Oswald"/>
              <a:buNone/>
              <a:defRPr sz="2300">
                <a:solidFill>
                  <a:schemeClr val="dk1"/>
                </a:solidFill>
                <a:latin typeface="Oswald"/>
                <a:ea typeface="Oswald"/>
                <a:cs typeface="Oswald"/>
                <a:sym typeface="Oswald"/>
              </a:defRPr>
            </a:lvl9pPr>
          </a:lstStyle>
          <a:p>
            <a:endParaRPr/>
          </a:p>
        </p:txBody>
      </p:sp>
      <p:sp>
        <p:nvSpPr>
          <p:cNvPr id="94" name="Google Shape;94;p58"/>
          <p:cNvSpPr txBox="1">
            <a:spLocks noGrp="1"/>
          </p:cNvSpPr>
          <p:nvPr>
            <p:ph type="subTitle" idx="6"/>
          </p:nvPr>
        </p:nvSpPr>
        <p:spPr>
          <a:xfrm>
            <a:off x="6170525" y="3219150"/>
            <a:ext cx="2227800" cy="60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grpSp>
        <p:nvGrpSpPr>
          <p:cNvPr id="95" name="Google Shape;95;p58"/>
          <p:cNvGrpSpPr/>
          <p:nvPr/>
        </p:nvGrpSpPr>
        <p:grpSpPr>
          <a:xfrm rot="5400000" flipH="1">
            <a:off x="1018275" y="3054425"/>
            <a:ext cx="670525" cy="3239750"/>
            <a:chOff x="146675" y="378750"/>
            <a:chExt cx="670525" cy="3239750"/>
          </a:xfrm>
        </p:grpSpPr>
        <p:sp>
          <p:nvSpPr>
            <p:cNvPr id="96" name="Google Shape;96;p58"/>
            <p:cNvSpPr/>
            <p:nvPr/>
          </p:nvSpPr>
          <p:spPr>
            <a:xfrm>
              <a:off x="540000" y="138650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58"/>
            <p:cNvSpPr/>
            <p:nvPr/>
          </p:nvSpPr>
          <p:spPr>
            <a:xfrm>
              <a:off x="146675" y="37875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8" name="Google Shape;98;p58"/>
          <p:cNvGrpSpPr/>
          <p:nvPr/>
        </p:nvGrpSpPr>
        <p:grpSpPr>
          <a:xfrm rot="10800000" flipH="1">
            <a:off x="8207513" y="-1079875"/>
            <a:ext cx="670525" cy="3239750"/>
            <a:chOff x="146675" y="378750"/>
            <a:chExt cx="670525" cy="3239750"/>
          </a:xfrm>
        </p:grpSpPr>
        <p:sp>
          <p:nvSpPr>
            <p:cNvPr id="99" name="Google Shape;99;p58"/>
            <p:cNvSpPr/>
            <p:nvPr/>
          </p:nvSpPr>
          <p:spPr>
            <a:xfrm>
              <a:off x="540000" y="138650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58"/>
            <p:cNvSpPr/>
            <p:nvPr/>
          </p:nvSpPr>
          <p:spPr>
            <a:xfrm>
              <a:off x="146675" y="378750"/>
              <a:ext cx="277200" cy="2232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1" name="Google Shape;101;p5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49"/>
          <p:cNvSpPr txBox="1">
            <a:spLocks noGrp="1"/>
          </p:cNvSpPr>
          <p:nvPr>
            <p:ph type="title"/>
          </p:nvPr>
        </p:nvSpPr>
        <p:spPr>
          <a:xfrm>
            <a:off x="540000" y="435900"/>
            <a:ext cx="80640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49"/>
          <p:cNvSpPr txBox="1">
            <a:spLocks noGrp="1"/>
          </p:cNvSpPr>
          <p:nvPr>
            <p:ph type="body" idx="1"/>
          </p:nvPr>
        </p:nvSpPr>
        <p:spPr>
          <a:xfrm>
            <a:off x="540000" y="1152475"/>
            <a:ext cx="80640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1pPr>
            <a:lvl2pPr marL="914400" marR="0" lvl="1" indent="-317500" algn="l" rtl="0">
              <a:lnSpc>
                <a:spcPct val="115000"/>
              </a:lnSpc>
              <a:spcBef>
                <a:spcPts val="160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2pPr>
            <a:lvl3pPr marL="1371600" marR="0" lvl="2" indent="-317500" algn="l" rtl="0">
              <a:lnSpc>
                <a:spcPct val="115000"/>
              </a:lnSpc>
              <a:spcBef>
                <a:spcPts val="160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3pPr>
            <a:lvl4pPr marL="1828800" marR="0" lvl="3" indent="-317500" algn="l" rtl="0">
              <a:lnSpc>
                <a:spcPct val="115000"/>
              </a:lnSpc>
              <a:spcBef>
                <a:spcPts val="160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4pPr>
            <a:lvl5pPr marL="2286000" marR="0" lvl="4" indent="-317500" algn="l" rtl="0">
              <a:lnSpc>
                <a:spcPct val="115000"/>
              </a:lnSpc>
              <a:spcBef>
                <a:spcPts val="160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5pPr>
            <a:lvl6pPr marL="2743200" marR="0" lvl="5" indent="-317500" algn="l" rtl="0">
              <a:lnSpc>
                <a:spcPct val="115000"/>
              </a:lnSpc>
              <a:spcBef>
                <a:spcPts val="160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6pPr>
            <a:lvl7pPr marL="3200400" marR="0" lvl="6" indent="-317500" algn="l" rtl="0">
              <a:lnSpc>
                <a:spcPct val="115000"/>
              </a:lnSpc>
              <a:spcBef>
                <a:spcPts val="160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7pPr>
            <a:lvl8pPr marL="3657600" marR="0" lvl="7" indent="-317500" algn="l" rtl="0">
              <a:lnSpc>
                <a:spcPct val="115000"/>
              </a:lnSpc>
              <a:spcBef>
                <a:spcPts val="160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8pPr>
            <a:lvl9pPr marL="4114800" marR="0" lvl="8" indent="-317500" algn="l" rtl="0">
              <a:lnSpc>
                <a:spcPct val="115000"/>
              </a:lnSpc>
              <a:spcBef>
                <a:spcPts val="1600"/>
              </a:spcBef>
              <a:spcAft>
                <a:spcPts val="160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9pPr>
          </a:lstStyle>
          <a:p>
            <a:endParaRPr/>
          </a:p>
        </p:txBody>
      </p:sp>
      <p:sp>
        <p:nvSpPr>
          <p:cNvPr id="8" name="Google Shape;8;p4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2"/>
                </a:solidFill>
                <a:latin typeface="Raleway"/>
                <a:ea typeface="Raleway"/>
                <a:cs typeface="Raleway"/>
                <a:sym typeface="Raleway"/>
              </a:defRPr>
            </a:lvl1pPr>
            <a:lvl2pPr lvl="1" algn="r">
              <a:buNone/>
              <a:defRPr sz="1300">
                <a:solidFill>
                  <a:schemeClr val="dk2"/>
                </a:solidFill>
                <a:latin typeface="Raleway"/>
                <a:ea typeface="Raleway"/>
                <a:cs typeface="Raleway"/>
                <a:sym typeface="Raleway"/>
              </a:defRPr>
            </a:lvl2pPr>
            <a:lvl3pPr lvl="2" algn="r">
              <a:buNone/>
              <a:defRPr sz="1300">
                <a:solidFill>
                  <a:schemeClr val="dk2"/>
                </a:solidFill>
                <a:latin typeface="Raleway"/>
                <a:ea typeface="Raleway"/>
                <a:cs typeface="Raleway"/>
                <a:sym typeface="Raleway"/>
              </a:defRPr>
            </a:lvl3pPr>
            <a:lvl4pPr lvl="3" algn="r">
              <a:buNone/>
              <a:defRPr sz="1300">
                <a:solidFill>
                  <a:schemeClr val="dk2"/>
                </a:solidFill>
                <a:latin typeface="Raleway"/>
                <a:ea typeface="Raleway"/>
                <a:cs typeface="Raleway"/>
                <a:sym typeface="Raleway"/>
              </a:defRPr>
            </a:lvl4pPr>
            <a:lvl5pPr lvl="4" algn="r">
              <a:buNone/>
              <a:defRPr sz="1300">
                <a:solidFill>
                  <a:schemeClr val="dk2"/>
                </a:solidFill>
                <a:latin typeface="Raleway"/>
                <a:ea typeface="Raleway"/>
                <a:cs typeface="Raleway"/>
                <a:sym typeface="Raleway"/>
              </a:defRPr>
            </a:lvl5pPr>
            <a:lvl6pPr lvl="5" algn="r">
              <a:buNone/>
              <a:defRPr sz="1300">
                <a:solidFill>
                  <a:schemeClr val="dk2"/>
                </a:solidFill>
                <a:latin typeface="Raleway"/>
                <a:ea typeface="Raleway"/>
                <a:cs typeface="Raleway"/>
                <a:sym typeface="Raleway"/>
              </a:defRPr>
            </a:lvl6pPr>
            <a:lvl7pPr lvl="6" algn="r">
              <a:buNone/>
              <a:defRPr sz="1300">
                <a:solidFill>
                  <a:schemeClr val="dk2"/>
                </a:solidFill>
                <a:latin typeface="Raleway"/>
                <a:ea typeface="Raleway"/>
                <a:cs typeface="Raleway"/>
                <a:sym typeface="Raleway"/>
              </a:defRPr>
            </a:lvl7pPr>
            <a:lvl8pPr lvl="7" algn="r">
              <a:buNone/>
              <a:defRPr sz="1300">
                <a:solidFill>
                  <a:schemeClr val="dk2"/>
                </a:solidFill>
                <a:latin typeface="Raleway"/>
                <a:ea typeface="Raleway"/>
                <a:cs typeface="Raleway"/>
                <a:sym typeface="Raleway"/>
              </a:defRPr>
            </a:lvl8pPr>
            <a:lvl9pPr lvl="8" algn="r">
              <a:buNone/>
              <a:defRPr sz="1300">
                <a:solidFill>
                  <a:schemeClr val="dk2"/>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orient="horz" pos="2900">
          <p15:clr>
            <a:srgbClr val="EA4335"/>
          </p15:clr>
        </p15:guide>
        <p15:guide id="3" pos="340">
          <p15:clr>
            <a:srgbClr val="EA4335"/>
          </p15:clr>
        </p15:guide>
        <p15:guide id="4" pos="542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hyperlink" Target="https://hate-speech-automatic-detector.herokuapp.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
          <p:cNvSpPr txBox="1">
            <a:spLocks noGrp="1"/>
          </p:cNvSpPr>
          <p:nvPr>
            <p:ph type="ctrTitle"/>
          </p:nvPr>
        </p:nvSpPr>
        <p:spPr>
          <a:xfrm>
            <a:off x="1093799" y="1864325"/>
            <a:ext cx="68040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dirty="0"/>
              <a:t>Hate speech detection engine</a:t>
            </a:r>
            <a:endParaRPr dirty="0"/>
          </a:p>
        </p:txBody>
      </p:sp>
      <p:sp>
        <p:nvSpPr>
          <p:cNvPr id="246" name="Google Shape;246;p1"/>
          <p:cNvSpPr txBox="1">
            <a:spLocks noGrp="1"/>
          </p:cNvSpPr>
          <p:nvPr>
            <p:ph type="subTitle" idx="1"/>
          </p:nvPr>
        </p:nvSpPr>
        <p:spPr>
          <a:xfrm>
            <a:off x="3084350" y="3383525"/>
            <a:ext cx="5735100" cy="3921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2800"/>
              <a:buNone/>
            </a:pPr>
            <a:r>
              <a:rPr lang="en"/>
              <a:t>DA SILVA Kevin</a:t>
            </a:r>
            <a:endParaRPr/>
          </a:p>
          <a:p>
            <a:pPr marL="0" lvl="0" indent="0" algn="r" rtl="0">
              <a:lnSpc>
                <a:spcPct val="100000"/>
              </a:lnSpc>
              <a:spcBef>
                <a:spcPts val="0"/>
              </a:spcBef>
              <a:spcAft>
                <a:spcPts val="0"/>
              </a:spcAft>
              <a:buSzPts val="2800"/>
              <a:buNone/>
            </a:pPr>
            <a:r>
              <a:rPr lang="en"/>
              <a:t>DIETRICH Louise</a:t>
            </a:r>
            <a:endParaRPr/>
          </a:p>
          <a:p>
            <a:pPr marL="0" lvl="0" indent="0" algn="r" rtl="0">
              <a:lnSpc>
                <a:spcPct val="100000"/>
              </a:lnSpc>
              <a:spcBef>
                <a:spcPts val="0"/>
              </a:spcBef>
              <a:spcAft>
                <a:spcPts val="0"/>
              </a:spcAft>
              <a:buSzPts val="2800"/>
              <a:buNone/>
            </a:pPr>
            <a:r>
              <a:rPr lang="en"/>
              <a:t>INGAUD-JAUBERT Ivan</a:t>
            </a:r>
            <a:endParaRPr/>
          </a:p>
          <a:p>
            <a:pPr marL="0" lvl="0" indent="0" algn="r" rtl="0">
              <a:lnSpc>
                <a:spcPct val="100000"/>
              </a:lnSpc>
              <a:spcBef>
                <a:spcPts val="0"/>
              </a:spcBef>
              <a:spcAft>
                <a:spcPts val="0"/>
              </a:spcAft>
              <a:buSzPts val="2800"/>
              <a:buNone/>
            </a:pPr>
            <a:r>
              <a:rPr lang="en"/>
              <a:t>MECKER Maéva</a:t>
            </a:r>
            <a:endParaRPr/>
          </a:p>
          <a:p>
            <a:pPr marL="0" lvl="0" indent="0" algn="r" rtl="0">
              <a:lnSpc>
                <a:spcPct val="100000"/>
              </a:lnSpc>
              <a:spcBef>
                <a:spcPts val="0"/>
              </a:spcBef>
              <a:spcAft>
                <a:spcPts val="0"/>
              </a:spcAft>
              <a:buSzPts val="2800"/>
              <a:buNone/>
            </a:pPr>
            <a:r>
              <a:rPr lang="en"/>
              <a:t>MONARI Alberto</a:t>
            </a:r>
            <a:endParaRPr/>
          </a:p>
          <a:p>
            <a:pPr marL="0" lvl="0" indent="0" algn="r" rtl="0">
              <a:lnSpc>
                <a:spcPct val="100000"/>
              </a:lnSpc>
              <a:spcBef>
                <a:spcPts val="0"/>
              </a:spcBef>
              <a:spcAft>
                <a:spcPts val="0"/>
              </a:spcAft>
              <a:buSzPts val="2800"/>
              <a:buNone/>
            </a:pPr>
            <a:r>
              <a:rPr lang="en"/>
              <a:t>SERRANO DIEGO Marina</a:t>
            </a:r>
            <a:endParaRPr/>
          </a:p>
        </p:txBody>
      </p:sp>
      <p:pic>
        <p:nvPicPr>
          <p:cNvPr id="247" name="Google Shape;247;p1"/>
          <p:cNvPicPr preferRelativeResize="0"/>
          <p:nvPr/>
        </p:nvPicPr>
        <p:blipFill>
          <a:blip r:embed="rId3">
            <a:alphaModFix/>
          </a:blip>
          <a:stretch>
            <a:fillRect/>
          </a:stretch>
        </p:blipFill>
        <p:spPr>
          <a:xfrm>
            <a:off x="94075" y="0"/>
            <a:ext cx="1093800" cy="81051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gbb5d0998cf_0_59"/>
          <p:cNvSpPr txBox="1">
            <a:spLocks noGrp="1"/>
          </p:cNvSpPr>
          <p:nvPr>
            <p:ph type="title"/>
          </p:nvPr>
        </p:nvSpPr>
        <p:spPr>
          <a:xfrm>
            <a:off x="390025" y="407675"/>
            <a:ext cx="6375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Movements to prevent</a:t>
            </a:r>
            <a:endParaRPr/>
          </a:p>
        </p:txBody>
      </p:sp>
      <p:sp>
        <p:nvSpPr>
          <p:cNvPr id="339" name="Google Shape;339;gbb5d0998cf_0_59"/>
          <p:cNvSpPr txBox="1">
            <a:spLocks noGrp="1"/>
          </p:cNvSpPr>
          <p:nvPr>
            <p:ph type="body" idx="1"/>
          </p:nvPr>
        </p:nvSpPr>
        <p:spPr>
          <a:xfrm>
            <a:off x="1644300" y="1202950"/>
            <a:ext cx="5855400" cy="354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EDUCATION</a:t>
            </a:r>
            <a:r>
              <a:rPr lang="en" sz="1600"/>
              <a:t> : Social media platforms are the support but the real </a:t>
            </a:r>
            <a:r>
              <a:rPr lang="en" sz="1600">
                <a:highlight>
                  <a:srgbClr val="F4CCCC"/>
                </a:highlight>
              </a:rPr>
              <a:t>problem</a:t>
            </a:r>
            <a:r>
              <a:rPr lang="en" sz="1600"/>
              <a:t> is in the </a:t>
            </a:r>
            <a:r>
              <a:rPr lang="en" sz="1600">
                <a:highlight>
                  <a:srgbClr val="F4CCCC"/>
                </a:highlight>
              </a:rPr>
              <a:t>society</a:t>
            </a:r>
            <a:endParaRPr sz="1600">
              <a:highlight>
                <a:srgbClr val="F4CCCC"/>
              </a:highlight>
            </a:endParaRPr>
          </a:p>
        </p:txBody>
      </p:sp>
      <p:pic>
        <p:nvPicPr>
          <p:cNvPr id="340" name="Google Shape;340;gbb5d0998cf_0_59"/>
          <p:cNvPicPr preferRelativeResize="0"/>
          <p:nvPr/>
        </p:nvPicPr>
        <p:blipFill>
          <a:blip r:embed="rId3">
            <a:alphaModFix/>
          </a:blip>
          <a:stretch>
            <a:fillRect/>
          </a:stretch>
        </p:blipFill>
        <p:spPr>
          <a:xfrm>
            <a:off x="1486625" y="1909800"/>
            <a:ext cx="5737784" cy="2459050"/>
          </a:xfrm>
          <a:prstGeom prst="rect">
            <a:avLst/>
          </a:prstGeom>
          <a:noFill/>
          <a:ln>
            <a:noFill/>
          </a:ln>
        </p:spPr>
      </p:pic>
      <p:sp>
        <p:nvSpPr>
          <p:cNvPr id="341" name="Google Shape;341;gbb5d0998cf_0_5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5"/>
        <p:cNvGrpSpPr/>
        <p:nvPr/>
      </p:nvGrpSpPr>
      <p:grpSpPr>
        <a:xfrm>
          <a:off x="0" y="0"/>
          <a:ext cx="0" cy="0"/>
          <a:chOff x="0" y="0"/>
          <a:chExt cx="0" cy="0"/>
        </a:xfrm>
      </p:grpSpPr>
      <p:pic>
        <p:nvPicPr>
          <p:cNvPr id="346" name="Google Shape;346;gbf69f0c89b_0_7"/>
          <p:cNvPicPr preferRelativeResize="0"/>
          <p:nvPr/>
        </p:nvPicPr>
        <p:blipFill>
          <a:blip r:embed="rId4">
            <a:alphaModFix/>
          </a:blip>
          <a:stretch>
            <a:fillRect/>
          </a:stretch>
        </p:blipFill>
        <p:spPr>
          <a:xfrm>
            <a:off x="0" y="76200"/>
            <a:ext cx="7339175" cy="5067300"/>
          </a:xfrm>
          <a:prstGeom prst="rect">
            <a:avLst/>
          </a:prstGeom>
          <a:noFill/>
          <a:ln>
            <a:noFill/>
          </a:ln>
        </p:spPr>
      </p:pic>
      <p:sp>
        <p:nvSpPr>
          <p:cNvPr id="347" name="Google Shape;347;gbf69f0c89b_0_7"/>
          <p:cNvSpPr txBox="1">
            <a:spLocks noGrp="1"/>
          </p:cNvSpPr>
          <p:nvPr>
            <p:ph type="title"/>
          </p:nvPr>
        </p:nvSpPr>
        <p:spPr>
          <a:xfrm>
            <a:off x="741550" y="2646988"/>
            <a:ext cx="4637400" cy="608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a:t>Project goals</a:t>
            </a:r>
            <a:endParaRPr/>
          </a:p>
        </p:txBody>
      </p:sp>
      <p:sp>
        <p:nvSpPr>
          <p:cNvPr id="348" name="Google Shape;348;gbf69f0c89b_0_7"/>
          <p:cNvSpPr txBox="1">
            <a:spLocks noGrp="1"/>
          </p:cNvSpPr>
          <p:nvPr>
            <p:ph type="subTitle" idx="1"/>
          </p:nvPr>
        </p:nvSpPr>
        <p:spPr>
          <a:xfrm>
            <a:off x="759400" y="3237788"/>
            <a:ext cx="2818800" cy="60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400"/>
              <a:buNone/>
            </a:pPr>
            <a:r>
              <a:rPr lang="en"/>
              <a:t>Mission and objectives</a:t>
            </a:r>
            <a:endParaRPr/>
          </a:p>
        </p:txBody>
      </p:sp>
      <p:sp>
        <p:nvSpPr>
          <p:cNvPr id="349" name="Google Shape;349;gbf69f0c89b_0_7"/>
          <p:cNvSpPr txBox="1">
            <a:spLocks noGrp="1"/>
          </p:cNvSpPr>
          <p:nvPr>
            <p:ph type="title" idx="2"/>
          </p:nvPr>
        </p:nvSpPr>
        <p:spPr>
          <a:xfrm>
            <a:off x="741550" y="2028463"/>
            <a:ext cx="1217400" cy="686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000"/>
              <a:buNone/>
            </a:pPr>
            <a:r>
              <a:rPr lang="en"/>
              <a:t>03</a:t>
            </a:r>
            <a:endParaRPr/>
          </a:p>
        </p:txBody>
      </p:sp>
      <p:pic>
        <p:nvPicPr>
          <p:cNvPr id="350" name="Google Shape;350;gbf69f0c89b_0_7"/>
          <p:cNvPicPr preferRelativeResize="0"/>
          <p:nvPr/>
        </p:nvPicPr>
        <p:blipFill>
          <a:blip r:embed="rId4">
            <a:alphaModFix/>
          </a:blip>
          <a:stretch>
            <a:fillRect/>
          </a:stretch>
        </p:blipFill>
        <p:spPr>
          <a:xfrm>
            <a:off x="6837350" y="2319625"/>
            <a:ext cx="2306650" cy="2838600"/>
          </a:xfrm>
          <a:prstGeom prst="rect">
            <a:avLst/>
          </a:prstGeom>
          <a:noFill/>
          <a:ln>
            <a:noFill/>
          </a:ln>
        </p:spPr>
      </p:pic>
      <p:sp>
        <p:nvSpPr>
          <p:cNvPr id="351" name="Google Shape;351;gbf69f0c89b_0_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gbf69f0c89b_0_16"/>
          <p:cNvSpPr txBox="1">
            <a:spLocks noGrp="1"/>
          </p:cNvSpPr>
          <p:nvPr>
            <p:ph type="title"/>
          </p:nvPr>
        </p:nvSpPr>
        <p:spPr>
          <a:xfrm>
            <a:off x="540000" y="439200"/>
            <a:ext cx="521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What we have to achieve</a:t>
            </a:r>
            <a:endParaRPr/>
          </a:p>
        </p:txBody>
      </p:sp>
      <p:sp>
        <p:nvSpPr>
          <p:cNvPr id="357" name="Google Shape;357;gbf69f0c89b_0_16"/>
          <p:cNvSpPr txBox="1">
            <a:spLocks noGrp="1"/>
          </p:cNvSpPr>
          <p:nvPr>
            <p:ph type="body" idx="1"/>
          </p:nvPr>
        </p:nvSpPr>
        <p:spPr>
          <a:xfrm>
            <a:off x="540000" y="1367950"/>
            <a:ext cx="4258800" cy="354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b="1"/>
              <a:t>ALGORITHM </a:t>
            </a:r>
            <a:r>
              <a:rPr lang="en" sz="1600"/>
              <a:t>: For a given tweet/retweet, our application should be able to </a:t>
            </a:r>
            <a:r>
              <a:rPr lang="en" sz="1600">
                <a:highlight>
                  <a:srgbClr val="F4CCCC"/>
                </a:highlight>
              </a:rPr>
              <a:t>classify</a:t>
            </a:r>
            <a:r>
              <a:rPr lang="en" sz="1600"/>
              <a:t> the comment as a hate message, an offensive message or neither </a:t>
            </a:r>
            <a:r>
              <a:rPr lang="en" sz="1600">
                <a:highlight>
                  <a:srgbClr val="F4CCCC"/>
                </a:highlight>
              </a:rPr>
              <a:t>hate speech nor offensive</a:t>
            </a:r>
            <a:endParaRPr sz="1600">
              <a:highlight>
                <a:srgbClr val="F4CCCC"/>
              </a:highlight>
            </a:endParaRPr>
          </a:p>
          <a:p>
            <a:pPr marL="0" lvl="0" indent="0" algn="l" rtl="0">
              <a:lnSpc>
                <a:spcPct val="100000"/>
              </a:lnSpc>
              <a:spcBef>
                <a:spcPts val="0"/>
              </a:spcBef>
              <a:spcAft>
                <a:spcPts val="0"/>
              </a:spcAft>
              <a:buNone/>
            </a:pPr>
            <a:endParaRPr sz="1600">
              <a:highlight>
                <a:srgbClr val="F4CCCC"/>
              </a:highlight>
            </a:endParaRPr>
          </a:p>
          <a:p>
            <a:pPr marL="0" lvl="0" indent="0" algn="l" rtl="0">
              <a:lnSpc>
                <a:spcPct val="100000"/>
              </a:lnSpc>
              <a:spcBef>
                <a:spcPts val="0"/>
              </a:spcBef>
              <a:spcAft>
                <a:spcPts val="0"/>
              </a:spcAft>
              <a:buNone/>
            </a:pPr>
            <a:endParaRPr sz="1600" b="1"/>
          </a:p>
          <a:p>
            <a:pPr marL="0" lvl="0" indent="0" algn="l" rtl="0">
              <a:lnSpc>
                <a:spcPct val="100000"/>
              </a:lnSpc>
              <a:spcBef>
                <a:spcPts val="0"/>
              </a:spcBef>
              <a:spcAft>
                <a:spcPts val="0"/>
              </a:spcAft>
              <a:buNone/>
            </a:pPr>
            <a:r>
              <a:rPr lang="en" sz="1600" b="1"/>
              <a:t>APPLICATION</a:t>
            </a:r>
            <a:r>
              <a:rPr lang="en" sz="1600"/>
              <a:t> :  Our code should be convert into an </a:t>
            </a:r>
            <a:r>
              <a:rPr lang="en" sz="1600">
                <a:highlight>
                  <a:srgbClr val="F4CCCC"/>
                </a:highlight>
              </a:rPr>
              <a:t>Application</a:t>
            </a:r>
            <a:endParaRPr>
              <a:highlight>
                <a:srgbClr val="F4CCCC"/>
              </a:highlight>
            </a:endParaRPr>
          </a:p>
        </p:txBody>
      </p:sp>
      <p:sp>
        <p:nvSpPr>
          <p:cNvPr id="358" name="Google Shape;358;gbf69f0c89b_0_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359" name="Google Shape;359;gbf69f0c89b_0_16"/>
          <p:cNvPicPr preferRelativeResize="0"/>
          <p:nvPr/>
        </p:nvPicPr>
        <p:blipFill>
          <a:blip r:embed="rId3">
            <a:alphaModFix/>
          </a:blip>
          <a:stretch>
            <a:fillRect/>
          </a:stretch>
        </p:blipFill>
        <p:spPr>
          <a:xfrm>
            <a:off x="5019250" y="1162350"/>
            <a:ext cx="3758400" cy="2818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3"/>
        <p:cNvGrpSpPr/>
        <p:nvPr/>
      </p:nvGrpSpPr>
      <p:grpSpPr>
        <a:xfrm>
          <a:off x="0" y="0"/>
          <a:ext cx="0" cy="0"/>
          <a:chOff x="0" y="0"/>
          <a:chExt cx="0" cy="0"/>
        </a:xfrm>
      </p:grpSpPr>
      <p:pic>
        <p:nvPicPr>
          <p:cNvPr id="364" name="Google Shape;364;gbb5d0998cf_0_107"/>
          <p:cNvPicPr preferRelativeResize="0"/>
          <p:nvPr/>
        </p:nvPicPr>
        <p:blipFill>
          <a:blip r:embed="rId4">
            <a:alphaModFix/>
          </a:blip>
          <a:stretch>
            <a:fillRect/>
          </a:stretch>
        </p:blipFill>
        <p:spPr>
          <a:xfrm>
            <a:off x="0" y="76200"/>
            <a:ext cx="7339175" cy="5067300"/>
          </a:xfrm>
          <a:prstGeom prst="rect">
            <a:avLst/>
          </a:prstGeom>
          <a:noFill/>
          <a:ln>
            <a:noFill/>
          </a:ln>
        </p:spPr>
      </p:pic>
      <p:sp>
        <p:nvSpPr>
          <p:cNvPr id="365" name="Google Shape;365;gbb5d0998cf_0_107"/>
          <p:cNvSpPr txBox="1">
            <a:spLocks noGrp="1"/>
          </p:cNvSpPr>
          <p:nvPr>
            <p:ph type="title"/>
          </p:nvPr>
        </p:nvSpPr>
        <p:spPr>
          <a:xfrm>
            <a:off x="741550" y="2646988"/>
            <a:ext cx="4637400" cy="608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a:t>Model</a:t>
            </a:r>
            <a:endParaRPr/>
          </a:p>
        </p:txBody>
      </p:sp>
      <p:sp>
        <p:nvSpPr>
          <p:cNvPr id="366" name="Google Shape;366;gbb5d0998cf_0_107"/>
          <p:cNvSpPr txBox="1">
            <a:spLocks noGrp="1"/>
          </p:cNvSpPr>
          <p:nvPr>
            <p:ph type="subTitle" idx="1"/>
          </p:nvPr>
        </p:nvSpPr>
        <p:spPr>
          <a:xfrm>
            <a:off x="759400" y="3237788"/>
            <a:ext cx="2818800" cy="60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400"/>
              <a:buNone/>
            </a:pPr>
            <a:r>
              <a:rPr lang="en">
                <a:solidFill>
                  <a:srgbClr val="FFFFFF"/>
                </a:solidFill>
              </a:rPr>
              <a:t>Model planning, model building and results analysis</a:t>
            </a:r>
            <a:endParaRPr>
              <a:solidFill>
                <a:srgbClr val="FFFFFF"/>
              </a:solidFill>
            </a:endParaRPr>
          </a:p>
        </p:txBody>
      </p:sp>
      <p:sp>
        <p:nvSpPr>
          <p:cNvPr id="367" name="Google Shape;367;gbb5d0998cf_0_107"/>
          <p:cNvSpPr txBox="1">
            <a:spLocks noGrp="1"/>
          </p:cNvSpPr>
          <p:nvPr>
            <p:ph type="title" idx="2"/>
          </p:nvPr>
        </p:nvSpPr>
        <p:spPr>
          <a:xfrm>
            <a:off x="741550" y="2028463"/>
            <a:ext cx="1217400" cy="686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000"/>
              <a:buNone/>
            </a:pPr>
            <a:r>
              <a:rPr lang="en"/>
              <a:t>04</a:t>
            </a:r>
            <a:endParaRPr/>
          </a:p>
        </p:txBody>
      </p:sp>
      <p:pic>
        <p:nvPicPr>
          <p:cNvPr id="368" name="Google Shape;368;gbb5d0998cf_0_107"/>
          <p:cNvPicPr preferRelativeResize="0"/>
          <p:nvPr/>
        </p:nvPicPr>
        <p:blipFill>
          <a:blip r:embed="rId4">
            <a:alphaModFix/>
          </a:blip>
          <a:stretch>
            <a:fillRect/>
          </a:stretch>
        </p:blipFill>
        <p:spPr>
          <a:xfrm>
            <a:off x="6837350" y="2319625"/>
            <a:ext cx="2306650" cy="2838600"/>
          </a:xfrm>
          <a:prstGeom prst="rect">
            <a:avLst/>
          </a:prstGeom>
          <a:noFill/>
          <a:ln>
            <a:noFill/>
          </a:ln>
        </p:spPr>
      </p:pic>
      <p:sp>
        <p:nvSpPr>
          <p:cNvPr id="369" name="Google Shape;369;gbb5d0998cf_0_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gbb5d0998cf_0_185"/>
          <p:cNvSpPr txBox="1">
            <a:spLocks noGrp="1"/>
          </p:cNvSpPr>
          <p:nvPr>
            <p:ph type="title"/>
          </p:nvPr>
        </p:nvSpPr>
        <p:spPr>
          <a:xfrm>
            <a:off x="540000" y="445025"/>
            <a:ext cx="521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preparation</a:t>
            </a:r>
            <a:endParaRPr/>
          </a:p>
        </p:txBody>
      </p:sp>
      <p:sp>
        <p:nvSpPr>
          <p:cNvPr id="375" name="Google Shape;375;gbb5d0998cf_0_185"/>
          <p:cNvSpPr txBox="1">
            <a:spLocks noGrp="1"/>
          </p:cNvSpPr>
          <p:nvPr>
            <p:ph type="body" idx="1"/>
          </p:nvPr>
        </p:nvSpPr>
        <p:spPr>
          <a:xfrm>
            <a:off x="-54850" y="1017725"/>
            <a:ext cx="6681300" cy="35859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highlight>
                  <a:srgbClr val="F4CCCC"/>
                </a:highlight>
              </a:rPr>
              <a:t>Dataset</a:t>
            </a:r>
            <a:r>
              <a:rPr lang="en" sz="1500"/>
              <a:t> : 24783 rows × 6 columns(count,hate_speech, offensive_language,  neither, class, tweet) - &gt; Each tweet is classified  by at least 3 experts</a:t>
            </a:r>
            <a:endParaRPr sz="1500"/>
          </a:p>
          <a:p>
            <a:pPr marL="0" lvl="0" indent="0" algn="l" rtl="0">
              <a:spcBef>
                <a:spcPts val="0"/>
              </a:spcBef>
              <a:spcAft>
                <a:spcPts val="0"/>
              </a:spcAft>
              <a:buNone/>
            </a:pPr>
            <a:endParaRPr sz="1500"/>
          </a:p>
          <a:p>
            <a:pPr marL="457200" lvl="0" indent="-323850" algn="l" rtl="0">
              <a:spcBef>
                <a:spcPts val="0"/>
              </a:spcBef>
              <a:spcAft>
                <a:spcPts val="0"/>
              </a:spcAft>
              <a:buSzPts val="1500"/>
              <a:buChar char="-"/>
            </a:pPr>
            <a:r>
              <a:rPr lang="en" sz="1500">
                <a:highlight>
                  <a:srgbClr val="F4CCCC"/>
                </a:highlight>
              </a:rPr>
              <a:t>Preprocessing</a:t>
            </a:r>
            <a:r>
              <a:rPr lang="en" sz="1500"/>
              <a:t> : remove extra space, mentions, urls, punctuations and numbers, capitalization, tokenizing, removal of stopwords, stemming</a:t>
            </a:r>
            <a:endParaRPr sz="1500"/>
          </a:p>
          <a:p>
            <a:pPr marL="457200" lvl="0" indent="0" algn="l" rtl="0">
              <a:spcBef>
                <a:spcPts val="0"/>
              </a:spcBef>
              <a:spcAft>
                <a:spcPts val="0"/>
              </a:spcAft>
              <a:buNone/>
            </a:pPr>
            <a:endParaRPr sz="1500"/>
          </a:p>
          <a:p>
            <a:pPr marL="457200" lvl="0" indent="-323850" algn="l" rtl="0">
              <a:spcBef>
                <a:spcPts val="0"/>
              </a:spcBef>
              <a:spcAft>
                <a:spcPts val="0"/>
              </a:spcAft>
              <a:buSzPts val="1500"/>
              <a:buChar char="-"/>
            </a:pPr>
            <a:r>
              <a:rPr lang="en" sz="1500">
                <a:highlight>
                  <a:srgbClr val="F4CCCC"/>
                </a:highlight>
              </a:rPr>
              <a:t>Data exploration</a:t>
            </a:r>
            <a:r>
              <a:rPr lang="en" sz="1500"/>
              <a:t> : Wordcloud visualization: most common words globally in all tweets, in tweets classified as hate speech and in tweets classified as offensive language.</a:t>
            </a:r>
            <a:endParaRPr sz="1500"/>
          </a:p>
          <a:p>
            <a:pPr marL="0" lvl="0" indent="0" algn="l" rtl="0">
              <a:spcBef>
                <a:spcPts val="0"/>
              </a:spcBef>
              <a:spcAft>
                <a:spcPts val="0"/>
              </a:spcAft>
              <a:buNone/>
            </a:pPr>
            <a:endParaRPr sz="1500"/>
          </a:p>
          <a:p>
            <a:pPr marL="457200" lvl="0" indent="-323850" algn="l" rtl="0">
              <a:spcBef>
                <a:spcPts val="0"/>
              </a:spcBef>
              <a:spcAft>
                <a:spcPts val="0"/>
              </a:spcAft>
              <a:buSzPts val="1500"/>
              <a:buChar char="-"/>
            </a:pPr>
            <a:r>
              <a:rPr lang="en" sz="1500">
                <a:highlight>
                  <a:srgbClr val="F4CCCC"/>
                </a:highlight>
              </a:rPr>
              <a:t>Feature engineering</a:t>
            </a:r>
            <a:r>
              <a:rPr lang="en" sz="1500"/>
              <a:t> : </a:t>
            </a:r>
            <a:endParaRPr sz="1500"/>
          </a:p>
          <a:p>
            <a:pPr marL="914400" marR="0" lvl="1" indent="-323850" algn="l" rtl="0">
              <a:lnSpc>
                <a:spcPct val="115000"/>
              </a:lnSpc>
              <a:spcBef>
                <a:spcPts val="0"/>
              </a:spcBef>
              <a:spcAft>
                <a:spcPts val="0"/>
              </a:spcAft>
              <a:buSzPts val="1500"/>
              <a:buChar char="-"/>
            </a:pPr>
            <a:r>
              <a:rPr lang="en" sz="1500"/>
              <a:t>Original features : TF-IDF Matrix</a:t>
            </a:r>
            <a:endParaRPr sz="1500"/>
          </a:p>
          <a:p>
            <a:pPr marL="914400" marR="0" lvl="1" indent="-323850" algn="l" rtl="0">
              <a:lnSpc>
                <a:spcPct val="115000"/>
              </a:lnSpc>
              <a:spcBef>
                <a:spcPts val="0"/>
              </a:spcBef>
              <a:spcAft>
                <a:spcPts val="0"/>
              </a:spcAft>
              <a:buSzPts val="1500"/>
              <a:buChar char="-"/>
            </a:pPr>
            <a:r>
              <a:rPr lang="en" sz="1500"/>
              <a:t>Additional features : Sentiment analysis, Doc2vec, #, URL tags, new features</a:t>
            </a:r>
            <a:endParaRPr sz="1500"/>
          </a:p>
        </p:txBody>
      </p:sp>
      <p:sp>
        <p:nvSpPr>
          <p:cNvPr id="376" name="Google Shape;376;gbb5d0998cf_0_18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377" name="Google Shape;377;gbb5d0998cf_0_185"/>
          <p:cNvPicPr preferRelativeResize="0"/>
          <p:nvPr/>
        </p:nvPicPr>
        <p:blipFill>
          <a:blip r:embed="rId3">
            <a:alphaModFix/>
          </a:blip>
          <a:stretch>
            <a:fillRect/>
          </a:stretch>
        </p:blipFill>
        <p:spPr>
          <a:xfrm>
            <a:off x="6466050" y="-5"/>
            <a:ext cx="2677950" cy="1640400"/>
          </a:xfrm>
          <a:prstGeom prst="rect">
            <a:avLst/>
          </a:prstGeom>
          <a:noFill/>
          <a:ln>
            <a:noFill/>
          </a:ln>
        </p:spPr>
      </p:pic>
      <p:pic>
        <p:nvPicPr>
          <p:cNvPr id="378" name="Google Shape;378;gbb5d0998cf_0_185"/>
          <p:cNvPicPr preferRelativeResize="0"/>
          <p:nvPr/>
        </p:nvPicPr>
        <p:blipFill>
          <a:blip r:embed="rId4">
            <a:alphaModFix/>
          </a:blip>
          <a:stretch>
            <a:fillRect/>
          </a:stretch>
        </p:blipFill>
        <p:spPr>
          <a:xfrm>
            <a:off x="6626325" y="2013350"/>
            <a:ext cx="2517675" cy="2236700"/>
          </a:xfrm>
          <a:prstGeom prst="rect">
            <a:avLst/>
          </a:prstGeom>
          <a:noFill/>
          <a:ln>
            <a:noFill/>
          </a:ln>
        </p:spPr>
      </p:pic>
      <p:sp>
        <p:nvSpPr>
          <p:cNvPr id="379" name="Google Shape;379;gbb5d0998cf_0_185"/>
          <p:cNvSpPr txBox="1"/>
          <p:nvPr/>
        </p:nvSpPr>
        <p:spPr>
          <a:xfrm>
            <a:off x="82375" y="4738900"/>
            <a:ext cx="84744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a:solidFill>
                  <a:schemeClr val="dk2"/>
                </a:solidFill>
                <a:latin typeface="Raleway"/>
                <a:ea typeface="Raleway"/>
                <a:cs typeface="Raleway"/>
                <a:sym typeface="Raleway"/>
              </a:rPr>
              <a:t>Final featuring selection : TF-IDF scores, the polarity scores, and the textual features</a:t>
            </a:r>
            <a:endParaRPr sz="13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gbb5d0998cf_0_203"/>
          <p:cNvSpPr txBox="1">
            <a:spLocks noGrp="1"/>
          </p:cNvSpPr>
          <p:nvPr>
            <p:ph type="title"/>
          </p:nvPr>
        </p:nvSpPr>
        <p:spPr>
          <a:xfrm>
            <a:off x="540000" y="445025"/>
            <a:ext cx="521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planning</a:t>
            </a:r>
            <a:endParaRPr/>
          </a:p>
        </p:txBody>
      </p:sp>
      <p:sp>
        <p:nvSpPr>
          <p:cNvPr id="385" name="Google Shape;385;gbb5d0998cf_0_203"/>
          <p:cNvSpPr txBox="1">
            <a:spLocks noGrp="1"/>
          </p:cNvSpPr>
          <p:nvPr>
            <p:ph type="body" idx="1"/>
          </p:nvPr>
        </p:nvSpPr>
        <p:spPr>
          <a:xfrm>
            <a:off x="82800" y="980375"/>
            <a:ext cx="8565600" cy="35469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highlight>
                  <a:srgbClr val="F4CCCC"/>
                </a:highlight>
              </a:rPr>
              <a:t>Balance</a:t>
            </a:r>
            <a:r>
              <a:rPr lang="en" sz="1500"/>
              <a:t> of our dataset :</a:t>
            </a:r>
            <a:endParaRPr sz="1500"/>
          </a:p>
          <a:p>
            <a:pPr marL="914400" lvl="1" indent="-323850" algn="l" rtl="0">
              <a:spcBef>
                <a:spcPts val="0"/>
              </a:spcBef>
              <a:spcAft>
                <a:spcPts val="0"/>
              </a:spcAft>
              <a:buSzPts val="1500"/>
              <a:buChar char="-"/>
            </a:pPr>
            <a:r>
              <a:rPr lang="en" sz="1500"/>
              <a:t>Oversampling -&gt; Synthetic Minority Over-Sampling Technique</a:t>
            </a:r>
            <a:endParaRPr sz="1500"/>
          </a:p>
          <a:p>
            <a:pPr marL="914400" lvl="1" indent="-323850" algn="l" rtl="0">
              <a:spcBef>
                <a:spcPts val="0"/>
              </a:spcBef>
              <a:spcAft>
                <a:spcPts val="0"/>
              </a:spcAft>
              <a:buSzPts val="1500"/>
              <a:buChar char="-"/>
            </a:pPr>
            <a:r>
              <a:rPr lang="en" sz="1500"/>
              <a:t>Undersampling</a:t>
            </a:r>
            <a:endParaRPr sz="1500"/>
          </a:p>
          <a:p>
            <a:pPr marL="457200" lvl="0" indent="-323850" algn="l" rtl="0">
              <a:spcBef>
                <a:spcPts val="0"/>
              </a:spcBef>
              <a:spcAft>
                <a:spcPts val="0"/>
              </a:spcAft>
              <a:buSzPts val="1500"/>
              <a:buChar char="-"/>
            </a:pPr>
            <a:r>
              <a:rPr lang="en" sz="1500">
                <a:highlight>
                  <a:srgbClr val="F4CCCC"/>
                </a:highlight>
              </a:rPr>
              <a:t>Try of different models</a:t>
            </a:r>
            <a:r>
              <a:rPr lang="en" sz="1500"/>
              <a:t> : Logistic regression, random forest, linear SVC, K Neighbors classifier, gradient descent</a:t>
            </a:r>
            <a:endParaRPr sz="1500"/>
          </a:p>
          <a:p>
            <a:pPr marL="457200" lvl="0" indent="0" algn="l" rtl="0">
              <a:spcBef>
                <a:spcPts val="0"/>
              </a:spcBef>
              <a:spcAft>
                <a:spcPts val="0"/>
              </a:spcAft>
              <a:buNone/>
            </a:pPr>
            <a:endParaRPr/>
          </a:p>
        </p:txBody>
      </p:sp>
      <p:sp>
        <p:nvSpPr>
          <p:cNvPr id="386" name="Google Shape;386;gbb5d0998cf_0_20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pic>
        <p:nvPicPr>
          <p:cNvPr id="387" name="Google Shape;387;gbb5d0998cf_0_203"/>
          <p:cNvPicPr preferRelativeResize="0"/>
          <p:nvPr/>
        </p:nvPicPr>
        <p:blipFill>
          <a:blip r:embed="rId3">
            <a:alphaModFix/>
          </a:blip>
          <a:stretch>
            <a:fillRect/>
          </a:stretch>
        </p:blipFill>
        <p:spPr>
          <a:xfrm>
            <a:off x="476850" y="2365325"/>
            <a:ext cx="2816500" cy="2607650"/>
          </a:xfrm>
          <a:prstGeom prst="rect">
            <a:avLst/>
          </a:prstGeom>
          <a:noFill/>
          <a:ln>
            <a:noFill/>
          </a:ln>
        </p:spPr>
      </p:pic>
      <p:pic>
        <p:nvPicPr>
          <p:cNvPr id="388" name="Google Shape;388;gbb5d0998cf_0_203"/>
          <p:cNvPicPr preferRelativeResize="0"/>
          <p:nvPr/>
        </p:nvPicPr>
        <p:blipFill>
          <a:blip r:embed="rId4">
            <a:alphaModFix/>
          </a:blip>
          <a:stretch>
            <a:fillRect/>
          </a:stretch>
        </p:blipFill>
        <p:spPr>
          <a:xfrm>
            <a:off x="3690901" y="2077721"/>
            <a:ext cx="4913351" cy="303045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gbb5d0998cf_0_191"/>
          <p:cNvSpPr txBox="1">
            <a:spLocks noGrp="1"/>
          </p:cNvSpPr>
          <p:nvPr>
            <p:ph type="title"/>
          </p:nvPr>
        </p:nvSpPr>
        <p:spPr>
          <a:xfrm>
            <a:off x="540000" y="445025"/>
            <a:ext cx="521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building</a:t>
            </a:r>
            <a:endParaRPr/>
          </a:p>
        </p:txBody>
      </p:sp>
      <p:sp>
        <p:nvSpPr>
          <p:cNvPr id="394" name="Google Shape;394;gbb5d0998cf_0_191"/>
          <p:cNvSpPr txBox="1">
            <a:spLocks noGrp="1"/>
          </p:cNvSpPr>
          <p:nvPr>
            <p:ph type="body" idx="1"/>
          </p:nvPr>
        </p:nvSpPr>
        <p:spPr>
          <a:xfrm>
            <a:off x="635250" y="980375"/>
            <a:ext cx="8133000" cy="35469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highlight>
                  <a:srgbClr val="F4CCCC"/>
                </a:highlight>
              </a:rPr>
              <a:t>Gridsearch</a:t>
            </a:r>
            <a:r>
              <a:rPr lang="en" sz="1600"/>
              <a:t>:</a:t>
            </a:r>
            <a:endParaRPr sz="1600"/>
          </a:p>
          <a:p>
            <a:pPr marL="914400" lvl="1" indent="-330200" algn="l" rtl="0">
              <a:spcBef>
                <a:spcPts val="0"/>
              </a:spcBef>
              <a:spcAft>
                <a:spcPts val="0"/>
              </a:spcAft>
              <a:buSzPts val="1600"/>
              <a:buChar char="-"/>
            </a:pPr>
            <a:r>
              <a:rPr lang="en" sz="1600"/>
              <a:t>Best model -&gt; Random Forest with undersampled database and SVC with the original dataset</a:t>
            </a:r>
            <a:endParaRPr sz="1600"/>
          </a:p>
          <a:p>
            <a:pPr marL="914400" lvl="1" indent="-330200" algn="l" rtl="0">
              <a:spcBef>
                <a:spcPts val="0"/>
              </a:spcBef>
              <a:spcAft>
                <a:spcPts val="0"/>
              </a:spcAft>
              <a:buSzPts val="1600"/>
              <a:buChar char="-"/>
            </a:pPr>
            <a:r>
              <a:rPr lang="en" sz="1600"/>
              <a:t>Tuning hyperparameters -&gt; Our model : </a:t>
            </a:r>
            <a:r>
              <a:rPr lang="en" sz="1600">
                <a:highlight>
                  <a:srgbClr val="F4CCCC"/>
                </a:highlight>
              </a:rPr>
              <a:t>The Random Forest Classifier</a:t>
            </a:r>
            <a:endParaRPr sz="1600">
              <a:highlight>
                <a:srgbClr val="F4CCCC"/>
              </a:highlight>
            </a:endParaRPr>
          </a:p>
          <a:p>
            <a:pPr marL="0" lvl="0" indent="0" algn="l" rtl="0">
              <a:spcBef>
                <a:spcPts val="0"/>
              </a:spcBef>
              <a:spcAft>
                <a:spcPts val="0"/>
              </a:spcAft>
              <a:buNone/>
            </a:pPr>
            <a:endParaRPr sz="1600">
              <a:highlight>
                <a:srgbClr val="F4CCCC"/>
              </a:highlight>
            </a:endParaRPr>
          </a:p>
          <a:p>
            <a:pPr marL="457200" lvl="0" indent="-330200" algn="l" rtl="0">
              <a:spcBef>
                <a:spcPts val="0"/>
              </a:spcBef>
              <a:spcAft>
                <a:spcPts val="0"/>
              </a:spcAft>
              <a:buSzPts val="1600"/>
              <a:buChar char="-"/>
            </a:pPr>
            <a:r>
              <a:rPr lang="en" sz="1600">
                <a:highlight>
                  <a:srgbClr val="F4CCCC"/>
                </a:highlight>
              </a:rPr>
              <a:t>Final confusion matrix</a:t>
            </a:r>
            <a:r>
              <a:rPr lang="en" sz="1600"/>
              <a:t> -&gt; good recall scores and an accuracy of 81%.</a:t>
            </a:r>
            <a:endParaRPr sz="1600">
              <a:highlight>
                <a:srgbClr val="F4CCCC"/>
              </a:highlight>
            </a:endParaRPr>
          </a:p>
          <a:p>
            <a:pPr marL="0" lvl="0" indent="0" algn="l" rtl="0">
              <a:spcBef>
                <a:spcPts val="0"/>
              </a:spcBef>
              <a:spcAft>
                <a:spcPts val="0"/>
              </a:spcAft>
              <a:buNone/>
            </a:pPr>
            <a:endParaRPr sz="1500">
              <a:highlight>
                <a:srgbClr val="F4CCCC"/>
              </a:highlight>
            </a:endParaRPr>
          </a:p>
        </p:txBody>
      </p:sp>
      <p:sp>
        <p:nvSpPr>
          <p:cNvPr id="395" name="Google Shape;395;gbb5d0998cf_0_19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pic>
        <p:nvPicPr>
          <p:cNvPr id="396" name="Google Shape;396;gbb5d0998cf_0_191"/>
          <p:cNvPicPr preferRelativeResize="0"/>
          <p:nvPr/>
        </p:nvPicPr>
        <p:blipFill>
          <a:blip r:embed="rId3">
            <a:alphaModFix/>
          </a:blip>
          <a:stretch>
            <a:fillRect/>
          </a:stretch>
        </p:blipFill>
        <p:spPr>
          <a:xfrm>
            <a:off x="6546425" y="2705126"/>
            <a:ext cx="2427375" cy="2139175"/>
          </a:xfrm>
          <a:prstGeom prst="rect">
            <a:avLst/>
          </a:prstGeom>
          <a:noFill/>
          <a:ln>
            <a:noFill/>
          </a:ln>
        </p:spPr>
      </p:pic>
      <p:pic>
        <p:nvPicPr>
          <p:cNvPr id="397" name="Google Shape;397;gbb5d0998cf_0_191"/>
          <p:cNvPicPr preferRelativeResize="0"/>
          <p:nvPr/>
        </p:nvPicPr>
        <p:blipFill>
          <a:blip r:embed="rId4">
            <a:alphaModFix/>
          </a:blip>
          <a:stretch>
            <a:fillRect/>
          </a:stretch>
        </p:blipFill>
        <p:spPr>
          <a:xfrm>
            <a:off x="0" y="3097000"/>
            <a:ext cx="5260175" cy="2028600"/>
          </a:xfrm>
          <a:prstGeom prst="rect">
            <a:avLst/>
          </a:prstGeom>
          <a:noFill/>
          <a:ln>
            <a:noFill/>
          </a:ln>
        </p:spPr>
      </p:pic>
      <p:pic>
        <p:nvPicPr>
          <p:cNvPr id="398" name="Google Shape;398;gbb5d0998cf_0_191"/>
          <p:cNvPicPr preferRelativeResize="0"/>
          <p:nvPr/>
        </p:nvPicPr>
        <p:blipFill>
          <a:blip r:embed="rId5">
            <a:alphaModFix/>
          </a:blip>
          <a:stretch>
            <a:fillRect/>
          </a:stretch>
        </p:blipFill>
        <p:spPr>
          <a:xfrm>
            <a:off x="55175" y="2751625"/>
            <a:ext cx="5009057" cy="292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gc0aafba81d_0_0"/>
          <p:cNvSpPr txBox="1">
            <a:spLocks noGrp="1"/>
          </p:cNvSpPr>
          <p:nvPr>
            <p:ph type="title"/>
          </p:nvPr>
        </p:nvSpPr>
        <p:spPr>
          <a:xfrm>
            <a:off x="540000" y="445025"/>
            <a:ext cx="521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Communicate resuts</a:t>
            </a:r>
            <a:endParaRPr/>
          </a:p>
        </p:txBody>
      </p:sp>
      <p:sp>
        <p:nvSpPr>
          <p:cNvPr id="404" name="Google Shape;404;gc0aafba81d_0_0"/>
          <p:cNvSpPr txBox="1">
            <a:spLocks noGrp="1"/>
          </p:cNvSpPr>
          <p:nvPr>
            <p:ph type="body" idx="1"/>
          </p:nvPr>
        </p:nvSpPr>
        <p:spPr>
          <a:xfrm>
            <a:off x="540000" y="1056575"/>
            <a:ext cx="8064000" cy="35469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highlight>
                  <a:srgbClr val="F4CCCC"/>
                </a:highlight>
              </a:rPr>
              <a:t>Preparing</a:t>
            </a:r>
            <a:r>
              <a:rPr lang="en" sz="1600"/>
              <a:t> the integration of our model in the Dash application :</a:t>
            </a:r>
            <a:endParaRPr sz="1600"/>
          </a:p>
          <a:p>
            <a:pPr marL="914400" lvl="1" indent="-330200" algn="l" rtl="0">
              <a:spcBef>
                <a:spcPts val="0"/>
              </a:spcBef>
              <a:spcAft>
                <a:spcPts val="0"/>
              </a:spcAft>
              <a:buSzPts val="1600"/>
              <a:buChar char="-"/>
            </a:pPr>
            <a:r>
              <a:rPr lang="en" sz="1600"/>
              <a:t>Preprocessing of the tweets</a:t>
            </a:r>
            <a:endParaRPr sz="1600"/>
          </a:p>
          <a:p>
            <a:pPr marL="914400" lvl="1" indent="-330200" algn="l" rtl="0">
              <a:spcBef>
                <a:spcPts val="0"/>
              </a:spcBef>
              <a:spcAft>
                <a:spcPts val="0"/>
              </a:spcAft>
              <a:buSzPts val="1600"/>
              <a:buChar char="-"/>
            </a:pPr>
            <a:r>
              <a:rPr lang="en" sz="1600"/>
              <a:t>Creation of final features</a:t>
            </a:r>
            <a:endParaRPr sz="1600"/>
          </a:p>
          <a:p>
            <a:pPr marL="0" lvl="0" indent="0" algn="l" rtl="0">
              <a:spcBef>
                <a:spcPts val="0"/>
              </a:spcBef>
              <a:spcAft>
                <a:spcPts val="0"/>
              </a:spcAft>
              <a:buNone/>
            </a:pPr>
            <a:endParaRPr sz="1600"/>
          </a:p>
          <a:p>
            <a:pPr marL="457200" lvl="0" indent="-323850" algn="l" rtl="0">
              <a:spcBef>
                <a:spcPts val="0"/>
              </a:spcBef>
              <a:spcAft>
                <a:spcPts val="0"/>
              </a:spcAft>
              <a:buSzPts val="1500"/>
              <a:buChar char="-"/>
            </a:pPr>
            <a:r>
              <a:rPr lang="en" sz="1600">
                <a:highlight>
                  <a:srgbClr val="F4CCCC"/>
                </a:highlight>
              </a:rPr>
              <a:t>Pilot testing</a:t>
            </a:r>
            <a:endParaRPr sz="1500"/>
          </a:p>
          <a:p>
            <a:pPr marL="0" lvl="0" indent="0" algn="l" rtl="0">
              <a:spcBef>
                <a:spcPts val="0"/>
              </a:spcBef>
              <a:spcAft>
                <a:spcPts val="0"/>
              </a:spcAft>
              <a:buNone/>
            </a:pPr>
            <a:endParaRPr/>
          </a:p>
        </p:txBody>
      </p:sp>
      <p:sp>
        <p:nvSpPr>
          <p:cNvPr id="405" name="Google Shape;405;gc0aafba81d_0_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pic>
        <p:nvPicPr>
          <p:cNvPr id="406" name="Google Shape;406;gc0aafba81d_0_0"/>
          <p:cNvPicPr preferRelativeResize="0"/>
          <p:nvPr/>
        </p:nvPicPr>
        <p:blipFill>
          <a:blip r:embed="rId3">
            <a:alphaModFix/>
          </a:blip>
          <a:stretch>
            <a:fillRect/>
          </a:stretch>
        </p:blipFill>
        <p:spPr>
          <a:xfrm>
            <a:off x="2371450" y="2214776"/>
            <a:ext cx="4638400" cy="238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10"/>
        <p:cNvGrpSpPr/>
        <p:nvPr/>
      </p:nvGrpSpPr>
      <p:grpSpPr>
        <a:xfrm>
          <a:off x="0" y="0"/>
          <a:ext cx="0" cy="0"/>
          <a:chOff x="0" y="0"/>
          <a:chExt cx="0" cy="0"/>
        </a:xfrm>
      </p:grpSpPr>
      <p:pic>
        <p:nvPicPr>
          <p:cNvPr id="411" name="Google Shape;411;gbb5d0998cf_0_115"/>
          <p:cNvPicPr preferRelativeResize="0"/>
          <p:nvPr/>
        </p:nvPicPr>
        <p:blipFill>
          <a:blip r:embed="rId4">
            <a:alphaModFix/>
          </a:blip>
          <a:stretch>
            <a:fillRect/>
          </a:stretch>
        </p:blipFill>
        <p:spPr>
          <a:xfrm>
            <a:off x="0" y="76200"/>
            <a:ext cx="7339175" cy="5067300"/>
          </a:xfrm>
          <a:prstGeom prst="rect">
            <a:avLst/>
          </a:prstGeom>
          <a:noFill/>
          <a:ln>
            <a:noFill/>
          </a:ln>
        </p:spPr>
      </p:pic>
      <p:sp>
        <p:nvSpPr>
          <p:cNvPr id="412" name="Google Shape;412;gbb5d0998cf_0_115"/>
          <p:cNvSpPr txBox="1">
            <a:spLocks noGrp="1"/>
          </p:cNvSpPr>
          <p:nvPr>
            <p:ph type="title"/>
          </p:nvPr>
        </p:nvSpPr>
        <p:spPr>
          <a:xfrm>
            <a:off x="741550" y="2646988"/>
            <a:ext cx="4637400" cy="608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a:t>App</a:t>
            </a:r>
            <a:endParaRPr/>
          </a:p>
        </p:txBody>
      </p:sp>
      <p:sp>
        <p:nvSpPr>
          <p:cNvPr id="413" name="Google Shape;413;gbb5d0998cf_0_115"/>
          <p:cNvSpPr txBox="1">
            <a:spLocks noGrp="1"/>
          </p:cNvSpPr>
          <p:nvPr>
            <p:ph type="subTitle" idx="1"/>
          </p:nvPr>
        </p:nvSpPr>
        <p:spPr>
          <a:xfrm>
            <a:off x="759400" y="3237788"/>
            <a:ext cx="2818800" cy="60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400"/>
              <a:buNone/>
            </a:pPr>
            <a:r>
              <a:rPr lang="en"/>
              <a:t>Design and example of usage</a:t>
            </a:r>
            <a:endParaRPr/>
          </a:p>
        </p:txBody>
      </p:sp>
      <p:sp>
        <p:nvSpPr>
          <p:cNvPr id="414" name="Google Shape;414;gbb5d0998cf_0_115"/>
          <p:cNvSpPr txBox="1">
            <a:spLocks noGrp="1"/>
          </p:cNvSpPr>
          <p:nvPr>
            <p:ph type="title" idx="2"/>
          </p:nvPr>
        </p:nvSpPr>
        <p:spPr>
          <a:xfrm>
            <a:off x="741550" y="2028463"/>
            <a:ext cx="1217400" cy="686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000"/>
              <a:buNone/>
            </a:pPr>
            <a:r>
              <a:rPr lang="en"/>
              <a:t>05</a:t>
            </a:r>
            <a:endParaRPr/>
          </a:p>
        </p:txBody>
      </p:sp>
      <p:pic>
        <p:nvPicPr>
          <p:cNvPr id="415" name="Google Shape;415;gbb5d0998cf_0_115"/>
          <p:cNvPicPr preferRelativeResize="0"/>
          <p:nvPr/>
        </p:nvPicPr>
        <p:blipFill>
          <a:blip r:embed="rId4">
            <a:alphaModFix/>
          </a:blip>
          <a:stretch>
            <a:fillRect/>
          </a:stretch>
        </p:blipFill>
        <p:spPr>
          <a:xfrm>
            <a:off x="6837350" y="2319625"/>
            <a:ext cx="2306650" cy="2838600"/>
          </a:xfrm>
          <a:prstGeom prst="rect">
            <a:avLst/>
          </a:prstGeom>
          <a:noFill/>
          <a:ln>
            <a:noFill/>
          </a:ln>
        </p:spPr>
      </p:pic>
      <p:sp>
        <p:nvSpPr>
          <p:cNvPr id="416" name="Google Shape;416;gbb5d0998cf_0_1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gbb5d0998cf_0_215"/>
          <p:cNvSpPr txBox="1">
            <a:spLocks noGrp="1"/>
          </p:cNvSpPr>
          <p:nvPr>
            <p:ph type="title"/>
          </p:nvPr>
        </p:nvSpPr>
        <p:spPr>
          <a:xfrm>
            <a:off x="540000" y="445025"/>
            <a:ext cx="521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 components</a:t>
            </a:r>
            <a:endParaRPr/>
          </a:p>
        </p:txBody>
      </p:sp>
      <p:sp>
        <p:nvSpPr>
          <p:cNvPr id="422" name="Google Shape;422;gbb5d0998cf_0_215"/>
          <p:cNvSpPr txBox="1">
            <a:spLocks noGrp="1"/>
          </p:cNvSpPr>
          <p:nvPr>
            <p:ph type="body" idx="1"/>
          </p:nvPr>
        </p:nvSpPr>
        <p:spPr>
          <a:xfrm>
            <a:off x="540000" y="1056575"/>
            <a:ext cx="8064000" cy="398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app was made using Dash, which is an Open Source Python library for creating reactive, web-based applications.</a:t>
            </a:r>
            <a:endParaRPr/>
          </a:p>
          <a:p>
            <a:pPr marL="0" lvl="0" indent="0" algn="l" rtl="0">
              <a:spcBef>
                <a:spcPts val="0"/>
              </a:spcBef>
              <a:spcAft>
                <a:spcPts val="0"/>
              </a:spcAft>
              <a:buNone/>
            </a:pPr>
            <a:endParaRPr/>
          </a:p>
          <a:p>
            <a:pPr marL="0" lvl="0" indent="0" algn="l" rtl="0">
              <a:spcBef>
                <a:spcPts val="0"/>
              </a:spcBef>
              <a:spcAft>
                <a:spcPts val="0"/>
              </a:spcAft>
              <a:buNone/>
            </a:pPr>
            <a:r>
              <a:rPr lang="en"/>
              <a:t>The application is composed by the following files:</a:t>
            </a:r>
            <a:endParaRPr/>
          </a:p>
          <a:p>
            <a:pPr marL="457200" lvl="0" indent="-317500" algn="l" rtl="0">
              <a:spcBef>
                <a:spcPts val="0"/>
              </a:spcBef>
              <a:spcAft>
                <a:spcPts val="0"/>
              </a:spcAft>
              <a:buSzPts val="1400"/>
              <a:buChar char="-"/>
            </a:pPr>
            <a:r>
              <a:rPr lang="en">
                <a:highlight>
                  <a:srgbClr val="F4CCCC"/>
                </a:highlight>
              </a:rPr>
              <a:t>app.py:</a:t>
            </a:r>
            <a:r>
              <a:rPr lang="en"/>
              <a:t> is the main file in which the app is launched and calls all the other files and produces output from them</a:t>
            </a:r>
            <a:endParaRPr/>
          </a:p>
          <a:p>
            <a:pPr marL="457200" lvl="0" indent="-317500" algn="l" rtl="0">
              <a:spcBef>
                <a:spcPts val="0"/>
              </a:spcBef>
              <a:spcAft>
                <a:spcPts val="0"/>
              </a:spcAft>
              <a:buSzPts val="1400"/>
              <a:buChar char="-"/>
            </a:pPr>
            <a:r>
              <a:rPr lang="en">
                <a:highlight>
                  <a:srgbClr val="F4CCCC"/>
                </a:highlight>
              </a:rPr>
              <a:t>user.py:</a:t>
            </a:r>
            <a:r>
              <a:rPr lang="en"/>
              <a:t> design of the first page where the user can classify the sentence</a:t>
            </a:r>
            <a:endParaRPr/>
          </a:p>
          <a:p>
            <a:pPr marL="457200" lvl="0" indent="-317500" algn="l" rtl="0">
              <a:spcBef>
                <a:spcPts val="0"/>
              </a:spcBef>
              <a:spcAft>
                <a:spcPts val="0"/>
              </a:spcAft>
              <a:buSzPts val="1400"/>
              <a:buChar char="-"/>
            </a:pPr>
            <a:r>
              <a:rPr lang="en">
                <a:highlight>
                  <a:srgbClr val="F4CCCC"/>
                </a:highlight>
              </a:rPr>
              <a:t>algorithm.py:</a:t>
            </a:r>
            <a:r>
              <a:rPr lang="en"/>
              <a:t> design of the second page with infographics explaining the algorithm development process</a:t>
            </a:r>
            <a:endParaRPr/>
          </a:p>
          <a:p>
            <a:pPr marL="457200" lvl="0" indent="-317500" algn="l" rtl="0">
              <a:spcBef>
                <a:spcPts val="0"/>
              </a:spcBef>
              <a:spcAft>
                <a:spcPts val="0"/>
              </a:spcAft>
              <a:buSzPts val="1400"/>
              <a:buChar char="-"/>
            </a:pPr>
            <a:r>
              <a:rPr lang="en">
                <a:highlight>
                  <a:srgbClr val="F4CCCC"/>
                </a:highlight>
              </a:rPr>
              <a:t>nav.py:</a:t>
            </a:r>
            <a:r>
              <a:rPr lang="en"/>
              <a:t> design of the navigation menu where the user can choose the desired tab</a:t>
            </a:r>
            <a:endParaRPr/>
          </a:p>
          <a:p>
            <a:pPr marL="457200" lvl="0" indent="-317500" algn="l" rtl="0">
              <a:spcBef>
                <a:spcPts val="0"/>
              </a:spcBef>
              <a:spcAft>
                <a:spcPts val="0"/>
              </a:spcAft>
              <a:buSzPts val="1400"/>
              <a:buChar char="-"/>
            </a:pPr>
            <a:r>
              <a:rPr lang="en">
                <a:highlight>
                  <a:srgbClr val="F4CCCC"/>
                </a:highlight>
              </a:rPr>
              <a:t>navbar.py:</a:t>
            </a:r>
            <a:r>
              <a:rPr lang="en"/>
              <a:t> top bar design, with GitHub link to the full project</a:t>
            </a:r>
            <a:endParaRPr/>
          </a:p>
          <a:p>
            <a:pPr marL="457200" lvl="0" indent="-317500" algn="l" rtl="0">
              <a:spcBef>
                <a:spcPts val="0"/>
              </a:spcBef>
              <a:spcAft>
                <a:spcPts val="0"/>
              </a:spcAft>
              <a:buSzPts val="1400"/>
              <a:buChar char="-"/>
            </a:pPr>
            <a:r>
              <a:rPr lang="en">
                <a:highlight>
                  <a:srgbClr val="F4CCCC"/>
                </a:highlight>
              </a:rPr>
              <a:t>model.py: </a:t>
            </a:r>
            <a:r>
              <a:rPr lang="en"/>
              <a:t>complete model that takes the string, does all the necessary transformations and returns the output</a:t>
            </a:r>
            <a:endParaRPr/>
          </a:p>
          <a:p>
            <a:pPr marL="457200" lvl="0" indent="-317500" algn="l" rtl="0">
              <a:spcBef>
                <a:spcPts val="0"/>
              </a:spcBef>
              <a:spcAft>
                <a:spcPts val="0"/>
              </a:spcAft>
              <a:buSzPts val="1400"/>
              <a:buChar char="-"/>
            </a:pPr>
            <a:r>
              <a:rPr lang="en">
                <a:highlight>
                  <a:srgbClr val="F4CCCC"/>
                </a:highlight>
              </a:rPr>
              <a:t>final_model.sav:</a:t>
            </a:r>
            <a:r>
              <a:rPr lang="en"/>
              <a:t> the best model (random forest) saved, so that the training does not have to be done every time and the application can output quickly</a:t>
            </a:r>
            <a:endParaRPr/>
          </a:p>
          <a:p>
            <a:pPr marL="0" lvl="0" indent="0" algn="l" rtl="0">
              <a:spcBef>
                <a:spcPts val="0"/>
              </a:spcBef>
              <a:spcAft>
                <a:spcPts val="0"/>
              </a:spcAft>
              <a:buNone/>
            </a:pPr>
            <a:endParaRPr/>
          </a:p>
          <a:p>
            <a:pPr marL="0" lvl="0" indent="0" algn="l" rtl="0">
              <a:spcBef>
                <a:spcPts val="0"/>
              </a:spcBef>
              <a:spcAft>
                <a:spcPts val="0"/>
              </a:spcAft>
              <a:buNone/>
            </a:pPr>
            <a:r>
              <a:rPr lang="en"/>
              <a:t>Then it was fully deployed on Heroku and its currently available at this link:</a:t>
            </a:r>
            <a:endParaRPr/>
          </a:p>
          <a:p>
            <a:pPr marL="0" lvl="0" indent="0" algn="l" rtl="0">
              <a:spcBef>
                <a:spcPts val="0"/>
              </a:spcBef>
              <a:spcAft>
                <a:spcPts val="0"/>
              </a:spcAft>
              <a:buNone/>
            </a:pPr>
            <a:r>
              <a:rPr lang="en" u="sng">
                <a:solidFill>
                  <a:schemeClr val="hlink"/>
                </a:solidFill>
                <a:hlinkClick r:id="rId3"/>
              </a:rPr>
              <a:t>https://hate-speech-automatic-detector.herokuapp.com/</a:t>
            </a:r>
            <a:endParaRPr/>
          </a:p>
          <a:p>
            <a:pPr marL="0" lvl="0" indent="0" algn="l" rtl="0">
              <a:spcBef>
                <a:spcPts val="0"/>
              </a:spcBef>
              <a:spcAft>
                <a:spcPts val="0"/>
              </a:spcAft>
              <a:buNone/>
            </a:pPr>
            <a:endParaRPr/>
          </a:p>
        </p:txBody>
      </p:sp>
      <p:sp>
        <p:nvSpPr>
          <p:cNvPr id="423" name="Google Shape;423;gbb5d0998cf_0_2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pic>
        <p:nvPicPr>
          <p:cNvPr id="424" name="Google Shape;424;gbb5d0998cf_0_215"/>
          <p:cNvPicPr preferRelativeResize="0"/>
          <p:nvPr/>
        </p:nvPicPr>
        <p:blipFill>
          <a:blip r:embed="rId4">
            <a:alphaModFix/>
          </a:blip>
          <a:stretch>
            <a:fillRect/>
          </a:stretch>
        </p:blipFill>
        <p:spPr>
          <a:xfrm>
            <a:off x="6129550" y="-130887"/>
            <a:ext cx="1724525" cy="1724525"/>
          </a:xfrm>
          <a:prstGeom prst="rect">
            <a:avLst/>
          </a:prstGeom>
          <a:noFill/>
          <a:ln>
            <a:noFill/>
          </a:ln>
        </p:spPr>
      </p:pic>
      <p:pic>
        <p:nvPicPr>
          <p:cNvPr id="425" name="Google Shape;425;gbb5d0998cf_0_215"/>
          <p:cNvPicPr preferRelativeResize="0"/>
          <p:nvPr/>
        </p:nvPicPr>
        <p:blipFill>
          <a:blip r:embed="rId5">
            <a:alphaModFix/>
          </a:blip>
          <a:stretch>
            <a:fillRect/>
          </a:stretch>
        </p:blipFill>
        <p:spPr>
          <a:xfrm>
            <a:off x="8065300" y="203575"/>
            <a:ext cx="953700" cy="953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
          <p:cNvSpPr txBox="1">
            <a:spLocks noGrp="1"/>
          </p:cNvSpPr>
          <p:nvPr>
            <p:ph type="title"/>
          </p:nvPr>
        </p:nvSpPr>
        <p:spPr>
          <a:xfrm>
            <a:off x="540000" y="445025"/>
            <a:ext cx="35322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latin typeface="Montserrat"/>
                <a:ea typeface="Montserrat"/>
                <a:cs typeface="Montserrat"/>
                <a:sym typeface="Montserrat"/>
              </a:rPr>
              <a:t>Table of Contents</a:t>
            </a:r>
            <a:endParaRPr>
              <a:latin typeface="Montserrat"/>
              <a:ea typeface="Montserrat"/>
              <a:cs typeface="Montserrat"/>
              <a:sym typeface="Montserrat"/>
            </a:endParaRPr>
          </a:p>
        </p:txBody>
      </p:sp>
      <p:sp>
        <p:nvSpPr>
          <p:cNvPr id="253" name="Google Shape;253;p3"/>
          <p:cNvSpPr txBox="1">
            <a:spLocks noGrp="1"/>
          </p:cNvSpPr>
          <p:nvPr>
            <p:ph type="subTitle" idx="1"/>
          </p:nvPr>
        </p:nvSpPr>
        <p:spPr>
          <a:xfrm>
            <a:off x="3178650" y="1923050"/>
            <a:ext cx="2786700" cy="357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300"/>
              <a:buNone/>
            </a:pPr>
            <a:r>
              <a:rPr lang="en"/>
              <a:t>Context</a:t>
            </a:r>
            <a:endParaRPr/>
          </a:p>
          <a:p>
            <a:pPr marL="0" lvl="0" indent="0" algn="ctr" rtl="0">
              <a:lnSpc>
                <a:spcPct val="100000"/>
              </a:lnSpc>
              <a:spcBef>
                <a:spcPts val="1600"/>
              </a:spcBef>
              <a:spcAft>
                <a:spcPts val="1600"/>
              </a:spcAft>
              <a:buSzPts val="2300"/>
              <a:buNone/>
            </a:pPr>
            <a:endParaRPr/>
          </a:p>
        </p:txBody>
      </p:sp>
      <p:sp>
        <p:nvSpPr>
          <p:cNvPr id="254" name="Google Shape;254;p3"/>
          <p:cNvSpPr txBox="1">
            <a:spLocks noGrp="1"/>
          </p:cNvSpPr>
          <p:nvPr>
            <p:ph type="subTitle" idx="2"/>
          </p:nvPr>
        </p:nvSpPr>
        <p:spPr>
          <a:xfrm>
            <a:off x="3394025" y="2280050"/>
            <a:ext cx="2355900" cy="618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
              <a:t>Education and social media</a:t>
            </a:r>
            <a:endParaRPr/>
          </a:p>
        </p:txBody>
      </p:sp>
      <p:sp>
        <p:nvSpPr>
          <p:cNvPr id="255" name="Google Shape;255;p3"/>
          <p:cNvSpPr txBox="1">
            <a:spLocks noGrp="1"/>
          </p:cNvSpPr>
          <p:nvPr>
            <p:ph type="subTitle" idx="3"/>
          </p:nvPr>
        </p:nvSpPr>
        <p:spPr>
          <a:xfrm>
            <a:off x="313700" y="1923050"/>
            <a:ext cx="2786700" cy="357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SzPts val="2300"/>
              <a:buNone/>
            </a:pPr>
            <a:r>
              <a:rPr lang="en"/>
              <a:t>Business case</a:t>
            </a:r>
            <a:endParaRPr/>
          </a:p>
        </p:txBody>
      </p:sp>
      <p:sp>
        <p:nvSpPr>
          <p:cNvPr id="256" name="Google Shape;256;p3"/>
          <p:cNvSpPr txBox="1">
            <a:spLocks noGrp="1"/>
          </p:cNvSpPr>
          <p:nvPr>
            <p:ph type="subTitle" idx="4"/>
          </p:nvPr>
        </p:nvSpPr>
        <p:spPr>
          <a:xfrm>
            <a:off x="529150" y="2280050"/>
            <a:ext cx="2355900" cy="618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
              <a:t>Context and motivation </a:t>
            </a:r>
            <a:endParaRPr/>
          </a:p>
        </p:txBody>
      </p:sp>
      <p:sp>
        <p:nvSpPr>
          <p:cNvPr id="257" name="Google Shape;257;p3"/>
          <p:cNvSpPr txBox="1">
            <a:spLocks noGrp="1"/>
          </p:cNvSpPr>
          <p:nvPr>
            <p:ph type="subTitle" idx="5"/>
          </p:nvPr>
        </p:nvSpPr>
        <p:spPr>
          <a:xfrm>
            <a:off x="3178575" y="3627875"/>
            <a:ext cx="2786700" cy="357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SzPts val="2300"/>
              <a:buNone/>
            </a:pPr>
            <a:r>
              <a:rPr lang="en"/>
              <a:t>App</a:t>
            </a:r>
            <a:endParaRPr/>
          </a:p>
        </p:txBody>
      </p:sp>
      <p:sp>
        <p:nvSpPr>
          <p:cNvPr id="258" name="Google Shape;258;p3"/>
          <p:cNvSpPr txBox="1">
            <a:spLocks noGrp="1"/>
          </p:cNvSpPr>
          <p:nvPr>
            <p:ph type="subTitle" idx="6"/>
          </p:nvPr>
        </p:nvSpPr>
        <p:spPr>
          <a:xfrm>
            <a:off x="3394025" y="3984875"/>
            <a:ext cx="2355900" cy="618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
              <a:t>Design and example of usage</a:t>
            </a:r>
            <a:endParaRPr/>
          </a:p>
        </p:txBody>
      </p:sp>
      <p:sp>
        <p:nvSpPr>
          <p:cNvPr id="259" name="Google Shape;259;p3"/>
          <p:cNvSpPr txBox="1">
            <a:spLocks noGrp="1"/>
          </p:cNvSpPr>
          <p:nvPr>
            <p:ph type="subTitle" idx="7"/>
          </p:nvPr>
        </p:nvSpPr>
        <p:spPr>
          <a:xfrm>
            <a:off x="313700" y="3627875"/>
            <a:ext cx="2786700" cy="357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SzPts val="2300"/>
              <a:buNone/>
            </a:pPr>
            <a:r>
              <a:rPr lang="en"/>
              <a:t>Model </a:t>
            </a:r>
            <a:endParaRPr/>
          </a:p>
        </p:txBody>
      </p:sp>
      <p:sp>
        <p:nvSpPr>
          <p:cNvPr id="260" name="Google Shape;260;p3"/>
          <p:cNvSpPr txBox="1">
            <a:spLocks noGrp="1"/>
          </p:cNvSpPr>
          <p:nvPr>
            <p:ph type="subTitle" idx="8"/>
          </p:nvPr>
        </p:nvSpPr>
        <p:spPr>
          <a:xfrm>
            <a:off x="529100" y="3984900"/>
            <a:ext cx="2355900" cy="618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
              <a:t>Model planning, model building and results analysis</a:t>
            </a:r>
            <a:endParaRPr/>
          </a:p>
        </p:txBody>
      </p:sp>
      <p:sp>
        <p:nvSpPr>
          <p:cNvPr id="261" name="Google Shape;261;p3"/>
          <p:cNvSpPr txBox="1">
            <a:spLocks noGrp="1"/>
          </p:cNvSpPr>
          <p:nvPr>
            <p:ph type="subTitle" idx="9"/>
          </p:nvPr>
        </p:nvSpPr>
        <p:spPr>
          <a:xfrm>
            <a:off x="6043550" y="1923050"/>
            <a:ext cx="2786700" cy="35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SzPts val="2300"/>
              <a:buNone/>
            </a:pPr>
            <a:r>
              <a:rPr lang="en"/>
              <a:t>Project goals</a:t>
            </a:r>
            <a:endParaRPr/>
          </a:p>
        </p:txBody>
      </p:sp>
      <p:sp>
        <p:nvSpPr>
          <p:cNvPr id="262" name="Google Shape;262;p3"/>
          <p:cNvSpPr txBox="1">
            <a:spLocks noGrp="1"/>
          </p:cNvSpPr>
          <p:nvPr>
            <p:ph type="subTitle" idx="13"/>
          </p:nvPr>
        </p:nvSpPr>
        <p:spPr>
          <a:xfrm>
            <a:off x="6258875" y="2280050"/>
            <a:ext cx="2355900" cy="618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
              <a:t>Mission and objectives</a:t>
            </a:r>
            <a:endParaRPr/>
          </a:p>
        </p:txBody>
      </p:sp>
      <p:sp>
        <p:nvSpPr>
          <p:cNvPr id="263" name="Google Shape;263;p3"/>
          <p:cNvSpPr txBox="1">
            <a:spLocks noGrp="1"/>
          </p:cNvSpPr>
          <p:nvPr>
            <p:ph type="subTitle" idx="14"/>
          </p:nvPr>
        </p:nvSpPr>
        <p:spPr>
          <a:xfrm>
            <a:off x="6043550" y="3627875"/>
            <a:ext cx="2786700" cy="357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SzPts val="2300"/>
              <a:buNone/>
            </a:pPr>
            <a:r>
              <a:rPr lang="en"/>
              <a:t>Conclusion</a:t>
            </a:r>
            <a:endParaRPr/>
          </a:p>
        </p:txBody>
      </p:sp>
      <p:sp>
        <p:nvSpPr>
          <p:cNvPr id="264" name="Google Shape;264;p3"/>
          <p:cNvSpPr txBox="1">
            <a:spLocks noGrp="1"/>
          </p:cNvSpPr>
          <p:nvPr>
            <p:ph type="subTitle" idx="15"/>
          </p:nvPr>
        </p:nvSpPr>
        <p:spPr>
          <a:xfrm>
            <a:off x="6258875" y="3984875"/>
            <a:ext cx="2355900" cy="618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
              <a:t>Benefits and future improvements</a:t>
            </a:r>
            <a:endParaRPr/>
          </a:p>
        </p:txBody>
      </p:sp>
      <p:sp>
        <p:nvSpPr>
          <p:cNvPr id="265" name="Google Shape;265;p3"/>
          <p:cNvSpPr txBox="1">
            <a:spLocks noGrp="1"/>
          </p:cNvSpPr>
          <p:nvPr>
            <p:ph type="title" idx="16"/>
          </p:nvPr>
        </p:nvSpPr>
        <p:spPr>
          <a:xfrm>
            <a:off x="1207300" y="1271550"/>
            <a:ext cx="999600" cy="743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01</a:t>
            </a:r>
            <a:endParaRPr/>
          </a:p>
        </p:txBody>
      </p:sp>
      <p:sp>
        <p:nvSpPr>
          <p:cNvPr id="266" name="Google Shape;266;p3"/>
          <p:cNvSpPr txBox="1">
            <a:spLocks noGrp="1"/>
          </p:cNvSpPr>
          <p:nvPr>
            <p:ph type="title" idx="17"/>
          </p:nvPr>
        </p:nvSpPr>
        <p:spPr>
          <a:xfrm>
            <a:off x="1207300" y="2976450"/>
            <a:ext cx="999600" cy="743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04</a:t>
            </a:r>
            <a:endParaRPr/>
          </a:p>
        </p:txBody>
      </p:sp>
      <p:sp>
        <p:nvSpPr>
          <p:cNvPr id="267" name="Google Shape;267;p3"/>
          <p:cNvSpPr txBox="1">
            <a:spLocks noGrp="1"/>
          </p:cNvSpPr>
          <p:nvPr>
            <p:ph type="title" idx="18"/>
          </p:nvPr>
        </p:nvSpPr>
        <p:spPr>
          <a:xfrm>
            <a:off x="4072138" y="1271550"/>
            <a:ext cx="999600" cy="743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02</a:t>
            </a:r>
            <a:endParaRPr/>
          </a:p>
        </p:txBody>
      </p:sp>
      <p:sp>
        <p:nvSpPr>
          <p:cNvPr id="268" name="Google Shape;268;p3"/>
          <p:cNvSpPr txBox="1">
            <a:spLocks noGrp="1"/>
          </p:cNvSpPr>
          <p:nvPr>
            <p:ph type="title" idx="19"/>
          </p:nvPr>
        </p:nvSpPr>
        <p:spPr>
          <a:xfrm>
            <a:off x="4072200" y="2976450"/>
            <a:ext cx="999600" cy="743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05</a:t>
            </a:r>
            <a:endParaRPr/>
          </a:p>
        </p:txBody>
      </p:sp>
      <p:sp>
        <p:nvSpPr>
          <p:cNvPr id="269" name="Google Shape;269;p3"/>
          <p:cNvSpPr txBox="1">
            <a:spLocks noGrp="1"/>
          </p:cNvSpPr>
          <p:nvPr>
            <p:ph type="title" idx="20"/>
          </p:nvPr>
        </p:nvSpPr>
        <p:spPr>
          <a:xfrm>
            <a:off x="6937025" y="1271550"/>
            <a:ext cx="999600" cy="743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03</a:t>
            </a:r>
            <a:endParaRPr/>
          </a:p>
        </p:txBody>
      </p:sp>
      <p:sp>
        <p:nvSpPr>
          <p:cNvPr id="270" name="Google Shape;270;p3"/>
          <p:cNvSpPr txBox="1">
            <a:spLocks noGrp="1"/>
          </p:cNvSpPr>
          <p:nvPr>
            <p:ph type="title" idx="21"/>
          </p:nvPr>
        </p:nvSpPr>
        <p:spPr>
          <a:xfrm>
            <a:off x="6937025" y="2976450"/>
            <a:ext cx="999600" cy="743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06</a:t>
            </a:r>
            <a:endParaRPr/>
          </a:p>
        </p:txBody>
      </p:sp>
      <p:sp>
        <p:nvSpPr>
          <p:cNvPr id="271" name="Google Shape;271;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9"/>
        <p:cNvGrpSpPr/>
        <p:nvPr/>
      </p:nvGrpSpPr>
      <p:grpSpPr>
        <a:xfrm>
          <a:off x="0" y="0"/>
          <a:ext cx="0" cy="0"/>
          <a:chOff x="0" y="0"/>
          <a:chExt cx="0" cy="0"/>
        </a:xfrm>
      </p:grpSpPr>
      <p:pic>
        <p:nvPicPr>
          <p:cNvPr id="430" name="Google Shape;430;gbb5d0998cf_0_89"/>
          <p:cNvPicPr preferRelativeResize="0"/>
          <p:nvPr/>
        </p:nvPicPr>
        <p:blipFill>
          <a:blip r:embed="rId4">
            <a:alphaModFix/>
          </a:blip>
          <a:stretch>
            <a:fillRect/>
          </a:stretch>
        </p:blipFill>
        <p:spPr>
          <a:xfrm>
            <a:off x="0" y="76200"/>
            <a:ext cx="7339175" cy="5067300"/>
          </a:xfrm>
          <a:prstGeom prst="rect">
            <a:avLst/>
          </a:prstGeom>
          <a:noFill/>
          <a:ln>
            <a:noFill/>
          </a:ln>
        </p:spPr>
      </p:pic>
      <p:sp>
        <p:nvSpPr>
          <p:cNvPr id="431" name="Google Shape;431;gbb5d0998cf_0_89"/>
          <p:cNvSpPr txBox="1">
            <a:spLocks noGrp="1"/>
          </p:cNvSpPr>
          <p:nvPr>
            <p:ph type="title"/>
          </p:nvPr>
        </p:nvSpPr>
        <p:spPr>
          <a:xfrm>
            <a:off x="741550" y="2647000"/>
            <a:ext cx="5578200" cy="608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a:t>Conclusion</a:t>
            </a:r>
            <a:endParaRPr/>
          </a:p>
        </p:txBody>
      </p:sp>
      <p:sp>
        <p:nvSpPr>
          <p:cNvPr id="432" name="Google Shape;432;gbb5d0998cf_0_89"/>
          <p:cNvSpPr txBox="1">
            <a:spLocks noGrp="1"/>
          </p:cNvSpPr>
          <p:nvPr>
            <p:ph type="subTitle" idx="1"/>
          </p:nvPr>
        </p:nvSpPr>
        <p:spPr>
          <a:xfrm>
            <a:off x="759400" y="3237788"/>
            <a:ext cx="2818800" cy="60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400"/>
              <a:buNone/>
            </a:pPr>
            <a:r>
              <a:rPr lang="en"/>
              <a:t>Global evaluation and future improvements</a:t>
            </a:r>
            <a:endParaRPr/>
          </a:p>
        </p:txBody>
      </p:sp>
      <p:sp>
        <p:nvSpPr>
          <p:cNvPr id="433" name="Google Shape;433;gbb5d0998cf_0_89"/>
          <p:cNvSpPr txBox="1">
            <a:spLocks noGrp="1"/>
          </p:cNvSpPr>
          <p:nvPr>
            <p:ph type="title" idx="2"/>
          </p:nvPr>
        </p:nvSpPr>
        <p:spPr>
          <a:xfrm>
            <a:off x="741550" y="2028463"/>
            <a:ext cx="1217400" cy="686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000"/>
              <a:buNone/>
            </a:pPr>
            <a:r>
              <a:rPr lang="en"/>
              <a:t>06</a:t>
            </a:r>
            <a:endParaRPr/>
          </a:p>
        </p:txBody>
      </p:sp>
      <p:pic>
        <p:nvPicPr>
          <p:cNvPr id="434" name="Google Shape;434;gbb5d0998cf_0_89"/>
          <p:cNvPicPr preferRelativeResize="0"/>
          <p:nvPr/>
        </p:nvPicPr>
        <p:blipFill>
          <a:blip r:embed="rId4">
            <a:alphaModFix/>
          </a:blip>
          <a:stretch>
            <a:fillRect/>
          </a:stretch>
        </p:blipFill>
        <p:spPr>
          <a:xfrm>
            <a:off x="6837350" y="2319625"/>
            <a:ext cx="2306650" cy="2838600"/>
          </a:xfrm>
          <a:prstGeom prst="rect">
            <a:avLst/>
          </a:prstGeom>
          <a:noFill/>
          <a:ln>
            <a:noFill/>
          </a:ln>
        </p:spPr>
      </p:pic>
      <p:sp>
        <p:nvSpPr>
          <p:cNvPr id="435" name="Google Shape;435;gbb5d0998cf_0_8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gbb5d0998cf_0_83"/>
          <p:cNvSpPr txBox="1">
            <a:spLocks noGrp="1"/>
          </p:cNvSpPr>
          <p:nvPr>
            <p:ph type="title"/>
          </p:nvPr>
        </p:nvSpPr>
        <p:spPr>
          <a:xfrm>
            <a:off x="540000" y="445025"/>
            <a:ext cx="521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Achievements</a:t>
            </a:r>
            <a:endParaRPr/>
          </a:p>
        </p:txBody>
      </p:sp>
      <p:sp>
        <p:nvSpPr>
          <p:cNvPr id="441" name="Google Shape;441;gbb5d0998cf_0_83"/>
          <p:cNvSpPr txBox="1">
            <a:spLocks noGrp="1"/>
          </p:cNvSpPr>
          <p:nvPr>
            <p:ph type="body" idx="1"/>
          </p:nvPr>
        </p:nvSpPr>
        <p:spPr>
          <a:xfrm>
            <a:off x="4892875" y="1208975"/>
            <a:ext cx="3711000" cy="354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ALGORITHM </a:t>
            </a:r>
            <a:r>
              <a:rPr lang="en" sz="1600"/>
              <a:t>: </a:t>
            </a:r>
            <a:endParaRPr sz="1600"/>
          </a:p>
          <a:p>
            <a:pPr marL="457200" lvl="0" indent="-330200" algn="l" rtl="0">
              <a:spcBef>
                <a:spcPts val="0"/>
              </a:spcBef>
              <a:spcAft>
                <a:spcPts val="0"/>
              </a:spcAft>
              <a:buSzPts val="1600"/>
              <a:buChar char="-"/>
            </a:pPr>
            <a:r>
              <a:rPr lang="en" sz="1600"/>
              <a:t>Operational python code -&gt; Github</a:t>
            </a:r>
            <a:endParaRPr sz="1600"/>
          </a:p>
          <a:p>
            <a:pPr marL="457200" lvl="0" indent="-330200" algn="l" rtl="0">
              <a:spcBef>
                <a:spcPts val="0"/>
              </a:spcBef>
              <a:spcAft>
                <a:spcPts val="0"/>
              </a:spcAft>
              <a:buSzPts val="1600"/>
              <a:buChar char="-"/>
            </a:pPr>
            <a:r>
              <a:rPr lang="en" sz="1600"/>
              <a:t>Classification : hate speech, offensive speech, neutral</a:t>
            </a:r>
            <a:endParaRPr sz="1600"/>
          </a:p>
          <a:p>
            <a:pPr marL="457200" lvl="0" indent="-330200" algn="l" rtl="0">
              <a:spcBef>
                <a:spcPts val="0"/>
              </a:spcBef>
              <a:spcAft>
                <a:spcPts val="0"/>
              </a:spcAft>
              <a:buSzPts val="1600"/>
              <a:buChar char="-"/>
            </a:pPr>
            <a:r>
              <a:rPr lang="en" sz="1600"/>
              <a:t>Accuracy 81%</a:t>
            </a:r>
            <a:endParaRPr sz="1600" b="1"/>
          </a:p>
          <a:p>
            <a:pPr marL="0" lvl="0" indent="0" algn="l" rtl="0">
              <a:spcBef>
                <a:spcPts val="0"/>
              </a:spcBef>
              <a:spcAft>
                <a:spcPts val="0"/>
              </a:spcAft>
              <a:buNone/>
            </a:pPr>
            <a:endParaRPr sz="1600" b="1"/>
          </a:p>
          <a:p>
            <a:pPr marL="0" lvl="0" indent="0" algn="l" rtl="0">
              <a:spcBef>
                <a:spcPts val="0"/>
              </a:spcBef>
              <a:spcAft>
                <a:spcPts val="0"/>
              </a:spcAft>
              <a:buNone/>
            </a:pPr>
            <a:r>
              <a:rPr lang="en" sz="1600" b="1"/>
              <a:t>APPLICATION</a:t>
            </a:r>
            <a:r>
              <a:rPr lang="en" sz="1600"/>
              <a:t> :  </a:t>
            </a:r>
            <a:endParaRPr sz="1600"/>
          </a:p>
          <a:p>
            <a:pPr marL="457200" lvl="0" indent="-330200" algn="l" rtl="0">
              <a:spcBef>
                <a:spcPts val="0"/>
              </a:spcBef>
              <a:spcAft>
                <a:spcPts val="0"/>
              </a:spcAft>
              <a:buSzPts val="1600"/>
              <a:buChar char="-"/>
            </a:pPr>
            <a:r>
              <a:rPr lang="en" sz="1600"/>
              <a:t>Operational dash application</a:t>
            </a:r>
            <a:endParaRPr sz="1600"/>
          </a:p>
          <a:p>
            <a:pPr marL="457200" lvl="0" indent="-330200" algn="l" rtl="0">
              <a:spcBef>
                <a:spcPts val="0"/>
              </a:spcBef>
              <a:spcAft>
                <a:spcPts val="0"/>
              </a:spcAft>
              <a:buSzPts val="1600"/>
              <a:buChar char="-"/>
            </a:pPr>
            <a:r>
              <a:rPr lang="en" sz="1600"/>
              <a:t>User friendly</a:t>
            </a:r>
            <a:endParaRPr sz="1600"/>
          </a:p>
          <a:p>
            <a:pPr marL="457200" lvl="0" indent="-330200" algn="l" rtl="0">
              <a:spcBef>
                <a:spcPts val="0"/>
              </a:spcBef>
              <a:spcAft>
                <a:spcPts val="0"/>
              </a:spcAft>
              <a:buSzPts val="1600"/>
              <a:buChar char="-"/>
            </a:pPr>
            <a:r>
              <a:rPr lang="en" sz="1600"/>
              <a:t>Classify new messages in seconds</a:t>
            </a:r>
            <a:endParaRPr sz="1600"/>
          </a:p>
          <a:p>
            <a:pPr marL="457200" lvl="0" indent="-330200" algn="l" rtl="0">
              <a:spcBef>
                <a:spcPts val="0"/>
              </a:spcBef>
              <a:spcAft>
                <a:spcPts val="0"/>
              </a:spcAft>
              <a:buSzPts val="1600"/>
              <a:buChar char="-"/>
            </a:pPr>
            <a:r>
              <a:rPr lang="en" sz="1600"/>
              <a:t>Recognise languages</a:t>
            </a:r>
            <a:endParaRPr sz="1600"/>
          </a:p>
        </p:txBody>
      </p:sp>
      <p:pic>
        <p:nvPicPr>
          <p:cNvPr id="442" name="Google Shape;442;gbb5d0998cf_0_83"/>
          <p:cNvPicPr preferRelativeResize="0"/>
          <p:nvPr/>
        </p:nvPicPr>
        <p:blipFill rotWithShape="1">
          <a:blip r:embed="rId3">
            <a:alphaModFix/>
          </a:blip>
          <a:srcRect l="6323" r="6332"/>
          <a:stretch/>
        </p:blipFill>
        <p:spPr>
          <a:xfrm>
            <a:off x="345900" y="1056563"/>
            <a:ext cx="4122551" cy="3676725"/>
          </a:xfrm>
          <a:prstGeom prst="rect">
            <a:avLst/>
          </a:prstGeom>
          <a:noFill/>
          <a:ln>
            <a:noFill/>
          </a:ln>
        </p:spPr>
      </p:pic>
      <p:sp>
        <p:nvSpPr>
          <p:cNvPr id="443" name="Google Shape;443;gbb5d0998cf_0_8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gbb5d0998cf_0_98"/>
          <p:cNvSpPr txBox="1">
            <a:spLocks noGrp="1"/>
          </p:cNvSpPr>
          <p:nvPr>
            <p:ph type="title"/>
          </p:nvPr>
        </p:nvSpPr>
        <p:spPr>
          <a:xfrm>
            <a:off x="540000" y="445025"/>
            <a:ext cx="521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Challenges</a:t>
            </a:r>
            <a:endParaRPr/>
          </a:p>
        </p:txBody>
      </p:sp>
      <p:sp>
        <p:nvSpPr>
          <p:cNvPr id="449" name="Google Shape;449;gbb5d0998cf_0_98"/>
          <p:cNvSpPr txBox="1">
            <a:spLocks noGrp="1"/>
          </p:cNvSpPr>
          <p:nvPr>
            <p:ph type="body" idx="1"/>
          </p:nvPr>
        </p:nvSpPr>
        <p:spPr>
          <a:xfrm>
            <a:off x="4422425" y="1056575"/>
            <a:ext cx="4181700" cy="3546900"/>
          </a:xfrm>
          <a:prstGeom prst="rect">
            <a:avLst/>
          </a:prstGeom>
        </p:spPr>
        <p:txBody>
          <a:bodyPr spcFirstLastPara="1" wrap="square" lIns="91425" tIns="91425" rIns="91425" bIns="91425" anchor="t" anchorCtr="0">
            <a:noAutofit/>
          </a:bodyPr>
          <a:lstStyle/>
          <a:p>
            <a:pPr marL="0" lvl="0" indent="0" algn="l" rtl="0">
              <a:lnSpc>
                <a:spcPct val="115000"/>
              </a:lnSpc>
              <a:spcBef>
                <a:spcPts val="1800"/>
              </a:spcBef>
              <a:spcAft>
                <a:spcPts val="0"/>
              </a:spcAft>
              <a:buNone/>
            </a:pPr>
            <a:r>
              <a:rPr lang="en" sz="1600" b="1">
                <a:solidFill>
                  <a:srgbClr val="5F5F5F"/>
                </a:solidFill>
              </a:rPr>
              <a:t>VISION AI</a:t>
            </a:r>
            <a:r>
              <a:rPr lang="en" sz="1600">
                <a:solidFill>
                  <a:srgbClr val="5F5F5F"/>
                </a:solidFill>
              </a:rPr>
              <a:t>: Advancements in AI have dramatically improved the company’s ability to identify written hate speech thanks to the use of natural language algorithms. But when it comes to rooting out </a:t>
            </a:r>
            <a:r>
              <a:rPr lang="en" sz="1600">
                <a:solidFill>
                  <a:srgbClr val="5F5F5F"/>
                </a:solidFill>
                <a:highlight>
                  <a:srgbClr val="F4CCCC"/>
                </a:highlight>
              </a:rPr>
              <a:t>hateful images, videos, and memes,</a:t>
            </a:r>
            <a:r>
              <a:rPr lang="en" sz="1600">
                <a:solidFill>
                  <a:srgbClr val="5F5F5F"/>
                </a:solidFill>
              </a:rPr>
              <a:t> it becomes more challenging.</a:t>
            </a:r>
            <a:endParaRPr sz="1600">
              <a:solidFill>
                <a:srgbClr val="5F5F5F"/>
              </a:solidFill>
            </a:endParaRPr>
          </a:p>
          <a:p>
            <a:pPr marL="0" lvl="0" indent="0" algn="l" rtl="0">
              <a:lnSpc>
                <a:spcPct val="115000"/>
              </a:lnSpc>
              <a:spcBef>
                <a:spcPts val="1800"/>
              </a:spcBef>
              <a:spcAft>
                <a:spcPts val="400"/>
              </a:spcAft>
              <a:buNone/>
            </a:pPr>
            <a:r>
              <a:rPr lang="en" sz="1600">
                <a:solidFill>
                  <a:srgbClr val="5F5F5F"/>
                </a:solidFill>
              </a:rPr>
              <a:t>As more and </a:t>
            </a:r>
            <a:r>
              <a:rPr lang="en" sz="1600">
                <a:solidFill>
                  <a:srgbClr val="5F5F5F"/>
                </a:solidFill>
                <a:highlight>
                  <a:srgbClr val="F4CCCC"/>
                </a:highlight>
              </a:rPr>
              <a:t>more ways of information</a:t>
            </a:r>
            <a:r>
              <a:rPr lang="en" sz="1600">
                <a:solidFill>
                  <a:srgbClr val="5F5F5F"/>
                </a:solidFill>
              </a:rPr>
              <a:t> transmission are created, social media have to </a:t>
            </a:r>
            <a:r>
              <a:rPr lang="en" sz="1600">
                <a:solidFill>
                  <a:srgbClr val="5F5F5F"/>
                </a:solidFill>
                <a:highlight>
                  <a:srgbClr val="F4CCCC"/>
                </a:highlight>
              </a:rPr>
              <a:t>adapt their AI algorithms </a:t>
            </a:r>
            <a:r>
              <a:rPr lang="en" sz="1600">
                <a:solidFill>
                  <a:srgbClr val="5F5F5F"/>
                </a:solidFill>
              </a:rPr>
              <a:t>which is not simple.  </a:t>
            </a:r>
            <a:endParaRPr sz="1600">
              <a:solidFill>
                <a:srgbClr val="5F5F5F"/>
              </a:solidFill>
            </a:endParaRPr>
          </a:p>
        </p:txBody>
      </p:sp>
      <p:pic>
        <p:nvPicPr>
          <p:cNvPr id="450" name="Google Shape;450;gbb5d0998cf_0_98"/>
          <p:cNvPicPr preferRelativeResize="0"/>
          <p:nvPr/>
        </p:nvPicPr>
        <p:blipFill>
          <a:blip r:embed="rId3">
            <a:alphaModFix/>
          </a:blip>
          <a:stretch>
            <a:fillRect/>
          </a:stretch>
        </p:blipFill>
        <p:spPr>
          <a:xfrm>
            <a:off x="354375" y="1108186"/>
            <a:ext cx="3778713" cy="3443675"/>
          </a:xfrm>
          <a:prstGeom prst="rect">
            <a:avLst/>
          </a:prstGeom>
          <a:noFill/>
          <a:ln>
            <a:noFill/>
          </a:ln>
        </p:spPr>
      </p:pic>
      <p:sp>
        <p:nvSpPr>
          <p:cNvPr id="451" name="Google Shape;451;gbb5d0998cf_0_9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gbb5d0998cf_0_130"/>
          <p:cNvSpPr txBox="1">
            <a:spLocks noGrp="1"/>
          </p:cNvSpPr>
          <p:nvPr>
            <p:ph type="ctrTitle"/>
          </p:nvPr>
        </p:nvSpPr>
        <p:spPr>
          <a:xfrm>
            <a:off x="960199" y="1364325"/>
            <a:ext cx="68040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a:t>Thank you</a:t>
            </a:r>
            <a:endParaRPr/>
          </a:p>
          <a:p>
            <a:pPr marL="0" lvl="0" indent="0" algn="ctr" rtl="0">
              <a:lnSpc>
                <a:spcPct val="100000"/>
              </a:lnSpc>
              <a:spcBef>
                <a:spcPts val="0"/>
              </a:spcBef>
              <a:spcAft>
                <a:spcPts val="0"/>
              </a:spcAft>
              <a:buSzPts val="5200"/>
              <a:buNone/>
            </a:pPr>
            <a:endParaRPr sz="3400"/>
          </a:p>
          <a:p>
            <a:pPr marL="0" lvl="0" indent="0" algn="ctr" rtl="0">
              <a:lnSpc>
                <a:spcPct val="100000"/>
              </a:lnSpc>
              <a:spcBef>
                <a:spcPts val="0"/>
              </a:spcBef>
              <a:spcAft>
                <a:spcPts val="0"/>
              </a:spcAft>
              <a:buSzPts val="5200"/>
              <a:buNone/>
            </a:pPr>
            <a:r>
              <a:rPr lang="en" sz="4000"/>
              <a:t>Questions?</a:t>
            </a:r>
            <a:endParaRPr sz="4000"/>
          </a:p>
        </p:txBody>
      </p:sp>
      <p:sp>
        <p:nvSpPr>
          <p:cNvPr id="457" name="Google Shape;457;gbb5d0998cf_0_130"/>
          <p:cNvSpPr txBox="1">
            <a:spLocks noGrp="1"/>
          </p:cNvSpPr>
          <p:nvPr>
            <p:ph type="subTitle" idx="1"/>
          </p:nvPr>
        </p:nvSpPr>
        <p:spPr>
          <a:xfrm>
            <a:off x="3084350" y="3383525"/>
            <a:ext cx="5735100" cy="3921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2800"/>
              <a:buNone/>
            </a:pPr>
            <a:r>
              <a:rPr lang="en"/>
              <a:t>DA SILVA Kevin</a:t>
            </a:r>
            <a:endParaRPr/>
          </a:p>
          <a:p>
            <a:pPr marL="0" lvl="0" indent="0" algn="r" rtl="0">
              <a:lnSpc>
                <a:spcPct val="100000"/>
              </a:lnSpc>
              <a:spcBef>
                <a:spcPts val="0"/>
              </a:spcBef>
              <a:spcAft>
                <a:spcPts val="0"/>
              </a:spcAft>
              <a:buSzPts val="2800"/>
              <a:buNone/>
            </a:pPr>
            <a:r>
              <a:rPr lang="en"/>
              <a:t>DIETRICH Louise</a:t>
            </a:r>
            <a:endParaRPr/>
          </a:p>
          <a:p>
            <a:pPr marL="0" lvl="0" indent="0" algn="r" rtl="0">
              <a:lnSpc>
                <a:spcPct val="100000"/>
              </a:lnSpc>
              <a:spcBef>
                <a:spcPts val="0"/>
              </a:spcBef>
              <a:spcAft>
                <a:spcPts val="0"/>
              </a:spcAft>
              <a:buSzPts val="2800"/>
              <a:buNone/>
            </a:pPr>
            <a:r>
              <a:rPr lang="en"/>
              <a:t>INGAUD-JAUBERT Ivan</a:t>
            </a:r>
            <a:endParaRPr/>
          </a:p>
          <a:p>
            <a:pPr marL="0" lvl="0" indent="0" algn="r" rtl="0">
              <a:lnSpc>
                <a:spcPct val="100000"/>
              </a:lnSpc>
              <a:spcBef>
                <a:spcPts val="0"/>
              </a:spcBef>
              <a:spcAft>
                <a:spcPts val="0"/>
              </a:spcAft>
              <a:buSzPts val="2800"/>
              <a:buNone/>
            </a:pPr>
            <a:r>
              <a:rPr lang="en"/>
              <a:t>MECKER Maéva</a:t>
            </a:r>
            <a:endParaRPr/>
          </a:p>
          <a:p>
            <a:pPr marL="0" lvl="0" indent="0" algn="r" rtl="0">
              <a:lnSpc>
                <a:spcPct val="100000"/>
              </a:lnSpc>
              <a:spcBef>
                <a:spcPts val="0"/>
              </a:spcBef>
              <a:spcAft>
                <a:spcPts val="0"/>
              </a:spcAft>
              <a:buSzPts val="2800"/>
              <a:buNone/>
            </a:pPr>
            <a:r>
              <a:rPr lang="en"/>
              <a:t>MONARI Alberto</a:t>
            </a:r>
            <a:endParaRPr/>
          </a:p>
          <a:p>
            <a:pPr marL="0" lvl="0" indent="0" algn="r" rtl="0">
              <a:lnSpc>
                <a:spcPct val="100000"/>
              </a:lnSpc>
              <a:spcBef>
                <a:spcPts val="0"/>
              </a:spcBef>
              <a:spcAft>
                <a:spcPts val="0"/>
              </a:spcAft>
              <a:buSzPts val="2800"/>
              <a:buNone/>
            </a:pPr>
            <a:r>
              <a:rPr lang="en"/>
              <a:t>SERRANO DIEGO Marina</a:t>
            </a:r>
            <a:endParaRPr/>
          </a:p>
        </p:txBody>
      </p:sp>
      <p:pic>
        <p:nvPicPr>
          <p:cNvPr id="458" name="Google Shape;458;gbb5d0998cf_0_130"/>
          <p:cNvPicPr preferRelativeResize="0"/>
          <p:nvPr/>
        </p:nvPicPr>
        <p:blipFill>
          <a:blip r:embed="rId3">
            <a:alphaModFix/>
          </a:blip>
          <a:stretch>
            <a:fillRect/>
          </a:stretch>
        </p:blipFill>
        <p:spPr>
          <a:xfrm>
            <a:off x="94075" y="0"/>
            <a:ext cx="1093800" cy="81051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5"/>
        <p:cNvGrpSpPr/>
        <p:nvPr/>
      </p:nvGrpSpPr>
      <p:grpSpPr>
        <a:xfrm>
          <a:off x="0" y="0"/>
          <a:ext cx="0" cy="0"/>
          <a:chOff x="0" y="0"/>
          <a:chExt cx="0" cy="0"/>
        </a:xfrm>
      </p:grpSpPr>
      <p:pic>
        <p:nvPicPr>
          <p:cNvPr id="276" name="Google Shape;276;p5"/>
          <p:cNvPicPr preferRelativeResize="0"/>
          <p:nvPr/>
        </p:nvPicPr>
        <p:blipFill>
          <a:blip r:embed="rId4">
            <a:alphaModFix/>
          </a:blip>
          <a:stretch>
            <a:fillRect/>
          </a:stretch>
        </p:blipFill>
        <p:spPr>
          <a:xfrm>
            <a:off x="0" y="76200"/>
            <a:ext cx="7339175" cy="5067300"/>
          </a:xfrm>
          <a:prstGeom prst="rect">
            <a:avLst/>
          </a:prstGeom>
          <a:noFill/>
          <a:ln>
            <a:noFill/>
          </a:ln>
        </p:spPr>
      </p:pic>
      <p:sp>
        <p:nvSpPr>
          <p:cNvPr id="277" name="Google Shape;277;p5"/>
          <p:cNvSpPr txBox="1">
            <a:spLocks noGrp="1"/>
          </p:cNvSpPr>
          <p:nvPr>
            <p:ph type="title"/>
          </p:nvPr>
        </p:nvSpPr>
        <p:spPr>
          <a:xfrm>
            <a:off x="741550" y="2646988"/>
            <a:ext cx="4637400" cy="608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a:t>Business case</a:t>
            </a:r>
            <a:endParaRPr/>
          </a:p>
        </p:txBody>
      </p:sp>
      <p:sp>
        <p:nvSpPr>
          <p:cNvPr id="278" name="Google Shape;278;p5"/>
          <p:cNvSpPr txBox="1">
            <a:spLocks noGrp="1"/>
          </p:cNvSpPr>
          <p:nvPr>
            <p:ph type="subTitle" idx="1"/>
          </p:nvPr>
        </p:nvSpPr>
        <p:spPr>
          <a:xfrm>
            <a:off x="759400" y="3237788"/>
            <a:ext cx="2818800" cy="60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400"/>
              <a:buNone/>
            </a:pPr>
            <a:r>
              <a:rPr lang="en"/>
              <a:t>Context and motivation</a:t>
            </a:r>
            <a:endParaRPr/>
          </a:p>
        </p:txBody>
      </p:sp>
      <p:sp>
        <p:nvSpPr>
          <p:cNvPr id="279" name="Google Shape;279;p5"/>
          <p:cNvSpPr txBox="1">
            <a:spLocks noGrp="1"/>
          </p:cNvSpPr>
          <p:nvPr>
            <p:ph type="title" idx="2"/>
          </p:nvPr>
        </p:nvSpPr>
        <p:spPr>
          <a:xfrm>
            <a:off x="741550" y="2028463"/>
            <a:ext cx="1217400" cy="686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000"/>
              <a:buNone/>
            </a:pPr>
            <a:r>
              <a:rPr lang="en"/>
              <a:t>01</a:t>
            </a:r>
            <a:endParaRPr/>
          </a:p>
        </p:txBody>
      </p:sp>
      <p:pic>
        <p:nvPicPr>
          <p:cNvPr id="280" name="Google Shape;280;p5"/>
          <p:cNvPicPr preferRelativeResize="0"/>
          <p:nvPr/>
        </p:nvPicPr>
        <p:blipFill>
          <a:blip r:embed="rId4">
            <a:alphaModFix/>
          </a:blip>
          <a:stretch>
            <a:fillRect/>
          </a:stretch>
        </p:blipFill>
        <p:spPr>
          <a:xfrm>
            <a:off x="6837350" y="2319625"/>
            <a:ext cx="2306650" cy="2838600"/>
          </a:xfrm>
          <a:prstGeom prst="rect">
            <a:avLst/>
          </a:prstGeom>
          <a:noFill/>
          <a:ln>
            <a:noFill/>
          </a:ln>
        </p:spPr>
      </p:pic>
      <p:sp>
        <p:nvSpPr>
          <p:cNvPr id="281" name="Google Shape;281;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
          <p:cNvSpPr txBox="1">
            <a:spLocks noGrp="1"/>
          </p:cNvSpPr>
          <p:nvPr>
            <p:ph type="title"/>
          </p:nvPr>
        </p:nvSpPr>
        <p:spPr>
          <a:xfrm>
            <a:off x="540000" y="439200"/>
            <a:ext cx="521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About us</a:t>
            </a:r>
            <a:endParaRPr/>
          </a:p>
        </p:txBody>
      </p:sp>
      <p:sp>
        <p:nvSpPr>
          <p:cNvPr id="287" name="Google Shape;287;p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288" name="Google Shape;288;p2"/>
          <p:cNvSpPr txBox="1">
            <a:spLocks noGrp="1"/>
          </p:cNvSpPr>
          <p:nvPr>
            <p:ph type="body" idx="1"/>
          </p:nvPr>
        </p:nvSpPr>
        <p:spPr>
          <a:xfrm>
            <a:off x="1182900" y="1596600"/>
            <a:ext cx="6485700" cy="354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1600" b="1"/>
              <a:t>OUR POINT OF VIEW</a:t>
            </a:r>
            <a:r>
              <a:rPr lang="en" sz="1600"/>
              <a:t> : We are a company that offers </a:t>
            </a:r>
            <a:r>
              <a:rPr lang="en" sz="1600">
                <a:highlight>
                  <a:srgbClr val="F4CCCC"/>
                </a:highlight>
              </a:rPr>
              <a:t>social network services</a:t>
            </a:r>
            <a:endParaRPr sz="1600">
              <a:highlight>
                <a:srgbClr val="F4CCCC"/>
              </a:highlight>
            </a:endParaRPr>
          </a:p>
          <a:p>
            <a:pPr marL="0" lvl="0" indent="0" algn="l" rtl="0">
              <a:lnSpc>
                <a:spcPct val="100000"/>
              </a:lnSpc>
              <a:spcBef>
                <a:spcPts val="0"/>
              </a:spcBef>
              <a:spcAft>
                <a:spcPts val="0"/>
              </a:spcAft>
              <a:buSzPts val="1400"/>
              <a:buNone/>
            </a:pPr>
            <a:endParaRPr sz="1600">
              <a:highlight>
                <a:srgbClr val="F4CCCC"/>
              </a:highlight>
            </a:endParaRPr>
          </a:p>
          <a:p>
            <a:pPr marL="0" lvl="0" indent="0" algn="l" rtl="0">
              <a:lnSpc>
                <a:spcPct val="100000"/>
              </a:lnSpc>
              <a:spcBef>
                <a:spcPts val="0"/>
              </a:spcBef>
              <a:spcAft>
                <a:spcPts val="0"/>
              </a:spcAft>
              <a:buSzPts val="1400"/>
              <a:buNone/>
            </a:pPr>
            <a:endParaRPr sz="1600"/>
          </a:p>
          <a:p>
            <a:pPr marL="0" lvl="0" indent="0" algn="l" rtl="0">
              <a:lnSpc>
                <a:spcPct val="100000"/>
              </a:lnSpc>
              <a:spcBef>
                <a:spcPts val="0"/>
              </a:spcBef>
              <a:spcAft>
                <a:spcPts val="0"/>
              </a:spcAft>
              <a:buSzPts val="1400"/>
              <a:buNone/>
            </a:pPr>
            <a:r>
              <a:rPr lang="en" sz="1600" b="1"/>
              <a:t>MISSION</a:t>
            </a:r>
            <a:r>
              <a:rPr lang="en" sz="1600"/>
              <a:t> : We have been contacted by TWITTER in order to develop a new</a:t>
            </a:r>
            <a:r>
              <a:rPr lang="en" sz="1600">
                <a:highlight>
                  <a:srgbClr val="F4CCCC"/>
                </a:highlight>
              </a:rPr>
              <a:t> application</a:t>
            </a:r>
            <a:r>
              <a:rPr lang="en" sz="1600"/>
              <a:t> capable to </a:t>
            </a:r>
            <a:r>
              <a:rPr lang="en" sz="1600">
                <a:highlight>
                  <a:srgbClr val="F4CCCC"/>
                </a:highlight>
              </a:rPr>
              <a:t>detect hate speech</a:t>
            </a:r>
            <a:r>
              <a:rPr lang="en" sz="1600"/>
              <a:t> and offensive messages.</a:t>
            </a:r>
            <a:endParaRPr sz="1600"/>
          </a:p>
          <a:p>
            <a:pPr marL="0" lvl="0" indent="0" algn="l" rtl="0">
              <a:lnSpc>
                <a:spcPct val="100000"/>
              </a:lnSpc>
              <a:spcBef>
                <a:spcPts val="0"/>
              </a:spcBef>
              <a:spcAft>
                <a:spcPts val="0"/>
              </a:spcAft>
              <a:buSzPts val="1400"/>
              <a:buNone/>
            </a:pPr>
            <a:endParaRPr/>
          </a:p>
        </p:txBody>
      </p:sp>
      <p:pic>
        <p:nvPicPr>
          <p:cNvPr id="289" name="Google Shape;289;p2"/>
          <p:cNvPicPr preferRelativeResize="0"/>
          <p:nvPr/>
        </p:nvPicPr>
        <p:blipFill>
          <a:blip r:embed="rId3">
            <a:alphaModFix/>
          </a:blip>
          <a:stretch>
            <a:fillRect/>
          </a:stretch>
        </p:blipFill>
        <p:spPr>
          <a:xfrm>
            <a:off x="8050850" y="249113"/>
            <a:ext cx="935650" cy="9528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gbb5d0998cf_0_31"/>
          <p:cNvSpPr txBox="1">
            <a:spLocks noGrp="1"/>
          </p:cNvSpPr>
          <p:nvPr>
            <p:ph type="title"/>
          </p:nvPr>
        </p:nvSpPr>
        <p:spPr>
          <a:xfrm>
            <a:off x="110025" y="439200"/>
            <a:ext cx="56439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The subjectivity of hate data</a:t>
            </a:r>
            <a:endParaRPr/>
          </a:p>
        </p:txBody>
      </p:sp>
      <p:pic>
        <p:nvPicPr>
          <p:cNvPr id="295" name="Google Shape;295;gbb5d0998cf_0_31"/>
          <p:cNvPicPr preferRelativeResize="0"/>
          <p:nvPr/>
        </p:nvPicPr>
        <p:blipFill>
          <a:blip r:embed="rId3">
            <a:alphaModFix/>
          </a:blip>
          <a:stretch>
            <a:fillRect/>
          </a:stretch>
        </p:blipFill>
        <p:spPr>
          <a:xfrm>
            <a:off x="784325" y="1011900"/>
            <a:ext cx="2744250" cy="4005250"/>
          </a:xfrm>
          <a:prstGeom prst="rect">
            <a:avLst/>
          </a:prstGeom>
          <a:noFill/>
          <a:ln>
            <a:noFill/>
          </a:ln>
        </p:spPr>
      </p:pic>
      <p:sp>
        <p:nvSpPr>
          <p:cNvPr id="296" name="Google Shape;296;gbb5d0998cf_0_3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297" name="Google Shape;297;gbb5d0998cf_0_31"/>
          <p:cNvPicPr preferRelativeResize="0"/>
          <p:nvPr/>
        </p:nvPicPr>
        <p:blipFill>
          <a:blip r:embed="rId4">
            <a:alphaModFix/>
          </a:blip>
          <a:stretch>
            <a:fillRect/>
          </a:stretch>
        </p:blipFill>
        <p:spPr>
          <a:xfrm>
            <a:off x="4312438" y="1186813"/>
            <a:ext cx="3460475" cy="3655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gbb5d0998cf_0_71"/>
          <p:cNvSpPr txBox="1">
            <a:spLocks noGrp="1"/>
          </p:cNvSpPr>
          <p:nvPr>
            <p:ph type="title"/>
          </p:nvPr>
        </p:nvSpPr>
        <p:spPr>
          <a:xfrm>
            <a:off x="540000" y="439200"/>
            <a:ext cx="521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Hate speech a real danger </a:t>
            </a:r>
            <a:endParaRPr/>
          </a:p>
        </p:txBody>
      </p:sp>
      <p:sp>
        <p:nvSpPr>
          <p:cNvPr id="303" name="Google Shape;303;gbb5d0998cf_0_71"/>
          <p:cNvSpPr txBox="1">
            <a:spLocks noGrp="1"/>
          </p:cNvSpPr>
          <p:nvPr>
            <p:ph type="body" idx="1"/>
          </p:nvPr>
        </p:nvSpPr>
        <p:spPr>
          <a:xfrm>
            <a:off x="223200" y="1164300"/>
            <a:ext cx="5833500" cy="384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t>Hate speech is something that society must </a:t>
            </a:r>
            <a:r>
              <a:rPr lang="en" sz="1600">
                <a:highlight>
                  <a:srgbClr val="F4CCCC"/>
                </a:highlight>
              </a:rPr>
              <a:t>take seriously</a:t>
            </a:r>
            <a:r>
              <a:rPr lang="en" sz="1600"/>
              <a:t>, not dismiss as something that might at worst hurt the feelings. </a:t>
            </a:r>
            <a:endParaRPr sz="1600"/>
          </a:p>
          <a:p>
            <a:pPr marL="0" marR="0" lvl="0" indent="0" algn="l" rtl="0">
              <a:lnSpc>
                <a:spcPct val="100000"/>
              </a:lnSpc>
              <a:spcBef>
                <a:spcPts val="0"/>
              </a:spcBef>
              <a:spcAft>
                <a:spcPts val="0"/>
              </a:spcAft>
              <a:buNone/>
            </a:pPr>
            <a:endParaRPr sz="1600"/>
          </a:p>
          <a:p>
            <a:pPr marL="0" lvl="0" indent="0" algn="l" rtl="0">
              <a:spcBef>
                <a:spcPts val="0"/>
              </a:spcBef>
              <a:spcAft>
                <a:spcPts val="0"/>
              </a:spcAft>
              <a:buNone/>
            </a:pPr>
            <a:r>
              <a:rPr lang="en" sz="1600"/>
              <a:t>Hate speech represent a </a:t>
            </a:r>
            <a:r>
              <a:rPr lang="en" sz="1600">
                <a:highlight>
                  <a:srgbClr val="F4CCCC"/>
                </a:highlight>
              </a:rPr>
              <a:t>danger for the society</a:t>
            </a:r>
            <a:r>
              <a:rPr lang="en" sz="1600"/>
              <a:t> , the protection of human rights and the rule of law.</a:t>
            </a:r>
            <a:endParaRPr sz="1150">
              <a:solidFill>
                <a:srgbClr val="161616"/>
              </a:solidFill>
              <a:highlight>
                <a:schemeClr val="lt1"/>
              </a:highlight>
              <a:latin typeface="Open Sans"/>
              <a:ea typeface="Open Sans"/>
              <a:cs typeface="Open Sans"/>
              <a:sym typeface="Open Sans"/>
            </a:endParaRPr>
          </a:p>
          <a:p>
            <a:pPr marL="0" marR="0" lvl="0" indent="0" algn="l" rtl="0">
              <a:lnSpc>
                <a:spcPct val="100000"/>
              </a:lnSpc>
              <a:spcBef>
                <a:spcPts val="0"/>
              </a:spcBef>
              <a:spcAft>
                <a:spcPts val="0"/>
              </a:spcAft>
              <a:buNone/>
            </a:pPr>
            <a:endParaRPr sz="1600"/>
          </a:p>
          <a:p>
            <a:pPr marL="0" marR="0" lvl="0" indent="0" algn="l" rtl="0">
              <a:lnSpc>
                <a:spcPct val="100000"/>
              </a:lnSpc>
              <a:spcBef>
                <a:spcPts val="0"/>
              </a:spcBef>
              <a:spcAft>
                <a:spcPts val="0"/>
              </a:spcAft>
              <a:buNone/>
            </a:pPr>
            <a:r>
              <a:rPr lang="en" sz="1600"/>
              <a:t>There is evidence that hate speech predicts </a:t>
            </a:r>
            <a:r>
              <a:rPr lang="en" sz="1600">
                <a:highlight>
                  <a:srgbClr val="F4CCCC"/>
                </a:highlight>
              </a:rPr>
              <a:t>violence,</a:t>
            </a:r>
            <a:r>
              <a:rPr lang="en" sz="1600"/>
              <a:t> that groups more exposed to hate speech are more likely to commit </a:t>
            </a:r>
            <a:r>
              <a:rPr lang="en" sz="1600">
                <a:highlight>
                  <a:srgbClr val="F4CCCC"/>
                </a:highlight>
              </a:rPr>
              <a:t>suicide</a:t>
            </a:r>
            <a:r>
              <a:rPr lang="en" sz="1600"/>
              <a:t>, and that it causes what scientists call a ‘</a:t>
            </a:r>
            <a:r>
              <a:rPr lang="en" sz="1600">
                <a:highlight>
                  <a:srgbClr val="F4CCCC"/>
                </a:highlight>
              </a:rPr>
              <a:t>dehumanization effect’</a:t>
            </a:r>
            <a:r>
              <a:rPr lang="en" sz="1600"/>
              <a:t> which makes it easier for us to justify suffering and harm caused to another human being.</a:t>
            </a:r>
            <a:endParaRPr sz="1600"/>
          </a:p>
          <a:p>
            <a:pPr marL="0" marR="0" lvl="0" indent="0" algn="l" rtl="0">
              <a:lnSpc>
                <a:spcPct val="100000"/>
              </a:lnSpc>
              <a:spcBef>
                <a:spcPts val="0"/>
              </a:spcBef>
              <a:spcAft>
                <a:spcPts val="0"/>
              </a:spcAft>
              <a:buNone/>
            </a:pPr>
            <a:endParaRPr sz="1600">
              <a:highlight>
                <a:srgbClr val="FFFF00"/>
              </a:highlight>
            </a:endParaRPr>
          </a:p>
        </p:txBody>
      </p:sp>
      <p:sp>
        <p:nvSpPr>
          <p:cNvPr id="304" name="Google Shape;304;gbb5d0998cf_0_7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305" name="Google Shape;305;gbb5d0998cf_0_71"/>
          <p:cNvGrpSpPr/>
          <p:nvPr/>
        </p:nvGrpSpPr>
        <p:grpSpPr>
          <a:xfrm>
            <a:off x="6146938" y="1247775"/>
            <a:ext cx="2409825" cy="2647950"/>
            <a:chOff x="6482588" y="1247775"/>
            <a:chExt cx="2409825" cy="2647950"/>
          </a:xfrm>
        </p:grpSpPr>
        <p:pic>
          <p:nvPicPr>
            <p:cNvPr id="306" name="Google Shape;306;gbb5d0998cf_0_71"/>
            <p:cNvPicPr preferRelativeResize="0"/>
            <p:nvPr/>
          </p:nvPicPr>
          <p:blipFill>
            <a:blip r:embed="rId3">
              <a:alphaModFix/>
            </a:blip>
            <a:stretch>
              <a:fillRect/>
            </a:stretch>
          </p:blipFill>
          <p:spPr>
            <a:xfrm>
              <a:off x="6482588" y="1247775"/>
              <a:ext cx="2409825" cy="2647950"/>
            </a:xfrm>
            <a:prstGeom prst="rect">
              <a:avLst/>
            </a:prstGeom>
            <a:noFill/>
            <a:ln>
              <a:noFill/>
            </a:ln>
          </p:spPr>
        </p:pic>
        <p:pic>
          <p:nvPicPr>
            <p:cNvPr id="307" name="Google Shape;307;gbb5d0998cf_0_71"/>
            <p:cNvPicPr preferRelativeResize="0"/>
            <p:nvPr/>
          </p:nvPicPr>
          <p:blipFill>
            <a:blip r:embed="rId4">
              <a:alphaModFix/>
            </a:blip>
            <a:stretch>
              <a:fillRect/>
            </a:stretch>
          </p:blipFill>
          <p:spPr>
            <a:xfrm>
              <a:off x="7047675" y="2986175"/>
              <a:ext cx="1282725" cy="296025"/>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gc0aafba81d_0_37"/>
          <p:cNvSpPr txBox="1">
            <a:spLocks noGrp="1"/>
          </p:cNvSpPr>
          <p:nvPr>
            <p:ph type="title"/>
          </p:nvPr>
        </p:nvSpPr>
        <p:spPr>
          <a:xfrm>
            <a:off x="540000" y="439200"/>
            <a:ext cx="521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Offensive Speech </a:t>
            </a:r>
            <a:endParaRPr/>
          </a:p>
        </p:txBody>
      </p:sp>
      <p:sp>
        <p:nvSpPr>
          <p:cNvPr id="313" name="Google Shape;313;gc0aafba81d_0_37"/>
          <p:cNvSpPr txBox="1">
            <a:spLocks noGrp="1"/>
          </p:cNvSpPr>
          <p:nvPr>
            <p:ph type="body" idx="1"/>
          </p:nvPr>
        </p:nvSpPr>
        <p:spPr>
          <a:xfrm>
            <a:off x="1385250" y="1126200"/>
            <a:ext cx="5833500" cy="384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600">
                <a:highlight>
                  <a:srgbClr val="F4CCCC"/>
                </a:highlight>
              </a:rPr>
              <a:t>Offensive speech</a:t>
            </a:r>
            <a:r>
              <a:rPr lang="en" sz="1600"/>
              <a:t>-&gt;   Language capable of upset or embarrass people because is rude or insulting</a:t>
            </a:r>
            <a:endParaRPr sz="1600">
              <a:highlight>
                <a:srgbClr val="FFFF00"/>
              </a:highlight>
            </a:endParaRPr>
          </a:p>
        </p:txBody>
      </p:sp>
      <p:sp>
        <p:nvSpPr>
          <p:cNvPr id="314" name="Google Shape;314;gc0aafba81d_0_3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315" name="Google Shape;315;gc0aafba81d_0_37"/>
          <p:cNvPicPr preferRelativeResize="0"/>
          <p:nvPr/>
        </p:nvPicPr>
        <p:blipFill>
          <a:blip r:embed="rId3">
            <a:alphaModFix/>
          </a:blip>
          <a:stretch>
            <a:fillRect/>
          </a:stretch>
        </p:blipFill>
        <p:spPr>
          <a:xfrm>
            <a:off x="1485900" y="1965313"/>
            <a:ext cx="4876800" cy="2638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9"/>
        <p:cNvGrpSpPr/>
        <p:nvPr/>
      </p:nvGrpSpPr>
      <p:grpSpPr>
        <a:xfrm>
          <a:off x="0" y="0"/>
          <a:ext cx="0" cy="0"/>
          <a:chOff x="0" y="0"/>
          <a:chExt cx="0" cy="0"/>
        </a:xfrm>
      </p:grpSpPr>
      <p:pic>
        <p:nvPicPr>
          <p:cNvPr id="320" name="Google Shape;320;gbb5d0998cf_0_51"/>
          <p:cNvPicPr preferRelativeResize="0"/>
          <p:nvPr/>
        </p:nvPicPr>
        <p:blipFill>
          <a:blip r:embed="rId4">
            <a:alphaModFix/>
          </a:blip>
          <a:stretch>
            <a:fillRect/>
          </a:stretch>
        </p:blipFill>
        <p:spPr>
          <a:xfrm>
            <a:off x="0" y="76200"/>
            <a:ext cx="7339175" cy="5067300"/>
          </a:xfrm>
          <a:prstGeom prst="rect">
            <a:avLst/>
          </a:prstGeom>
          <a:noFill/>
          <a:ln>
            <a:noFill/>
          </a:ln>
        </p:spPr>
      </p:pic>
      <p:sp>
        <p:nvSpPr>
          <p:cNvPr id="321" name="Google Shape;321;gbb5d0998cf_0_51"/>
          <p:cNvSpPr txBox="1">
            <a:spLocks noGrp="1"/>
          </p:cNvSpPr>
          <p:nvPr>
            <p:ph type="title"/>
          </p:nvPr>
        </p:nvSpPr>
        <p:spPr>
          <a:xfrm>
            <a:off x="741550" y="2646988"/>
            <a:ext cx="4637400" cy="608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a:t>Context</a:t>
            </a:r>
            <a:endParaRPr/>
          </a:p>
        </p:txBody>
      </p:sp>
      <p:sp>
        <p:nvSpPr>
          <p:cNvPr id="322" name="Google Shape;322;gbb5d0998cf_0_51"/>
          <p:cNvSpPr txBox="1">
            <a:spLocks noGrp="1"/>
          </p:cNvSpPr>
          <p:nvPr>
            <p:ph type="subTitle" idx="1"/>
          </p:nvPr>
        </p:nvSpPr>
        <p:spPr>
          <a:xfrm>
            <a:off x="759400" y="3237788"/>
            <a:ext cx="2818800" cy="60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400"/>
              <a:buNone/>
            </a:pPr>
            <a:r>
              <a:rPr lang="en"/>
              <a:t>Education and social media</a:t>
            </a:r>
            <a:endParaRPr/>
          </a:p>
        </p:txBody>
      </p:sp>
      <p:sp>
        <p:nvSpPr>
          <p:cNvPr id="323" name="Google Shape;323;gbb5d0998cf_0_51"/>
          <p:cNvSpPr txBox="1">
            <a:spLocks noGrp="1"/>
          </p:cNvSpPr>
          <p:nvPr>
            <p:ph type="title" idx="2"/>
          </p:nvPr>
        </p:nvSpPr>
        <p:spPr>
          <a:xfrm>
            <a:off x="741550" y="2028463"/>
            <a:ext cx="1217400" cy="686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000"/>
              <a:buNone/>
            </a:pPr>
            <a:r>
              <a:rPr lang="en"/>
              <a:t>02</a:t>
            </a:r>
            <a:endParaRPr/>
          </a:p>
        </p:txBody>
      </p:sp>
      <p:pic>
        <p:nvPicPr>
          <p:cNvPr id="324" name="Google Shape;324;gbb5d0998cf_0_51"/>
          <p:cNvPicPr preferRelativeResize="0"/>
          <p:nvPr/>
        </p:nvPicPr>
        <p:blipFill>
          <a:blip r:embed="rId4">
            <a:alphaModFix/>
          </a:blip>
          <a:stretch>
            <a:fillRect/>
          </a:stretch>
        </p:blipFill>
        <p:spPr>
          <a:xfrm>
            <a:off x="6837350" y="2319625"/>
            <a:ext cx="2306650" cy="2838600"/>
          </a:xfrm>
          <a:prstGeom prst="rect">
            <a:avLst/>
          </a:prstGeom>
          <a:noFill/>
          <a:ln>
            <a:noFill/>
          </a:ln>
        </p:spPr>
      </p:pic>
      <p:sp>
        <p:nvSpPr>
          <p:cNvPr id="325" name="Google Shape;325;gbb5d0998cf_0_5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gbb5d0998cf_0_36"/>
          <p:cNvSpPr txBox="1">
            <a:spLocks noGrp="1"/>
          </p:cNvSpPr>
          <p:nvPr>
            <p:ph type="title"/>
          </p:nvPr>
        </p:nvSpPr>
        <p:spPr>
          <a:xfrm>
            <a:off x="540000" y="445025"/>
            <a:ext cx="521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Engines to correct</a:t>
            </a:r>
            <a:endParaRPr/>
          </a:p>
        </p:txBody>
      </p:sp>
      <p:sp>
        <p:nvSpPr>
          <p:cNvPr id="331" name="Google Shape;331;gbb5d0998cf_0_36"/>
          <p:cNvSpPr txBox="1">
            <a:spLocks noGrp="1"/>
          </p:cNvSpPr>
          <p:nvPr>
            <p:ph type="body" idx="1"/>
          </p:nvPr>
        </p:nvSpPr>
        <p:spPr>
          <a:xfrm>
            <a:off x="873675" y="1110325"/>
            <a:ext cx="7730700" cy="354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SOCIAL MEDIA PLATFORMS</a:t>
            </a:r>
            <a:r>
              <a:rPr lang="en" sz="1600"/>
              <a:t> : </a:t>
            </a:r>
            <a:r>
              <a:rPr lang="en" sz="1600">
                <a:highlight>
                  <a:srgbClr val="F4CCCC"/>
                </a:highlight>
              </a:rPr>
              <a:t>Catalizator</a:t>
            </a:r>
            <a:r>
              <a:rPr lang="en" sz="1600"/>
              <a:t> of hate crimes</a:t>
            </a:r>
            <a:endParaRPr sz="1600"/>
          </a:p>
          <a:p>
            <a:pPr marL="457200" lvl="0" indent="-330200" algn="l" rtl="0">
              <a:spcBef>
                <a:spcPts val="0"/>
              </a:spcBef>
              <a:spcAft>
                <a:spcPts val="0"/>
              </a:spcAft>
              <a:buSzPts val="1600"/>
              <a:buChar char="●"/>
            </a:pPr>
            <a:r>
              <a:rPr lang="en" sz="1600"/>
              <a:t>Cluster people - &gt; make money</a:t>
            </a:r>
            <a:endParaRPr sz="1600"/>
          </a:p>
          <a:p>
            <a:pPr marL="457200" lvl="0" indent="-330200" algn="l" rtl="0">
              <a:spcBef>
                <a:spcPts val="0"/>
              </a:spcBef>
              <a:spcAft>
                <a:spcPts val="0"/>
              </a:spcAft>
              <a:buSzPts val="1600"/>
              <a:buChar char="●"/>
            </a:pPr>
            <a:r>
              <a:rPr lang="en" sz="1600"/>
              <a:t>Image degradation</a:t>
            </a:r>
            <a:endParaRPr sz="1600"/>
          </a:p>
          <a:p>
            <a:pPr marL="0" lvl="0" indent="0" algn="l" rtl="0">
              <a:spcBef>
                <a:spcPts val="0"/>
              </a:spcBef>
              <a:spcAft>
                <a:spcPts val="0"/>
              </a:spcAft>
              <a:buNone/>
            </a:pPr>
            <a:r>
              <a:rPr lang="en" sz="1500" b="1"/>
              <a:t>GOVERNMENTS </a:t>
            </a:r>
            <a:r>
              <a:rPr lang="en" sz="1500"/>
              <a:t>: Force social media platforms to </a:t>
            </a:r>
            <a:r>
              <a:rPr lang="en" sz="1500">
                <a:highlight>
                  <a:srgbClr val="F4CCCC"/>
                </a:highlight>
              </a:rPr>
              <a:t>take responsibility</a:t>
            </a:r>
            <a:endParaRPr sz="1500">
              <a:highlight>
                <a:srgbClr val="F4CCCC"/>
              </a:highlight>
            </a:endParaRPr>
          </a:p>
          <a:p>
            <a:pPr marL="0" lvl="0" indent="0" algn="l" rtl="0">
              <a:spcBef>
                <a:spcPts val="0"/>
              </a:spcBef>
              <a:spcAft>
                <a:spcPts val="0"/>
              </a:spcAft>
              <a:buNone/>
            </a:pPr>
            <a:endParaRPr/>
          </a:p>
        </p:txBody>
      </p:sp>
      <p:sp>
        <p:nvSpPr>
          <p:cNvPr id="332" name="Google Shape;332;gbb5d0998cf_0_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333" name="Google Shape;333;gbb5d0998cf_0_36"/>
          <p:cNvPicPr preferRelativeResize="0"/>
          <p:nvPr/>
        </p:nvPicPr>
        <p:blipFill>
          <a:blip r:embed="rId3">
            <a:alphaModFix/>
          </a:blip>
          <a:stretch>
            <a:fillRect/>
          </a:stretch>
        </p:blipFill>
        <p:spPr>
          <a:xfrm>
            <a:off x="1874000" y="2364600"/>
            <a:ext cx="4279149" cy="2469125"/>
          </a:xfrm>
          <a:prstGeom prst="rect">
            <a:avLst/>
          </a:prstGeom>
          <a:noFill/>
          <a:ln>
            <a:noFill/>
          </a:ln>
        </p:spPr>
      </p:pic>
    </p:spTree>
  </p:cSld>
  <p:clrMapOvr>
    <a:masterClrMapping/>
  </p:clrMapOvr>
</p:sld>
</file>

<file path=ppt/theme/theme1.xml><?xml version="1.0" encoding="utf-8"?>
<a:theme xmlns:a="http://schemas.openxmlformats.org/drawingml/2006/main" name="Minimalist SEO Strategy by Slidesgo">
  <a:themeElements>
    <a:clrScheme name="Simple Light">
      <a:dk1>
        <a:srgbClr val="35535B"/>
      </a:dk1>
      <a:lt1>
        <a:srgbClr val="FFFFFF"/>
      </a:lt1>
      <a:dk2>
        <a:srgbClr val="666666"/>
      </a:dk2>
      <a:lt2>
        <a:srgbClr val="FFFFFF"/>
      </a:lt2>
      <a:accent1>
        <a:srgbClr val="E14D4D"/>
      </a:accent1>
      <a:accent2>
        <a:srgbClr val="35535B"/>
      </a:accent2>
      <a:accent3>
        <a:srgbClr val="8ED9DC"/>
      </a:accent3>
      <a:accent4>
        <a:srgbClr val="999999"/>
      </a:accent4>
      <a:accent5>
        <a:srgbClr val="35535B"/>
      </a:accent5>
      <a:accent6>
        <a:srgbClr val="E14D4D"/>
      </a:accent6>
      <a:hlink>
        <a:srgbClr val="99999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2532</Words>
  <Application>Microsoft Office PowerPoint</Application>
  <PresentationFormat>On-screen Show (16:9)</PresentationFormat>
  <Paragraphs>236</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Raleway</vt:lpstr>
      <vt:lpstr>Open Sans</vt:lpstr>
      <vt:lpstr>Montserrat</vt:lpstr>
      <vt:lpstr>Lato</vt:lpstr>
      <vt:lpstr>Oswald</vt:lpstr>
      <vt:lpstr>Arial</vt:lpstr>
      <vt:lpstr>Minimalist SEO Strategy by Slidesgo</vt:lpstr>
      <vt:lpstr>Hate speech detection engine</vt:lpstr>
      <vt:lpstr>Table of Contents</vt:lpstr>
      <vt:lpstr>Business case</vt:lpstr>
      <vt:lpstr>About us</vt:lpstr>
      <vt:lpstr>The subjectivity of hate data</vt:lpstr>
      <vt:lpstr>Hate speech a real danger </vt:lpstr>
      <vt:lpstr>Offensive Speech </vt:lpstr>
      <vt:lpstr>Context</vt:lpstr>
      <vt:lpstr>Engines to correct</vt:lpstr>
      <vt:lpstr>Movements to prevent</vt:lpstr>
      <vt:lpstr>Project goals</vt:lpstr>
      <vt:lpstr>What we have to achieve</vt:lpstr>
      <vt:lpstr>Model</vt:lpstr>
      <vt:lpstr>Data preparation</vt:lpstr>
      <vt:lpstr>Model planning</vt:lpstr>
      <vt:lpstr>Model building</vt:lpstr>
      <vt:lpstr>Communicate resuts</vt:lpstr>
      <vt:lpstr>App</vt:lpstr>
      <vt:lpstr>App components</vt:lpstr>
      <vt:lpstr>Conclusion</vt:lpstr>
      <vt:lpstr>Achievements</vt:lpstr>
      <vt:lpstr>Challenges</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Hate speech detection engine</dc:title>
  <dc:creator>Marina Serrano</dc:creator>
  <cp:lastModifiedBy>Alberto Monari</cp:lastModifiedBy>
  <cp:revision>1</cp:revision>
  <dcterms:modified xsi:type="dcterms:W3CDTF">2021-03-04T16:35:36Z</dcterms:modified>
</cp:coreProperties>
</file>