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49baf2d2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49baf2d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5b8d1f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5b8d1f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5b8d1f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5b8d1f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5b8d1f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5b8d1f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5b8d1f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5b8d1f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5b8d1f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5b8d1f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5b8d1f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5b8d1f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lTixjKwWeMYSkCgWaH3U2slRZqoL9xLJ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2951" l="0" r="0" t="42952"/>
          <a:stretch/>
        </p:blipFill>
        <p:spPr>
          <a:xfrm>
            <a:off x="85150" y="1862975"/>
            <a:ext cx="8630900" cy="1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00" y="993376"/>
            <a:ext cx="7752400" cy="35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42951" l="0" r="0" t="42952"/>
          <a:stretch/>
        </p:blipFill>
        <p:spPr>
          <a:xfrm>
            <a:off x="5407975" y="208425"/>
            <a:ext cx="3635200" cy="5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42951" l="0" r="0" t="42952"/>
          <a:stretch/>
        </p:blipFill>
        <p:spPr>
          <a:xfrm>
            <a:off x="5407975" y="208425"/>
            <a:ext cx="3635200" cy="5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47400" y="638725"/>
            <a:ext cx="4583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Proxima Nova"/>
                <a:ea typeface="Proxima Nova"/>
                <a:cs typeface="Proxima Nova"/>
                <a:sym typeface="Proxima Nova"/>
              </a:rPr>
              <a:t>Project Description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05850" y="1656300"/>
            <a:ext cx="62271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reate a browser extension that provides a virtual pet (pangolin) as an animated mini pet that users will be able to interact with in a multitude of engaging ways when a new window is opened in their browser.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ully featured website that provides information on the Pangolin as well as a way to donate to a charity related to the species.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475" y="1219450"/>
            <a:ext cx="1239226" cy="135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350" y="2844926"/>
            <a:ext cx="2306251" cy="173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42951" l="0" r="0" t="42952"/>
          <a:stretch/>
        </p:blipFill>
        <p:spPr>
          <a:xfrm>
            <a:off x="5407975" y="208425"/>
            <a:ext cx="3635200" cy="5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47400" y="638725"/>
            <a:ext cx="4583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Proxima Nova"/>
                <a:ea typeface="Proxima Nova"/>
                <a:cs typeface="Proxima Nova"/>
                <a:sym typeface="Proxima Nova"/>
              </a:rPr>
              <a:t>Implementation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05850" y="1427700"/>
            <a:ext cx="45279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implemented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 browser extension for Google Chrome and fully featured website using a web development stack.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technologies used to implement the project were JavaScript, JQuery, HTML &amp; CSS as well as a host of web development libraries and frameworks.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14826" r="14366" t="17184"/>
          <a:stretch/>
        </p:blipFill>
        <p:spPr>
          <a:xfrm>
            <a:off x="5043650" y="1670975"/>
            <a:ext cx="3707876" cy="2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42951" l="0" r="0" t="42952"/>
          <a:stretch/>
        </p:blipFill>
        <p:spPr>
          <a:xfrm>
            <a:off x="5407975" y="208425"/>
            <a:ext cx="3635200" cy="5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47400" y="181525"/>
            <a:ext cx="4583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53450" y="894300"/>
            <a:ext cx="59208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 Source: Github organisation and repo for the project that can be maintained and added to by OS developers.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Design: Project required 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lot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UI, UX and Design.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Steep-Learning curve: Many new technologies to learn.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Small, Inexperienced Team: Only one third year.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Coronavirus Pandemic: Remote Work and Collaboration.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000" y="1556800"/>
            <a:ext cx="3058599" cy="251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42951" l="0" r="0" t="42952"/>
          <a:stretch/>
        </p:blipFill>
        <p:spPr>
          <a:xfrm>
            <a:off x="5407975" y="208425"/>
            <a:ext cx="3635200" cy="5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47400" y="257725"/>
            <a:ext cx="4583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Proxima Nova"/>
                <a:ea typeface="Proxima Nova"/>
                <a:cs typeface="Proxima Nova"/>
                <a:sym typeface="Proxima Nova"/>
              </a:rPr>
              <a:t>Final Thoughts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85200" y="810550"/>
            <a:ext cx="58149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group delivered above and beyond what was asked of us by the client in creating a visually appealing, informative and interactive browser extension and website.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group worked very well researching and learning new technologies.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client is thrilled with the project that we have delivered in a short time frame.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group was able to overcome many setbacks and challenges.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552" y="1042225"/>
            <a:ext cx="3119723" cy="162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3450" y="2976225"/>
            <a:ext cx="3119725" cy="167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42951" l="0" r="0" t="42952"/>
          <a:stretch/>
        </p:blipFill>
        <p:spPr>
          <a:xfrm>
            <a:off x="5407975" y="208425"/>
            <a:ext cx="3635200" cy="5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47400" y="410125"/>
            <a:ext cx="4583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Proxima Nova"/>
                <a:ea typeface="Proxima Nova"/>
                <a:cs typeface="Proxima Nova"/>
                <a:sym typeface="Proxima Nova"/>
              </a:rPr>
              <a:t>Video Demo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9" title="Endangered Pet 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888" y="1194625"/>
            <a:ext cx="4644226" cy="34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42951" l="0" r="0" t="42952"/>
          <a:stretch/>
        </p:blipFill>
        <p:spPr>
          <a:xfrm>
            <a:off x="166900" y="787200"/>
            <a:ext cx="8630900" cy="12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2975100" y="2767850"/>
            <a:ext cx="31938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4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