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62" r:id="rId2"/>
    <p:sldId id="273" r:id="rId3"/>
    <p:sldId id="274" r:id="rId4"/>
    <p:sldId id="275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B1E3-A616-4FB3-9533-06D9D265C0CF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E8E4-16FA-475D-8C4F-623A425710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E8E4-16FA-475D-8C4F-623A4257109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AC66-2231-4B74-B2E1-7C540F5B10C4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5281-C924-4951-8BF0-874AC04749DB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C24-84C0-455B-878F-F31C95E3F840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3A6-4164-49ED-8B35-3FDB194F06F4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0C35-A1B0-45CF-B8E4-D6C5B42BE4A1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3FB-A633-4BE0-8BB0-CDC8AB8D8904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8A64-E0E3-4D49-8169-FB7F35C2EA3B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52E-34C3-4F3A-975F-0B56DB9B0D5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26F6-8848-46E3-BF1E-6B4A525D3C6C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C4F-0076-4BA6-991F-37C8DAF7B37A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909C-0837-432B-ACFD-6C50F71B9EA9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9640-B055-4802-9516-897FAFB9DCEC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297A-A5A9-4797-B746-F1D084BE36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91600" cy="838200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Development Technology Project</a:t>
            </a:r>
            <a:endParaRPr lang="en-US" sz="3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04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Name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MOHAMMED SEID ABEGAZ</a:t>
            </a: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AYALL TEWODROS ALEMU</a:t>
            </a: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KUSSIA BULBULA KUMEDA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TEFERA GETNET TILAHUN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ABENEZER ZEGEYE WOLDEYOHANNIS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ADUGNA TADDESE NIGUSIE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HAGOS WELEJEWARGS MESFEN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MAREGU </a:t>
            </a: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ASSEFA HABTIE</a:t>
            </a:r>
            <a:endParaRPr lang="en-US" sz="17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lnSpc>
                <a:spcPct val="170000"/>
              </a:lnSpc>
              <a:buFont typeface="Wingdings 2"/>
              <a:buAutoNum type="arabicPeriod"/>
            </a:pP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HUSSEN YESUF ALLI</a:t>
            </a:r>
            <a:endParaRPr lang="en-US" sz="17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en-US" sz="1600" dirty="0" smtClean="0">
                <a:latin typeface="Calibri"/>
                <a:ea typeface="Calibri"/>
                <a:cs typeface="Times New Roman"/>
              </a:rPr>
              <a:t>             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1752600"/>
            <a:ext cx="8991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Computerized Sterilization System Design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2590800"/>
            <a:ext cx="89916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Group : B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https://upload.wikimedia.org/wikipedia/en/6/6c/UESTC_xiaohui.png">
            <a:extLst>
              <a:ext uri="{FF2B5EF4-FFF2-40B4-BE49-F238E27FC236}">
                <a16:creationId xmlns="" xmlns:a16="http://schemas.microsoft.com/office/drawing/2014/main" id="{3D46B697-D923-4718-9994-C6B80BE7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2590800" cy="22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800" y="5638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 13, 2017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8534400" cy="7619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Functionalities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Operational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Check list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our Requirement we have the following operations with respect to actors.</a:t>
            </a:r>
          </a:p>
          <a:p>
            <a:pPr marL="514350" indent="-514350" algn="l"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Operation: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users are required to login using the provided login form.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success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user credentials</a:t>
            </a:r>
          </a:p>
          <a:p>
            <a:pPr marL="514350" indent="-51435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Mentor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:- is a user who is responsible for the following operations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barcode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barcode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generate alphanumeric containing barcode values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 barcode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print barcode for tagging purpose to packages and boxes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user account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account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creating user credentials with access level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Deactivate account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disabling user from accessing the user account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profile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report for washed equipments</a:t>
            </a:r>
          </a:p>
          <a:p>
            <a:pPr marL="514350" indent="-51435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971550" lvl="1" indent="-51435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Health Care worker -1 (HCW1):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responsible for the following activities.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 Packed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Equipments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scan and confirm packed items sent from Department for recycling purpose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Boxes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register boxes that contain separated equipments for washing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packages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confirm quantity of equipments accepted from department via package barcode.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 Defects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report defected materials for department if there is.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profile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Health Care worker - 2(HCW2):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responsible for the following activities.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confirm boxes that contains equipment for washing and confirm that the box is washed.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profile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Health Care worker -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3(HCW3):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responsible for the following activities. 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confirm boxes that the box is washed.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Equipments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confirm washed equipments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Barcode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generate and print barcode then tag to the newly packed item for sterilizing purpose.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971550" lvl="1" indent="-51435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Health Care worker - 4(HCW4):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responsible for the following activities.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Packed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Equipments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scan and confirm packed items taken from store for recycling purpose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confirm quantity of equipments from department.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profile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Department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it has the following responsibilities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Recycle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collect items for recycle and pack them to the recycling place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Requests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 request sent already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Cancel Request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cancel request if not convenient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profile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change password and profile picture</a:t>
            </a:r>
          </a:p>
          <a:p>
            <a:pPr marL="1428750" lvl="2" indent="-5143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exit from the system interface</a:t>
            </a:r>
          </a:p>
          <a:p>
            <a:pPr marL="971550" lvl="1" indent="-514350"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ice-Pic-Of-Thank-Yo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97A-A5A9-4797-B746-F1D084BE3692}" type="slidenum">
              <a:rPr lang="en-US" sz="24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474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Software Development Technology Project</vt:lpstr>
      <vt:lpstr>Functionalities (Operational Check list)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MacPro</dc:creator>
  <cp:lastModifiedBy>Windows User</cp:lastModifiedBy>
  <cp:revision>56</cp:revision>
  <dcterms:created xsi:type="dcterms:W3CDTF">2017-11-15T04:35:41Z</dcterms:created>
  <dcterms:modified xsi:type="dcterms:W3CDTF">2018-11-28T07:54:21Z</dcterms:modified>
</cp:coreProperties>
</file>