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handoutMasterIdLst>
    <p:handoutMasterId r:id="rId6"/>
  </p:handoutMasterIdLst>
  <p:sldIdLst>
    <p:sldId id="270" r:id="rId2"/>
    <p:sldId id="271" r:id="rId3"/>
    <p:sldId id="27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53"/>
      </p:cViewPr>
      <p:guideLst>
        <p:guide orient="horz" pos="2160"/>
        <p:guide pos="3840"/>
        <p:guide orient="horz" pos="39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DC3787-D225-4F78-8E71-4DD8FC1EC8F1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B2D29-8AC0-4FB1-933D-AD24ECC43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408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E625E-096F-494B-B7CE-A49E276A3A39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2C895-EB1C-4157-9E46-0DF3298BA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6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A2C895-EB1C-4157-9E46-0DF3298BA9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37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gradFill rotWithShape="1">
          <a:gsLst>
            <a:gs pos="0">
              <a:schemeClr val="bg2"/>
            </a:gs>
            <a:gs pos="62000">
              <a:schemeClr val="bg2">
                <a:tint val="92000"/>
                <a:shade val="66000"/>
                <a:satMod val="110000"/>
                <a:lumMod val="80000"/>
              </a:schemeClr>
            </a:gs>
            <a:gs pos="100000">
              <a:schemeClr val="accent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6" name="Rectangle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7" name="Rectangle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11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1" name="Rectangle 80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5" name="Freeform 44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Freeform 51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Freeform 57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Freeform 67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Freeform 68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0" name="Rectangle 49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9" name="Rectangle 88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Rectangle 46"/>
          <p:cNvSpPr/>
          <p:nvPr/>
        </p:nvSpPr>
        <p:spPr bwMode="ltGray">
          <a:xfrm>
            <a:off x="6198795" y="-21511"/>
            <a:ext cx="46736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1154" y="2708476"/>
            <a:ext cx="4417807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 descr="An empty placeholder to add an image. Click on the placeholder and select the image that you wish to add"/>
          <p:cNvSpPr>
            <a:spLocks noGrp="1"/>
          </p:cNvSpPr>
          <p:nvPr>
            <p:ph type="pic" sz="quarter" idx="13" hasCustomPrompt="1"/>
          </p:nvPr>
        </p:nvSpPr>
        <p:spPr>
          <a:xfrm>
            <a:off x="1195939" y="2695635"/>
            <a:ext cx="4414838" cy="3551578"/>
          </a:xfrm>
        </p:spPr>
        <p:txBody>
          <a:bodyPr/>
          <a:lstStyle>
            <a:lvl1pPr marL="68580" indent="0">
              <a:buNone/>
              <a:defRPr/>
            </a:lvl1pPr>
          </a:lstStyle>
          <a:p>
            <a:r>
              <a:rPr lang="en-US" dirty="0"/>
              <a:t>Insert product photo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1154" y="4421081"/>
            <a:ext cx="4413071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8795" y="5719967"/>
            <a:ext cx="858221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71360" y="5719967"/>
            <a:ext cx="3775456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18325" y="1516829"/>
            <a:ext cx="28448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5FB4A4D-BEB3-42DE-8D0E-DB8F0B5DA3ED}" type="datetime1">
              <a:rPr lang="en-US" smtClean="0"/>
              <a:t>6/12/2025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A557D-1DB1-46C0-998A-94433545C341}" type="datetime1">
              <a:rPr lang="en-US" smtClean="0"/>
              <a:t>6/12/2025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1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030147"/>
            <a:ext cx="1979271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395" y="1030147"/>
            <a:ext cx="7231605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610B-0B0E-4C6C-A7A6-0853CA34DDCA}" type="datetime1">
              <a:rPr lang="en-US" smtClean="0"/>
              <a:t>6/12/2025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3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C144-8206-4C57-B7F2-12168FDC6C23}" type="datetime1">
              <a:rPr lang="en-US" smtClean="0"/>
              <a:t>6/12/2025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1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194" y="2900830"/>
            <a:ext cx="8849957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8194" y="4267201"/>
            <a:ext cx="8849956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8FB8-1142-402E-8BCA-4DC30F103E56}" type="datetime1">
              <a:rPr lang="en-US" smtClean="0"/>
              <a:t>6/12/2025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3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89888" y="2313432"/>
            <a:ext cx="4559808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313431"/>
            <a:ext cx="4559808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CBAD-D360-40D3-A33A-B189CE27C2FB}" type="datetime1">
              <a:rPr lang="en-US" smtClean="0"/>
              <a:t>6/12/2025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5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2815" y="2316009"/>
            <a:ext cx="40761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961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2450" y="2316010"/>
            <a:ext cx="407428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2974695"/>
            <a:ext cx="455980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471D-48A1-4899-AFFF-8ACC56D03BF3}" type="datetime1">
              <a:rPr lang="en-US" smtClean="0"/>
              <a:t>6/12/2025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0513-7D68-4635-8489-06A9AFAAD13D}" type="datetime1">
              <a:rPr lang="en-US" smtClean="0"/>
              <a:t>6/12/2025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1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36AC-4807-4E91-B671-F9B91617C7B3}" type="datetime1">
              <a:rPr lang="en-US" smtClean="0"/>
              <a:t>6/12/2025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3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79" name="Rectangle 78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0" name="Rectangle 79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6" name="Rectangle 75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7" name="Rectangle 76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7" name="Freeform 46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Freeform 50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Hexagon 54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Freeform 58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Hexagon 62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Freeform 69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Freeform 70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7" name="Rectangle 56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8" name="Rectangle 57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1" name="Rectangle 60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9777" y="2657435"/>
            <a:ext cx="4406096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859" y="856527"/>
            <a:ext cx="4120587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5456" y="4136994"/>
            <a:ext cx="4398379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2DBCC-10C7-4CB5-9734-C5542D870FBB}" type="datetime1">
              <a:rPr lang="en-US" smtClean="0"/>
              <a:t>6/12/2025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6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 bwMode="invGray">
          <a:xfrm>
            <a:off x="-509872" y="0"/>
            <a:ext cx="13243109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8" name="Rectangle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9" name="Rectangle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5" name="Rectangle 84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6" name="Rectangle 85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2" name="Rectangle 81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9" name="Rectangle 78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80" name="Rectangle 79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6" name="Freeform 45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Freeform 47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Freeform 49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Hexagon 60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Hexagon 61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Freeform 62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Hexagon 63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Hexagon 64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Hexagon 65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Hexagon 66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Hexagon 67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Hexagon 68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Hexagon 69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Hexagon 70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2" name="Hexagon 71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3" name="Freeform 72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4" name="Freeform 73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6081656" y="-21511"/>
            <a:ext cx="4905488" cy="6271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1" name="Rectangle 100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2" name="Rectangle 101"/>
          <p:cNvSpPr/>
          <p:nvPr/>
        </p:nvSpPr>
        <p:spPr>
          <a:xfrm>
            <a:off x="1207429" y="601884"/>
            <a:ext cx="4749676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5" name="Rectangle 104"/>
          <p:cNvSpPr/>
          <p:nvPr/>
        </p:nvSpPr>
        <p:spPr>
          <a:xfrm>
            <a:off x="6201185" y="6088284"/>
            <a:ext cx="4673600" cy="817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2565" y="2660904"/>
            <a:ext cx="4401312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340278" y="693795"/>
            <a:ext cx="4479497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2841" y="4133089"/>
            <a:ext cx="4400764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8597" y="5724836"/>
            <a:ext cx="4658219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46AD-5C1D-4E35-A3CE-CF8952DE9936}" type="datetime1">
              <a:rPr lang="en-US" smtClean="0"/>
              <a:t>6/12/2025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5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 bwMode="invGray">
          <a:xfrm>
            <a:off x="-506608" y="0"/>
            <a:ext cx="13243109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 bwMode="invGray"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 bwMode="invGray"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4" name="Rectangle 2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5" name="Rectangle 3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 bwMode="invGray"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1" name="Rectangle 110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12" name="Rectangle 111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 bwMode="invGray"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 bwMode="invGray"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8" name="Rectangle 107"/>
                <p:cNvSpPr/>
                <p:nvPr/>
              </p:nvSpPr>
              <p:spPr bwMode="invGray"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109" name="Rectangle 108"/>
                <p:cNvSpPr/>
                <p:nvPr/>
              </p:nvSpPr>
              <p:spPr bwMode="invGray"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 bwMode="invGray"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5" name="Rectangle 104"/>
              <p:cNvSpPr/>
              <p:nvPr/>
            </p:nvSpPr>
            <p:spPr bwMode="invGray"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06" name="Rectangle 105"/>
              <p:cNvSpPr/>
              <p:nvPr/>
            </p:nvSpPr>
            <p:spPr bwMode="invGray"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44" name="Freeform 43"/>
            <p:cNvSpPr/>
            <p:nvPr/>
          </p:nvSpPr>
          <p:spPr bwMode="invGray"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Freeform 44"/>
            <p:cNvSpPr/>
            <p:nvPr/>
          </p:nvSpPr>
          <p:spPr bwMode="invGray"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6" name="Freeform 45"/>
            <p:cNvSpPr/>
            <p:nvPr/>
          </p:nvSpPr>
          <p:spPr bwMode="invGray"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7" name="Freeform 46"/>
            <p:cNvSpPr/>
            <p:nvPr/>
          </p:nvSpPr>
          <p:spPr bwMode="invGray"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9" name="Freeform 48"/>
            <p:cNvSpPr/>
            <p:nvPr/>
          </p:nvSpPr>
          <p:spPr bwMode="invGray"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0" name="Hexagon 49"/>
            <p:cNvSpPr/>
            <p:nvPr/>
          </p:nvSpPr>
          <p:spPr bwMode="invGray"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Hexagon 50"/>
            <p:cNvSpPr/>
            <p:nvPr/>
          </p:nvSpPr>
          <p:spPr bwMode="invGray"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Hexagon 51"/>
            <p:cNvSpPr/>
            <p:nvPr/>
          </p:nvSpPr>
          <p:spPr bwMode="invGray"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Hexagon 52"/>
            <p:cNvSpPr/>
            <p:nvPr/>
          </p:nvSpPr>
          <p:spPr bwMode="invGray"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Hexagon 53"/>
            <p:cNvSpPr/>
            <p:nvPr/>
          </p:nvSpPr>
          <p:spPr bwMode="invGray"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Freeform 54"/>
            <p:cNvSpPr/>
            <p:nvPr/>
          </p:nvSpPr>
          <p:spPr bwMode="invGray"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Hexagon 55"/>
            <p:cNvSpPr/>
            <p:nvPr/>
          </p:nvSpPr>
          <p:spPr bwMode="invGray"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Hexagon 56"/>
            <p:cNvSpPr/>
            <p:nvPr/>
          </p:nvSpPr>
          <p:spPr bwMode="invGray"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Hexagon 57"/>
            <p:cNvSpPr/>
            <p:nvPr/>
          </p:nvSpPr>
          <p:spPr bwMode="invGray"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Hexagon 58"/>
            <p:cNvSpPr/>
            <p:nvPr/>
          </p:nvSpPr>
          <p:spPr bwMode="invGray"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Hexagon 59"/>
            <p:cNvSpPr/>
            <p:nvPr/>
          </p:nvSpPr>
          <p:spPr bwMode="invGray"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5" name="Hexagon 94"/>
            <p:cNvSpPr/>
            <p:nvPr/>
          </p:nvSpPr>
          <p:spPr bwMode="invGray"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6" name="Hexagon 95"/>
            <p:cNvSpPr/>
            <p:nvPr/>
          </p:nvSpPr>
          <p:spPr bwMode="invGray"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7" name="Hexagon 96"/>
            <p:cNvSpPr/>
            <p:nvPr/>
          </p:nvSpPr>
          <p:spPr bwMode="invGray"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8" name="Hexagon 97"/>
            <p:cNvSpPr/>
            <p:nvPr/>
          </p:nvSpPr>
          <p:spPr bwMode="invGray"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9" name="Freeform 98"/>
            <p:cNvSpPr/>
            <p:nvPr/>
          </p:nvSpPr>
          <p:spPr bwMode="invGray"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0" name="Freeform 99"/>
            <p:cNvSpPr/>
            <p:nvPr/>
          </p:nvSpPr>
          <p:spPr bwMode="invGray"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609600" y="333488"/>
            <a:ext cx="109728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0" name="Rectangle 69"/>
          <p:cNvSpPr/>
          <p:nvPr/>
        </p:nvSpPr>
        <p:spPr>
          <a:xfrm>
            <a:off x="6081656" y="-21511"/>
            <a:ext cx="4905488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1" name="Rectangle 70"/>
          <p:cNvSpPr/>
          <p:nvPr/>
        </p:nvSpPr>
        <p:spPr bwMode="ltGray">
          <a:xfrm>
            <a:off x="6198795" y="-21510"/>
            <a:ext cx="46736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91320" y="1027664"/>
            <a:ext cx="9366325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323" y="2323652"/>
            <a:ext cx="939097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88597" y="5852161"/>
            <a:ext cx="4669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8795" y="224492"/>
            <a:ext cx="1776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EFEFE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6517" y="22449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EFEFE"/>
                </a:solidFill>
              </a:defRPr>
            </a:lvl1pPr>
          </a:lstStyle>
          <a:p>
            <a:fld id="{EED287B1-10B2-498E-AB88-8F08CA169E5C}" type="datetime1">
              <a:rPr lang="en-US" smtClean="0"/>
              <a:pPr/>
              <a:t>6/12/2025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5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75054" indent="-28575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892808" indent="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76000"/>
        <a:buFont typeface="Wingdings 2" pitchFamily="18" charset="2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864" userDrawn="1">
          <p15:clr>
            <a:srgbClr val="F26B43"/>
          </p15:clr>
        </p15:guide>
        <p15:guide id="3" pos="67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Primerjalnik</a:t>
            </a:r>
            <a:r>
              <a:rPr lang="en-US" dirty="0"/>
              <a:t> </a:t>
            </a:r>
            <a:r>
              <a:rPr lang="sl-SI" dirty="0"/>
              <a:t>vozil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Masevski Leo</a:t>
            </a:r>
          </a:p>
          <a:p>
            <a:r>
              <a:rPr lang="en-US" dirty="0" err="1"/>
              <a:t>Maneva</a:t>
            </a:r>
            <a:r>
              <a:rPr lang="en-US" dirty="0"/>
              <a:t> Kristina</a:t>
            </a:r>
          </a:p>
          <a:p>
            <a:r>
              <a:rPr lang="en-US" dirty="0" err="1"/>
              <a:t>Mitanoski</a:t>
            </a:r>
            <a:r>
              <a:rPr lang="en-US" dirty="0"/>
              <a:t> Viktor</a:t>
            </a:r>
            <a:endParaRPr lang="sl-SI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C43E52DC-70A3-466B-8FD8-7E62FC1AB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88" y="2677728"/>
            <a:ext cx="4417807" cy="150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29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/>
              <a:t>Kaj ponuja naša rešitev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/>
              <a:t>Centraliziran prikaz podatkov iz večih oglasnikov</a:t>
            </a:r>
          </a:p>
          <a:p>
            <a:r>
              <a:rPr lang="sl-SI" dirty="0"/>
              <a:t>Enostavno primerjanje vozil na enem mestu</a:t>
            </a:r>
          </a:p>
          <a:p>
            <a:r>
              <a:rPr lang="sl-SI" dirty="0"/>
              <a:t>Prilagodljivo filtriranje glede na vrsto vozila</a:t>
            </a:r>
          </a:p>
          <a:p>
            <a:r>
              <a:rPr lang="sl-SI" dirty="0"/>
              <a:t>Smart AI pomočnik za hitro iskanje vozil s pomočjo naravnega jezika</a:t>
            </a:r>
          </a:p>
          <a:p>
            <a:r>
              <a:rPr lang="sl-SI"/>
              <a:t>Recommendation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12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I icon surrounded by digital search interface elements">
            <a:extLst>
              <a:ext uri="{FF2B5EF4-FFF2-40B4-BE49-F238E27FC236}">
                <a16:creationId xmlns:a16="http://schemas.microsoft.com/office/drawing/2014/main" id="{A09661C8-E9B9-4B5A-B00B-FCB8C8F63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378" y="806824"/>
            <a:ext cx="5926188" cy="308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I-Based Recommendation System">
            <a:extLst>
              <a:ext uri="{FF2B5EF4-FFF2-40B4-BE49-F238E27FC236}">
                <a16:creationId xmlns:a16="http://schemas.microsoft.com/office/drawing/2014/main" id="{48DEBBF6-95EC-4F37-91D8-775A2891F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2700069"/>
            <a:ext cx="6031522" cy="335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40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duct overview presentation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duct overview presentation.potx" id="{B28DC015-93EB-44B4-96D3-A8389FA731F7}" vid="{002F0659-0D88-4125-B907-A96737D600EC}"/>
    </a:ext>
  </a:extLst>
</a:theme>
</file>

<file path=ppt/theme/theme2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product overview presentation</Template>
  <TotalTime>236</TotalTime>
  <Words>44</Words>
  <Application>Microsoft Office PowerPoint</Application>
  <PresentationFormat>Widescreen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2</vt:lpstr>
      <vt:lpstr>Product overview presentation</vt:lpstr>
      <vt:lpstr>Primerjalnik vozil</vt:lpstr>
      <vt:lpstr>Kaj ponuja naša rešitev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Primerjalnik cen</dc:title>
  <dc:creator>Leo Masevski</dc:creator>
  <cp:lastModifiedBy>Leo Masevski</cp:lastModifiedBy>
  <cp:revision>19</cp:revision>
  <dcterms:created xsi:type="dcterms:W3CDTF">2025-05-25T18:02:08Z</dcterms:created>
  <dcterms:modified xsi:type="dcterms:W3CDTF">2025-06-12T09:50:00Z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