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D"/>
    <a:srgbClr val="A3731D"/>
    <a:srgbClr val="AD7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33" d="100"/>
          <a:sy n="33" d="100"/>
        </p:scale>
        <p:origin x="19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67E5-F6C4-4161-8446-B2F8EBD9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FBA5A-9951-4409-9481-7B50BB347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BF57E-12EB-4AEE-8D7A-38DD3B10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CA6F8-55D9-45CD-90CC-672D1DC9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FCEDB-12E6-47ED-9321-3FDCC170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2CF4B-9B7A-4A8D-99D7-1ED39ED6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F9763-B2CD-43FF-971F-5DD847F1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8B1D-AF0F-4688-892E-7BA570F8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2D3CC-2A99-4F48-B6B2-CE7C01D5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E9480-ED0B-4CD7-82BF-24B38EF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3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BB4D0F-958B-4420-9A51-1FABA8D16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80F17-5E71-4B2B-81D3-86F040E3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C47CE-D60A-4426-8B22-FEE98CE7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3C6F0-3A44-427F-8EEC-BE27EEB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D981F-6EFA-4667-8E8C-B041CB1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8DC3-E12F-46CF-B06E-C18E812C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EAEE2-C639-4BE9-928E-8E996697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6646A-D5A9-4158-A309-69BF063A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0C466-3737-42A6-8E29-CA49D951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A6E85-D306-41D2-9825-E1D02A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4D671-6132-49CF-B7C4-098EAE1A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D5DD2-C530-414D-A0A6-6411A8EC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5F8FA-2F06-491E-B3F4-77A7439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D34DA-2F5D-447F-ADD5-B1FF00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EC51-DA13-4BC1-BF46-9E814050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0341D-504E-4872-A33E-E22A0970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F8E6B-1A5B-44B8-B7A7-FAE9560A6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79B99-02A1-41AC-A7A2-DB945B41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C8E1-98BA-4B72-AB30-DF6E1E7F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C6C7D-7F75-460B-AC6B-279DFF2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17745-A8E7-4928-98F2-282EE5F1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A1618-4589-488F-BAE1-EA545DC2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99412-F4C8-4665-90D8-71AE56DC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60A43-D215-417F-908F-2758808A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03AA5-3316-4629-85BF-32F6AC15C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FF361-332F-4E90-B84C-5177EB19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0FC3-1274-4939-A5AD-66266F3A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7C464-99E3-4774-8255-CD0A8AC3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4164D0-875B-4D92-8099-2E6A3A5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BB533-1B65-4903-8E64-792DB52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D1468A-3CDF-4569-9209-87926636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69CD98-698F-4EBF-8BBC-FF0F063C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13D3DE-18DE-4201-942E-F04C0853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26901-B247-49EE-8C47-FDFF0EDB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9CC361-409F-4FB9-B851-25C3E3D2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0BD44-8CB6-4FC2-B447-60CE1D88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7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3ECE-531F-4B16-82E7-0D020E1C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4AA95-B5D2-4FA6-AC72-EFEA540E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CA2D8-69EF-4AF8-B938-C5EA8F8B8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FEC2-A132-43F0-A46C-6F1CD6F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DA47D-3074-4DFF-92B6-EBA71312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72ED6-9953-4995-AE09-4A2B1831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4925D-F717-4304-87D7-6A24135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743077-5CA5-41EB-B624-B51D25DDF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DB912-C9F3-4A35-84EF-29FBC2EE4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279F3-8605-4678-8AF2-F1D532CD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6DD47-6000-43F1-8BD3-24B7D61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9B890-A2AF-4802-9635-B8E116A4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852280-135D-42E6-9B85-1BFFB2FB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044B0-926D-466D-B0AA-05FD89A9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E79FA-D1C0-451D-9B12-C43FF2E3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83B1-7135-4B37-B784-6939B9031C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84DA-13D4-446B-BD4B-1229CCE0D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7F68F-16D5-4C57-B375-F54AB83F0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B010-1E49-4B4E-A407-234C0C8B6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9EAA73-B12C-4ADA-86F3-BD569C20EA8B}"/>
              </a:ext>
            </a:extLst>
          </p:cNvPr>
          <p:cNvSpPr/>
          <p:nvPr/>
        </p:nvSpPr>
        <p:spPr>
          <a:xfrm>
            <a:off x="1989361" y="1777773"/>
            <a:ext cx="1616531" cy="2257426"/>
          </a:xfrm>
          <a:prstGeom prst="roundRect">
            <a:avLst>
              <a:gd name="adj" fmla="val 1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03FA46-B15D-4E8B-AC0F-11DB355F586B}"/>
              </a:ext>
            </a:extLst>
          </p:cNvPr>
          <p:cNvSpPr/>
          <p:nvPr/>
        </p:nvSpPr>
        <p:spPr>
          <a:xfrm>
            <a:off x="2736394" y="2022702"/>
            <a:ext cx="1616531" cy="2257426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EA013A-684D-4649-9A6F-62FC185FCB84}"/>
              </a:ext>
            </a:extLst>
          </p:cNvPr>
          <p:cNvSpPr/>
          <p:nvPr/>
        </p:nvSpPr>
        <p:spPr>
          <a:xfrm>
            <a:off x="1567543" y="2645230"/>
            <a:ext cx="3298371" cy="2139042"/>
          </a:xfrm>
          <a:prstGeom prst="roundRect">
            <a:avLst>
              <a:gd name="adj" fmla="val 10000"/>
            </a:avLst>
          </a:prstGeom>
          <a:solidFill>
            <a:srgbClr val="AD7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3CA434-0B4C-4411-823A-2F0C27652657}"/>
              </a:ext>
            </a:extLst>
          </p:cNvPr>
          <p:cNvSpPr/>
          <p:nvPr/>
        </p:nvSpPr>
        <p:spPr>
          <a:xfrm>
            <a:off x="4182838" y="3349401"/>
            <a:ext cx="990600" cy="640896"/>
          </a:xfrm>
          <a:prstGeom prst="roundRect">
            <a:avLst>
              <a:gd name="adj" fmla="val 1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8B7860-5614-4F19-93DA-4E0409544784}"/>
              </a:ext>
            </a:extLst>
          </p:cNvPr>
          <p:cNvSpPr/>
          <p:nvPr/>
        </p:nvSpPr>
        <p:spPr>
          <a:xfrm>
            <a:off x="4401908" y="3490235"/>
            <a:ext cx="359228" cy="359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4E9765-5355-48E7-A3BE-15F3B6EF9F2A}"/>
              </a:ext>
            </a:extLst>
          </p:cNvPr>
          <p:cNvSpPr/>
          <p:nvPr/>
        </p:nvSpPr>
        <p:spPr>
          <a:xfrm>
            <a:off x="8069032" y="1055239"/>
            <a:ext cx="1616531" cy="2257426"/>
          </a:xfrm>
          <a:prstGeom prst="roundRect">
            <a:avLst>
              <a:gd name="adj" fmla="val 1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47EA92-2823-41B9-9E15-8A56353DC153}"/>
              </a:ext>
            </a:extLst>
          </p:cNvPr>
          <p:cNvSpPr/>
          <p:nvPr/>
        </p:nvSpPr>
        <p:spPr>
          <a:xfrm rot="1330681">
            <a:off x="8816065" y="1594087"/>
            <a:ext cx="1616531" cy="2257426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755E039-D566-4401-8E20-DE3208AC4611}"/>
              </a:ext>
            </a:extLst>
          </p:cNvPr>
          <p:cNvSpPr/>
          <p:nvPr/>
        </p:nvSpPr>
        <p:spPr>
          <a:xfrm>
            <a:off x="7647214" y="2608494"/>
            <a:ext cx="3298371" cy="2139042"/>
          </a:xfrm>
          <a:prstGeom prst="roundRect">
            <a:avLst>
              <a:gd name="adj" fmla="val 10000"/>
            </a:avLst>
          </a:prstGeom>
          <a:solidFill>
            <a:srgbClr val="AD7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723DFA-BD6F-471C-95A0-8AD498AD2816}"/>
              </a:ext>
            </a:extLst>
          </p:cNvPr>
          <p:cNvSpPr/>
          <p:nvPr/>
        </p:nvSpPr>
        <p:spPr>
          <a:xfrm>
            <a:off x="10262509" y="3312665"/>
            <a:ext cx="990600" cy="640896"/>
          </a:xfrm>
          <a:prstGeom prst="roundRect">
            <a:avLst>
              <a:gd name="adj" fmla="val 1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D5DDBD-8A74-438E-B075-1CF1F91BC353}"/>
              </a:ext>
            </a:extLst>
          </p:cNvPr>
          <p:cNvSpPr/>
          <p:nvPr/>
        </p:nvSpPr>
        <p:spPr>
          <a:xfrm>
            <a:off x="10481579" y="3453499"/>
            <a:ext cx="359228" cy="359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256BFF-56FE-4EEE-A449-268B473FC11A}"/>
              </a:ext>
            </a:extLst>
          </p:cNvPr>
          <p:cNvSpPr/>
          <p:nvPr/>
        </p:nvSpPr>
        <p:spPr>
          <a:xfrm>
            <a:off x="1031890" y="1036375"/>
            <a:ext cx="4785250" cy="478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9EAA73-B12C-4ADA-86F3-BD569C20EA8B}"/>
              </a:ext>
            </a:extLst>
          </p:cNvPr>
          <p:cNvSpPr/>
          <p:nvPr/>
        </p:nvSpPr>
        <p:spPr>
          <a:xfrm>
            <a:off x="2124504" y="1875749"/>
            <a:ext cx="1616531" cy="2257426"/>
          </a:xfrm>
          <a:prstGeom prst="roundRect">
            <a:avLst>
              <a:gd name="adj" fmla="val 1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03FA46-B15D-4E8B-AC0F-11DB355F586B}"/>
              </a:ext>
            </a:extLst>
          </p:cNvPr>
          <p:cNvSpPr/>
          <p:nvPr/>
        </p:nvSpPr>
        <p:spPr>
          <a:xfrm>
            <a:off x="2871537" y="2120678"/>
            <a:ext cx="1616531" cy="2257426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EA013A-684D-4649-9A6F-62FC185FCB84}"/>
              </a:ext>
            </a:extLst>
          </p:cNvPr>
          <p:cNvSpPr/>
          <p:nvPr/>
        </p:nvSpPr>
        <p:spPr>
          <a:xfrm>
            <a:off x="1702686" y="2743206"/>
            <a:ext cx="3298371" cy="2139042"/>
          </a:xfrm>
          <a:prstGeom prst="roundRect">
            <a:avLst>
              <a:gd name="adj" fmla="val 10000"/>
            </a:avLst>
          </a:prstGeom>
          <a:solidFill>
            <a:srgbClr val="FFB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3CA434-0B4C-4411-823A-2F0C27652657}"/>
              </a:ext>
            </a:extLst>
          </p:cNvPr>
          <p:cNvSpPr/>
          <p:nvPr/>
        </p:nvSpPr>
        <p:spPr>
          <a:xfrm>
            <a:off x="4317981" y="3447377"/>
            <a:ext cx="990600" cy="640896"/>
          </a:xfrm>
          <a:prstGeom prst="roundRect">
            <a:avLst>
              <a:gd name="adj" fmla="val 1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8B7860-5614-4F19-93DA-4E0409544784}"/>
              </a:ext>
            </a:extLst>
          </p:cNvPr>
          <p:cNvSpPr/>
          <p:nvPr/>
        </p:nvSpPr>
        <p:spPr>
          <a:xfrm>
            <a:off x="4537051" y="3588211"/>
            <a:ext cx="359228" cy="359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4E9765-5355-48E7-A3BE-15F3B6EF9F2A}"/>
              </a:ext>
            </a:extLst>
          </p:cNvPr>
          <p:cNvSpPr/>
          <p:nvPr/>
        </p:nvSpPr>
        <p:spPr>
          <a:xfrm>
            <a:off x="7738808" y="1324663"/>
            <a:ext cx="1616531" cy="2257426"/>
          </a:xfrm>
          <a:prstGeom prst="roundRect">
            <a:avLst>
              <a:gd name="adj" fmla="val 1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47EA92-2823-41B9-9E15-8A56353DC153}"/>
              </a:ext>
            </a:extLst>
          </p:cNvPr>
          <p:cNvSpPr/>
          <p:nvPr/>
        </p:nvSpPr>
        <p:spPr>
          <a:xfrm rot="1330681">
            <a:off x="8485841" y="1863511"/>
            <a:ext cx="1616531" cy="2257426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755E039-D566-4401-8E20-DE3208AC4611}"/>
              </a:ext>
            </a:extLst>
          </p:cNvPr>
          <p:cNvSpPr/>
          <p:nvPr/>
        </p:nvSpPr>
        <p:spPr>
          <a:xfrm>
            <a:off x="7316990" y="2877918"/>
            <a:ext cx="3298371" cy="2139042"/>
          </a:xfrm>
          <a:prstGeom prst="roundRect">
            <a:avLst>
              <a:gd name="adj" fmla="val 10000"/>
            </a:avLst>
          </a:prstGeom>
          <a:solidFill>
            <a:srgbClr val="FFB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723DFA-BD6F-471C-95A0-8AD498AD2816}"/>
              </a:ext>
            </a:extLst>
          </p:cNvPr>
          <p:cNvSpPr/>
          <p:nvPr/>
        </p:nvSpPr>
        <p:spPr>
          <a:xfrm>
            <a:off x="9932285" y="3582089"/>
            <a:ext cx="990600" cy="640896"/>
          </a:xfrm>
          <a:prstGeom prst="roundRect">
            <a:avLst>
              <a:gd name="adj" fmla="val 1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D5DDBD-8A74-438E-B075-1CF1F91BC353}"/>
              </a:ext>
            </a:extLst>
          </p:cNvPr>
          <p:cNvSpPr/>
          <p:nvPr/>
        </p:nvSpPr>
        <p:spPr>
          <a:xfrm>
            <a:off x="10151355" y="3722923"/>
            <a:ext cx="359228" cy="359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C659199-6D69-4B1C-BBAC-5F1D9A752E22}"/>
              </a:ext>
            </a:extLst>
          </p:cNvPr>
          <p:cNvSpPr/>
          <p:nvPr/>
        </p:nvSpPr>
        <p:spPr>
          <a:xfrm>
            <a:off x="6803094" y="1036375"/>
            <a:ext cx="4785250" cy="478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2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887CCCA-E239-41E3-B1C3-4880193A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78" y="1036112"/>
            <a:ext cx="4785775" cy="4785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1C01BC-AD34-426C-B12A-1BD95DE7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24" y="1036112"/>
            <a:ext cx="478577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2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涛</dc:creator>
  <cp:lastModifiedBy>刘 涛</cp:lastModifiedBy>
  <cp:revision>2</cp:revision>
  <dcterms:created xsi:type="dcterms:W3CDTF">2020-11-25T09:22:35Z</dcterms:created>
  <dcterms:modified xsi:type="dcterms:W3CDTF">2020-11-25T09:33:12Z</dcterms:modified>
</cp:coreProperties>
</file>