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B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00A1-EE64-4233-97DD-4F9A8F4E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009451-39E7-4449-9882-482C0AF4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7C6-9FA3-4D2E-A4B9-291CD44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1B81-7F4B-4CAE-B66A-C0CBE1E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91BB4-C041-40AD-9029-96C3D94E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6CA-FC7F-46BE-A3E8-207D7BE3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99E5B-FEC1-496F-86C8-BAA7744A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7071-40FC-438B-A969-FB3A3833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95C96-4C9B-45BE-89BC-A31E396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C168-3CDA-4AEF-B54F-0BC3B69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E0DD-8933-4820-B42D-8814F5CF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68B69-259D-4972-8346-2D4823E9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325C9-B43A-4EFE-85A6-D96129EA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F5719-2E73-4B08-9345-96A275D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90725-506D-4DBE-A9E9-A6B30FA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35C5-F4EE-4641-B463-4F4270B1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F82C-2204-479B-A141-F2EE0222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4485-A0E8-4B43-B9AD-03AACB5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E0119-7610-4A19-BD4B-BEAC8516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FD5AE-0B3E-4D3D-A36B-820BBCB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9BED0-651E-450E-AB32-9300585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74EEB-F100-4FFC-924E-8D5D6271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CE96-549B-471F-B317-23968DB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7B80A-9EA6-428D-B349-95416F0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1BA27-A610-411A-B7A4-01C390CF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DA39-3767-4998-8CE7-BEB5EDDC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D52A3-1E81-427E-B579-DCA3DA36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CD0A3-706C-42D7-99D3-F20ACA1AE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B4E46-1678-472F-B66E-CA16849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167C9-A605-4629-A862-A40B3FD8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CA2C5-1398-4B36-BB44-444C8DC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DBA-98C9-4FEA-B380-51CA5D61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1C258-FC43-4270-9331-332CBA03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A960C-6A57-413D-A2B3-49F17783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7CF74-B885-42C4-A832-D48ABDFDE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81881-26AB-4262-A51C-0EFDA260E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0AEFE-57D2-43C5-A21E-74A33BD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E313E-E6CD-4EE2-88A2-E95F7612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52BCD-14D2-4D89-BBC0-460A5BB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28DB-90C9-4BA8-BF3E-101FDA9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7C990-AAD4-46C0-82F1-BC77FB5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C9CEF-BADD-4CAC-B6D0-B774DE49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24D6C-9E5D-43C2-92C8-8AA7FD9D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9B2BD-1920-4FCE-B342-EA8DBDE1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14C37-007B-4473-B9EA-7F66085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E2D1F-F4C0-42CA-91AD-9FC1AB7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C509-01F2-4E26-96BD-35C071E3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28CC8-FC6E-4AC1-BDAD-942EA78F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9CCD4-1A79-442A-BEA0-7B0EA42C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2757-6461-42D0-81F6-DC9DA52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9DE29-A569-4703-ADDA-2764699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47D41-C0A9-4105-B31B-9A2C1B9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1EB13-AB43-40B8-8D64-49C797AF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23FC85-E728-470C-B7A3-91FF5E7B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8D890-1A5B-476A-ABED-019303B4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5568-D7B0-4FCE-990A-48812D0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A087C-D50F-4C55-94A4-96433E5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A42B2-C5AF-47A5-AA39-758F2CC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824E5-DC7C-430B-8F05-800F38D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4BA56-EBE6-4695-BA1D-FE4BCD38F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611E-A731-4D7D-874B-53AE0C00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404C-8321-4A67-9559-A80B1017C0F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7BCD-8C38-46F3-B5EE-CAF6B2D9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47BE2-FC0A-43E0-9050-2DF9AC69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FB47-987E-47DF-ADE8-13C13F89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5C5794-1B1A-4373-940A-DC4C0BF9320A}"/>
              </a:ext>
            </a:extLst>
          </p:cNvPr>
          <p:cNvSpPr txBox="1"/>
          <p:nvPr/>
        </p:nvSpPr>
        <p:spPr>
          <a:xfrm>
            <a:off x="3397968" y="893148"/>
            <a:ext cx="326256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1051B3-B5B7-4F80-A0DD-2ADA6373FBD2}"/>
              </a:ext>
            </a:extLst>
          </p:cNvPr>
          <p:cNvSpPr txBox="1"/>
          <p:nvPr/>
        </p:nvSpPr>
        <p:spPr>
          <a:xfrm>
            <a:off x="3343211" y="867698"/>
            <a:ext cx="326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B05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Vegetable</a:t>
            </a:r>
            <a:endParaRPr lang="zh-CN" altLang="en-US" sz="4800" dirty="0">
              <a:solidFill>
                <a:srgbClr val="00B05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EC9C90-1923-4013-ABBE-9110192EC2E3}"/>
              </a:ext>
            </a:extLst>
          </p:cNvPr>
          <p:cNvSpPr txBox="1"/>
          <p:nvPr/>
        </p:nvSpPr>
        <p:spPr>
          <a:xfrm>
            <a:off x="6521998" y="86769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DF545-2BA6-4931-BE7B-CB4908808FBC}"/>
              </a:ext>
            </a:extLst>
          </p:cNvPr>
          <p:cNvSpPr txBox="1"/>
          <p:nvPr/>
        </p:nvSpPr>
        <p:spPr>
          <a:xfrm>
            <a:off x="6576755" y="893148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1B151">
                    <a:alpha val="19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Dog</a:t>
            </a:r>
            <a:endParaRPr lang="zh-CN" altLang="en-US" sz="4800" dirty="0">
              <a:solidFill>
                <a:srgbClr val="E1B151">
                  <a:alpha val="19000"/>
                </a:srgb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69767B-71A6-4CD1-8936-870ED97027DD}"/>
              </a:ext>
            </a:extLst>
          </p:cNvPr>
          <p:cNvSpPr/>
          <p:nvPr/>
        </p:nvSpPr>
        <p:spPr>
          <a:xfrm>
            <a:off x="6974248" y="745746"/>
            <a:ext cx="613251" cy="268297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D26575-57D0-43C8-8BDB-C1F52BCA88AC}"/>
              </a:ext>
            </a:extLst>
          </p:cNvPr>
          <p:cNvSpPr/>
          <p:nvPr/>
        </p:nvSpPr>
        <p:spPr>
          <a:xfrm rot="20094743">
            <a:off x="6790539" y="794866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F38CA-7E32-48E5-9503-DF2D7B8D07B7}"/>
              </a:ext>
            </a:extLst>
          </p:cNvPr>
          <p:cNvSpPr/>
          <p:nvPr/>
        </p:nvSpPr>
        <p:spPr>
          <a:xfrm rot="1505257" flipH="1">
            <a:off x="7505019" y="793807"/>
            <a:ext cx="260436" cy="129162"/>
          </a:xfrm>
          <a:prstGeom prst="roundRect">
            <a:avLst/>
          </a:prstGeom>
          <a:solidFill>
            <a:srgbClr val="E1B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1B15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E476BD-EF84-405E-81AF-862600B8A0BC}"/>
              </a:ext>
            </a:extLst>
          </p:cNvPr>
          <p:cNvSpPr/>
          <p:nvPr/>
        </p:nvSpPr>
        <p:spPr>
          <a:xfrm>
            <a:off x="7080598" y="829352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D2A01D-85F2-4359-866F-37874AB7B317}"/>
              </a:ext>
            </a:extLst>
          </p:cNvPr>
          <p:cNvSpPr/>
          <p:nvPr/>
        </p:nvSpPr>
        <p:spPr>
          <a:xfrm>
            <a:off x="7343124" y="829351"/>
            <a:ext cx="119119" cy="119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DF910E3-BACD-40ED-8993-FF6839EE0940}"/>
              </a:ext>
            </a:extLst>
          </p:cNvPr>
          <p:cNvSpPr/>
          <p:nvPr/>
        </p:nvSpPr>
        <p:spPr>
          <a:xfrm>
            <a:off x="5419824" y="2772618"/>
            <a:ext cx="1388360" cy="1650361"/>
          </a:xfrm>
          <a:custGeom>
            <a:avLst/>
            <a:gdLst>
              <a:gd name="connsiteX0" fmla="*/ 749865 w 1531531"/>
              <a:gd name="connsiteY0" fmla="*/ 39162 h 1639253"/>
              <a:gd name="connsiteX1" fmla="*/ 178365 w 1531531"/>
              <a:gd name="connsiteY1" fmla="*/ 503982 h 1639253"/>
              <a:gd name="connsiteX2" fmla="*/ 3105 w 1531531"/>
              <a:gd name="connsiteY2" fmla="*/ 938322 h 1639253"/>
              <a:gd name="connsiteX3" fmla="*/ 292665 w 1531531"/>
              <a:gd name="connsiteY3" fmla="*/ 1311702 h 1639253"/>
              <a:gd name="connsiteX4" fmla="*/ 1069905 w 1531531"/>
              <a:gd name="connsiteY4" fmla="*/ 1593642 h 1639253"/>
              <a:gd name="connsiteX5" fmla="*/ 1481385 w 1531531"/>
              <a:gd name="connsiteY5" fmla="*/ 305862 h 1639253"/>
              <a:gd name="connsiteX6" fmla="*/ 1443285 w 1531531"/>
              <a:gd name="connsiteY6" fmla="*/ 54402 h 1639253"/>
              <a:gd name="connsiteX7" fmla="*/ 749865 w 1531531"/>
              <a:gd name="connsiteY7" fmla="*/ 39162 h 1639253"/>
              <a:gd name="connsiteX0" fmla="*/ 979698 w 1761364"/>
              <a:gd name="connsiteY0" fmla="*/ 39162 h 1637292"/>
              <a:gd name="connsiteX1" fmla="*/ 408198 w 1761364"/>
              <a:gd name="connsiteY1" fmla="*/ 503982 h 1637292"/>
              <a:gd name="connsiteX2" fmla="*/ 979 w 1761364"/>
              <a:gd name="connsiteY2" fmla="*/ 1075482 h 1637292"/>
              <a:gd name="connsiteX3" fmla="*/ 522498 w 1761364"/>
              <a:gd name="connsiteY3" fmla="*/ 1311702 h 1637292"/>
              <a:gd name="connsiteX4" fmla="*/ 1299738 w 1761364"/>
              <a:gd name="connsiteY4" fmla="*/ 1593642 h 1637292"/>
              <a:gd name="connsiteX5" fmla="*/ 1711218 w 1761364"/>
              <a:gd name="connsiteY5" fmla="*/ 305862 h 1637292"/>
              <a:gd name="connsiteX6" fmla="*/ 1673118 w 1761364"/>
              <a:gd name="connsiteY6" fmla="*/ 54402 h 1637292"/>
              <a:gd name="connsiteX7" fmla="*/ 979698 w 1761364"/>
              <a:gd name="connsiteY7" fmla="*/ 39162 h 1637292"/>
              <a:gd name="connsiteX0" fmla="*/ 979282 w 1760948"/>
              <a:gd name="connsiteY0" fmla="*/ 39162 h 1650361"/>
              <a:gd name="connsiteX1" fmla="*/ 407782 w 1760948"/>
              <a:gd name="connsiteY1" fmla="*/ 503982 h 1650361"/>
              <a:gd name="connsiteX2" fmla="*/ 563 w 1760948"/>
              <a:gd name="connsiteY2" fmla="*/ 1075482 h 1650361"/>
              <a:gd name="connsiteX3" fmla="*/ 493087 w 1760948"/>
              <a:gd name="connsiteY3" fmla="*/ 1387902 h 1650361"/>
              <a:gd name="connsiteX4" fmla="*/ 1299322 w 1760948"/>
              <a:gd name="connsiteY4" fmla="*/ 1593642 h 1650361"/>
              <a:gd name="connsiteX5" fmla="*/ 1710802 w 1760948"/>
              <a:gd name="connsiteY5" fmla="*/ 305862 h 1650361"/>
              <a:gd name="connsiteX6" fmla="*/ 1672702 w 1760948"/>
              <a:gd name="connsiteY6" fmla="*/ 54402 h 1650361"/>
              <a:gd name="connsiteX7" fmla="*/ 979282 w 1760948"/>
              <a:gd name="connsiteY7" fmla="*/ 39162 h 165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948" h="1650361">
                <a:moveTo>
                  <a:pt x="979282" y="39162"/>
                </a:moveTo>
                <a:cubicBezTo>
                  <a:pt x="768462" y="114092"/>
                  <a:pt x="570902" y="331262"/>
                  <a:pt x="407782" y="503982"/>
                </a:cubicBezTo>
                <a:cubicBezTo>
                  <a:pt x="244662" y="676702"/>
                  <a:pt x="-13654" y="928162"/>
                  <a:pt x="563" y="1075482"/>
                </a:cubicBezTo>
                <a:cubicBezTo>
                  <a:pt x="14780" y="1222802"/>
                  <a:pt x="276627" y="1301542"/>
                  <a:pt x="493087" y="1387902"/>
                </a:cubicBezTo>
                <a:cubicBezTo>
                  <a:pt x="709547" y="1474262"/>
                  <a:pt x="1096370" y="1773982"/>
                  <a:pt x="1299322" y="1593642"/>
                </a:cubicBezTo>
                <a:cubicBezTo>
                  <a:pt x="1502274" y="1413302"/>
                  <a:pt x="1648572" y="562402"/>
                  <a:pt x="1710802" y="305862"/>
                </a:cubicBezTo>
                <a:cubicBezTo>
                  <a:pt x="1773032" y="49322"/>
                  <a:pt x="1794622" y="96312"/>
                  <a:pt x="1672702" y="54402"/>
                </a:cubicBezTo>
                <a:cubicBezTo>
                  <a:pt x="1550782" y="12492"/>
                  <a:pt x="1190102" y="-35768"/>
                  <a:pt x="979282" y="391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CD349B-BA61-4196-A844-A6C64C722B08}"/>
              </a:ext>
            </a:extLst>
          </p:cNvPr>
          <p:cNvSpPr/>
          <p:nvPr/>
        </p:nvSpPr>
        <p:spPr>
          <a:xfrm>
            <a:off x="5791754" y="2321101"/>
            <a:ext cx="608491" cy="1062171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5A08997-4243-4E2F-8D9B-634E976D4039}"/>
              </a:ext>
            </a:extLst>
          </p:cNvPr>
          <p:cNvSpPr/>
          <p:nvPr/>
        </p:nvSpPr>
        <p:spPr>
          <a:xfrm rot="1540176">
            <a:off x="6249792" y="2421380"/>
            <a:ext cx="608491" cy="1154393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DCF950A-7036-4A22-953E-4F85E126B9C9}"/>
              </a:ext>
            </a:extLst>
          </p:cNvPr>
          <p:cNvSpPr/>
          <p:nvPr/>
        </p:nvSpPr>
        <p:spPr>
          <a:xfrm rot="3941405">
            <a:off x="6582699" y="2716030"/>
            <a:ext cx="608491" cy="1048417"/>
          </a:xfrm>
          <a:custGeom>
            <a:avLst/>
            <a:gdLst>
              <a:gd name="connsiteX0" fmla="*/ 931844 w 1136265"/>
              <a:gd name="connsiteY0" fmla="*/ 1091273 h 1250893"/>
              <a:gd name="connsiteX1" fmla="*/ 421304 w 1136265"/>
              <a:gd name="connsiteY1" fmla="*/ 1243673 h 1250893"/>
              <a:gd name="connsiteX2" fmla="*/ 40304 w 1136265"/>
              <a:gd name="connsiteY2" fmla="*/ 885533 h 1250893"/>
              <a:gd name="connsiteX3" fmla="*/ 32684 w 1136265"/>
              <a:gd name="connsiteY3" fmla="*/ 374993 h 1250893"/>
              <a:gd name="connsiteX4" fmla="*/ 230804 w 1136265"/>
              <a:gd name="connsiteY4" fmla="*/ 32093 h 1250893"/>
              <a:gd name="connsiteX5" fmla="*/ 489884 w 1136265"/>
              <a:gd name="connsiteY5" fmla="*/ 39713 h 1250893"/>
              <a:gd name="connsiteX6" fmla="*/ 893744 w 1136265"/>
              <a:gd name="connsiteY6" fmla="*/ 253073 h 1250893"/>
              <a:gd name="connsiteX7" fmla="*/ 1107104 w 1136265"/>
              <a:gd name="connsiteY7" fmla="*/ 535013 h 1250893"/>
              <a:gd name="connsiteX8" fmla="*/ 1114724 w 1136265"/>
              <a:gd name="connsiteY8" fmla="*/ 687413 h 1250893"/>
              <a:gd name="connsiteX9" fmla="*/ 931844 w 1136265"/>
              <a:gd name="connsiteY9" fmla="*/ 1091273 h 12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6265" h="1250893">
                <a:moveTo>
                  <a:pt x="931844" y="1091273"/>
                </a:moveTo>
                <a:cubicBezTo>
                  <a:pt x="816274" y="1183983"/>
                  <a:pt x="569894" y="1277963"/>
                  <a:pt x="421304" y="1243673"/>
                </a:cubicBezTo>
                <a:cubicBezTo>
                  <a:pt x="272714" y="1209383"/>
                  <a:pt x="105074" y="1030313"/>
                  <a:pt x="40304" y="885533"/>
                </a:cubicBezTo>
                <a:cubicBezTo>
                  <a:pt x="-24466" y="740753"/>
                  <a:pt x="934" y="517233"/>
                  <a:pt x="32684" y="374993"/>
                </a:cubicBezTo>
                <a:cubicBezTo>
                  <a:pt x="64434" y="232753"/>
                  <a:pt x="154604" y="87973"/>
                  <a:pt x="230804" y="32093"/>
                </a:cubicBezTo>
                <a:cubicBezTo>
                  <a:pt x="307004" y="-23787"/>
                  <a:pt x="379394" y="2883"/>
                  <a:pt x="489884" y="39713"/>
                </a:cubicBezTo>
                <a:cubicBezTo>
                  <a:pt x="600374" y="76543"/>
                  <a:pt x="790874" y="170523"/>
                  <a:pt x="893744" y="253073"/>
                </a:cubicBezTo>
                <a:cubicBezTo>
                  <a:pt x="996614" y="335623"/>
                  <a:pt x="1070274" y="462623"/>
                  <a:pt x="1107104" y="535013"/>
                </a:cubicBezTo>
                <a:cubicBezTo>
                  <a:pt x="1143934" y="607403"/>
                  <a:pt x="1145204" y="594703"/>
                  <a:pt x="1114724" y="687413"/>
                </a:cubicBezTo>
                <a:cubicBezTo>
                  <a:pt x="1084244" y="780123"/>
                  <a:pt x="1047414" y="998563"/>
                  <a:pt x="931844" y="10912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14983A-1DE4-4E46-9BD6-FF799B8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34486">
            <a:off x="7174339" y="611480"/>
            <a:ext cx="210986" cy="2332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C165D50-256E-491A-AD1D-E28F1D57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59" y="2099311"/>
            <a:ext cx="5182049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29048-9206-411A-A83F-6CE9C5BAB8AC}"/>
              </a:ext>
            </a:extLst>
          </p:cNvPr>
          <p:cNvSpPr/>
          <p:nvPr/>
        </p:nvSpPr>
        <p:spPr>
          <a:xfrm>
            <a:off x="2551471" y="1160206"/>
            <a:ext cx="3175819" cy="3175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AA435-3C36-4F8B-A02E-A8586EBC19B5}"/>
              </a:ext>
            </a:extLst>
          </p:cNvPr>
          <p:cNvSpPr txBox="1"/>
          <p:nvPr/>
        </p:nvSpPr>
        <p:spPr>
          <a:xfrm>
            <a:off x="3195484" y="2563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没有找到封面图诶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45A183-A839-41E0-A1E8-69C5AAAB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96" y="1673706"/>
            <a:ext cx="3176291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 CN Heavy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涛</dc:creator>
  <cp:lastModifiedBy>刘 涛</cp:lastModifiedBy>
  <cp:revision>3</cp:revision>
  <dcterms:created xsi:type="dcterms:W3CDTF">2020-10-19T09:27:24Z</dcterms:created>
  <dcterms:modified xsi:type="dcterms:W3CDTF">2020-10-25T03:02:29Z</dcterms:modified>
</cp:coreProperties>
</file>