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94B"/>
    <a:srgbClr val="00B050"/>
    <a:srgbClr val="F2D70E"/>
    <a:srgbClr val="E1B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65" d="100"/>
          <a:sy n="65" d="100"/>
        </p:scale>
        <p:origin x="3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E00A1-EE64-4233-97DD-4F9A8F4E8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009451-39E7-4449-9882-482C0AF4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3C7C6-9FA3-4D2E-A4B9-291CD442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01B81-7F4B-4CAE-B66A-C0CBE1E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91BB4-C041-40AD-9029-96C3D94E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CC6CA-FC7F-46BE-A3E8-207D7BE3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99E5B-FEC1-496F-86C8-BAA7744A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87071-40FC-438B-A969-FB3A3833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95C96-4C9B-45BE-89BC-A31E3965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5C168-3CDA-4AEF-B54F-0BC3B69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4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C6E0DD-8933-4820-B42D-8814F5CF9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C68B69-259D-4972-8346-2D4823E9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325C9-B43A-4EFE-85A6-D96129EA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F5719-2E73-4B08-9345-96A275DC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90725-506D-4DBE-A9E9-A6B30FA0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6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B35C5-F4EE-4641-B463-4F4270B1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8F82C-2204-479B-A141-F2EE0222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54485-A0E8-4B43-B9AD-03AACB52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E0119-7610-4A19-BD4B-BEAC8516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FD5AE-0B3E-4D3D-A36B-820BBCBE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9BED0-651E-450E-AB32-93005858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74EEB-F100-4FFC-924E-8D5D6271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FCE96-549B-471F-B317-23968DB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7B80A-9EA6-428D-B349-95416F0E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1BA27-A610-411A-B7A4-01C390CF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2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7DA39-3767-4998-8CE7-BEB5EDDC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D52A3-1E81-427E-B579-DCA3DA364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CD0A3-706C-42D7-99D3-F20ACA1AE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B4E46-1678-472F-B66E-CA16849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167C9-A605-4629-A862-A40B3FD8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CA2C5-1398-4B36-BB44-444C8DC8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1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A5DBA-98C9-4FEA-B380-51CA5D61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1C258-FC43-4270-9331-332CBA03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A960C-6A57-413D-A2B3-49F177835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A7CF74-B885-42C4-A832-D48ABDFDE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F81881-26AB-4262-A51C-0EFDA260E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90AEFE-57D2-43C5-A21E-74A33BD3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DE313E-E6CD-4EE2-88A2-E95F7612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C52BCD-14D2-4D89-BBC0-460A5BB3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28DB-90C9-4BA8-BF3E-101FDA98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37C990-AAD4-46C0-82F1-BC77FB5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C9CEF-BADD-4CAC-B6D0-B774DE49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F24D6C-9E5D-43C2-92C8-8AA7FD9D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4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9B2BD-1920-4FCE-B342-EA8DBDE1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14C37-007B-4473-B9EA-7F660853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E2D1F-F4C0-42CA-91AD-9FC1AB7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9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6C509-01F2-4E26-96BD-35C071E3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28CC8-FC6E-4AC1-BDAD-942EA78F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9CCD4-1A79-442A-BEA0-7B0EA42C3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B2757-6461-42D0-81F6-DC9DA521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9DE29-A569-4703-ADDA-27646992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47D41-C0A9-4105-B31B-9A2C1B98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1EB13-AB43-40B8-8D64-49C797AF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23FC85-E728-470C-B7A3-91FF5E7BF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8D890-1A5B-476A-ABED-019303B44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35568-D7B0-4FCE-990A-48812D04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9A087C-D50F-4C55-94A4-96433E5A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A42B2-C5AF-47A5-AA39-758F2CC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0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F824E5-DC7C-430B-8F05-800F38DF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4BA56-EBE6-4695-BA1D-FE4BCD38F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1611E-A731-4D7D-874B-53AE0C00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404C-8321-4A67-9559-A80B1017C0F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7BCD-8C38-46F3-B5EE-CAF6B2D93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47BE2-FC0A-43E0-9050-2DF9AC69D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7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55C5794-1B1A-4373-940A-DC4C0BF9320A}"/>
              </a:ext>
            </a:extLst>
          </p:cNvPr>
          <p:cNvSpPr txBox="1"/>
          <p:nvPr/>
        </p:nvSpPr>
        <p:spPr>
          <a:xfrm>
            <a:off x="3397968" y="893148"/>
            <a:ext cx="326256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B050">
                    <a:alpha val="19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Vegetable</a:t>
            </a:r>
            <a:endParaRPr lang="zh-CN" altLang="en-US" sz="4800" dirty="0">
              <a:solidFill>
                <a:srgbClr val="00B050">
                  <a:alpha val="19000"/>
                </a:srgb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1051B3-B5B7-4F80-A0DD-2ADA6373FBD2}"/>
              </a:ext>
            </a:extLst>
          </p:cNvPr>
          <p:cNvSpPr txBox="1"/>
          <p:nvPr/>
        </p:nvSpPr>
        <p:spPr>
          <a:xfrm>
            <a:off x="3343211" y="867698"/>
            <a:ext cx="326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B0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Vegetable</a:t>
            </a:r>
            <a:endParaRPr lang="zh-CN" altLang="en-US" sz="4800" dirty="0">
              <a:solidFill>
                <a:srgbClr val="00B05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EC9C90-1923-4013-ABBE-9110192EC2E3}"/>
              </a:ext>
            </a:extLst>
          </p:cNvPr>
          <p:cNvSpPr txBox="1"/>
          <p:nvPr/>
        </p:nvSpPr>
        <p:spPr>
          <a:xfrm>
            <a:off x="6521998" y="867698"/>
            <a:ext cx="1406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E1B15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Dog</a:t>
            </a:r>
            <a:endParaRPr lang="zh-CN" altLang="en-US" sz="4800" dirty="0">
              <a:solidFill>
                <a:srgbClr val="E1B15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1DF545-2BA6-4931-BE7B-CB4908808FBC}"/>
              </a:ext>
            </a:extLst>
          </p:cNvPr>
          <p:cNvSpPr txBox="1"/>
          <p:nvPr/>
        </p:nvSpPr>
        <p:spPr>
          <a:xfrm>
            <a:off x="6576755" y="893148"/>
            <a:ext cx="1406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E1B151">
                    <a:alpha val="19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Dog</a:t>
            </a:r>
            <a:endParaRPr lang="zh-CN" altLang="en-US" sz="4800" dirty="0">
              <a:solidFill>
                <a:srgbClr val="E1B151">
                  <a:alpha val="19000"/>
                </a:srgb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69767B-71A6-4CD1-8936-870ED97027DD}"/>
              </a:ext>
            </a:extLst>
          </p:cNvPr>
          <p:cNvSpPr/>
          <p:nvPr/>
        </p:nvSpPr>
        <p:spPr>
          <a:xfrm>
            <a:off x="6974248" y="745746"/>
            <a:ext cx="613251" cy="268297"/>
          </a:xfrm>
          <a:prstGeom prst="roundRect">
            <a:avLst/>
          </a:prstGeom>
          <a:solidFill>
            <a:srgbClr val="E1B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1B15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3D26575-57D0-43C8-8BDB-C1F52BCA88AC}"/>
              </a:ext>
            </a:extLst>
          </p:cNvPr>
          <p:cNvSpPr/>
          <p:nvPr/>
        </p:nvSpPr>
        <p:spPr>
          <a:xfrm rot="20094743">
            <a:off x="6790539" y="794866"/>
            <a:ext cx="260436" cy="129162"/>
          </a:xfrm>
          <a:prstGeom prst="roundRect">
            <a:avLst/>
          </a:prstGeom>
          <a:solidFill>
            <a:srgbClr val="E1B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1B15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AF38CA-7E32-48E5-9503-DF2D7B8D07B7}"/>
              </a:ext>
            </a:extLst>
          </p:cNvPr>
          <p:cNvSpPr/>
          <p:nvPr/>
        </p:nvSpPr>
        <p:spPr>
          <a:xfrm rot="1505257" flipH="1">
            <a:off x="7505019" y="793807"/>
            <a:ext cx="260436" cy="129162"/>
          </a:xfrm>
          <a:prstGeom prst="roundRect">
            <a:avLst/>
          </a:prstGeom>
          <a:solidFill>
            <a:srgbClr val="E1B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1B15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7E476BD-EF84-405E-81AF-862600B8A0BC}"/>
              </a:ext>
            </a:extLst>
          </p:cNvPr>
          <p:cNvSpPr/>
          <p:nvPr/>
        </p:nvSpPr>
        <p:spPr>
          <a:xfrm>
            <a:off x="7080598" y="829352"/>
            <a:ext cx="119119" cy="119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D2A01D-85F2-4359-866F-37874AB7B317}"/>
              </a:ext>
            </a:extLst>
          </p:cNvPr>
          <p:cNvSpPr/>
          <p:nvPr/>
        </p:nvSpPr>
        <p:spPr>
          <a:xfrm>
            <a:off x="7343124" y="829351"/>
            <a:ext cx="119119" cy="119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2DF910E3-BACD-40ED-8993-FF6839EE0940}"/>
              </a:ext>
            </a:extLst>
          </p:cNvPr>
          <p:cNvSpPr/>
          <p:nvPr/>
        </p:nvSpPr>
        <p:spPr>
          <a:xfrm>
            <a:off x="5419824" y="2772618"/>
            <a:ext cx="1388360" cy="1650361"/>
          </a:xfrm>
          <a:custGeom>
            <a:avLst/>
            <a:gdLst>
              <a:gd name="connsiteX0" fmla="*/ 749865 w 1531531"/>
              <a:gd name="connsiteY0" fmla="*/ 39162 h 1639253"/>
              <a:gd name="connsiteX1" fmla="*/ 178365 w 1531531"/>
              <a:gd name="connsiteY1" fmla="*/ 503982 h 1639253"/>
              <a:gd name="connsiteX2" fmla="*/ 3105 w 1531531"/>
              <a:gd name="connsiteY2" fmla="*/ 938322 h 1639253"/>
              <a:gd name="connsiteX3" fmla="*/ 292665 w 1531531"/>
              <a:gd name="connsiteY3" fmla="*/ 1311702 h 1639253"/>
              <a:gd name="connsiteX4" fmla="*/ 1069905 w 1531531"/>
              <a:gd name="connsiteY4" fmla="*/ 1593642 h 1639253"/>
              <a:gd name="connsiteX5" fmla="*/ 1481385 w 1531531"/>
              <a:gd name="connsiteY5" fmla="*/ 305862 h 1639253"/>
              <a:gd name="connsiteX6" fmla="*/ 1443285 w 1531531"/>
              <a:gd name="connsiteY6" fmla="*/ 54402 h 1639253"/>
              <a:gd name="connsiteX7" fmla="*/ 749865 w 1531531"/>
              <a:gd name="connsiteY7" fmla="*/ 39162 h 1639253"/>
              <a:gd name="connsiteX0" fmla="*/ 979698 w 1761364"/>
              <a:gd name="connsiteY0" fmla="*/ 39162 h 1637292"/>
              <a:gd name="connsiteX1" fmla="*/ 408198 w 1761364"/>
              <a:gd name="connsiteY1" fmla="*/ 503982 h 1637292"/>
              <a:gd name="connsiteX2" fmla="*/ 979 w 1761364"/>
              <a:gd name="connsiteY2" fmla="*/ 1075482 h 1637292"/>
              <a:gd name="connsiteX3" fmla="*/ 522498 w 1761364"/>
              <a:gd name="connsiteY3" fmla="*/ 1311702 h 1637292"/>
              <a:gd name="connsiteX4" fmla="*/ 1299738 w 1761364"/>
              <a:gd name="connsiteY4" fmla="*/ 1593642 h 1637292"/>
              <a:gd name="connsiteX5" fmla="*/ 1711218 w 1761364"/>
              <a:gd name="connsiteY5" fmla="*/ 305862 h 1637292"/>
              <a:gd name="connsiteX6" fmla="*/ 1673118 w 1761364"/>
              <a:gd name="connsiteY6" fmla="*/ 54402 h 1637292"/>
              <a:gd name="connsiteX7" fmla="*/ 979698 w 1761364"/>
              <a:gd name="connsiteY7" fmla="*/ 39162 h 1637292"/>
              <a:gd name="connsiteX0" fmla="*/ 979282 w 1760948"/>
              <a:gd name="connsiteY0" fmla="*/ 39162 h 1650361"/>
              <a:gd name="connsiteX1" fmla="*/ 407782 w 1760948"/>
              <a:gd name="connsiteY1" fmla="*/ 503982 h 1650361"/>
              <a:gd name="connsiteX2" fmla="*/ 563 w 1760948"/>
              <a:gd name="connsiteY2" fmla="*/ 1075482 h 1650361"/>
              <a:gd name="connsiteX3" fmla="*/ 493087 w 1760948"/>
              <a:gd name="connsiteY3" fmla="*/ 1387902 h 1650361"/>
              <a:gd name="connsiteX4" fmla="*/ 1299322 w 1760948"/>
              <a:gd name="connsiteY4" fmla="*/ 1593642 h 1650361"/>
              <a:gd name="connsiteX5" fmla="*/ 1710802 w 1760948"/>
              <a:gd name="connsiteY5" fmla="*/ 305862 h 1650361"/>
              <a:gd name="connsiteX6" fmla="*/ 1672702 w 1760948"/>
              <a:gd name="connsiteY6" fmla="*/ 54402 h 1650361"/>
              <a:gd name="connsiteX7" fmla="*/ 979282 w 1760948"/>
              <a:gd name="connsiteY7" fmla="*/ 39162 h 1650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0948" h="1650361">
                <a:moveTo>
                  <a:pt x="979282" y="39162"/>
                </a:moveTo>
                <a:cubicBezTo>
                  <a:pt x="768462" y="114092"/>
                  <a:pt x="570902" y="331262"/>
                  <a:pt x="407782" y="503982"/>
                </a:cubicBezTo>
                <a:cubicBezTo>
                  <a:pt x="244662" y="676702"/>
                  <a:pt x="-13654" y="928162"/>
                  <a:pt x="563" y="1075482"/>
                </a:cubicBezTo>
                <a:cubicBezTo>
                  <a:pt x="14780" y="1222802"/>
                  <a:pt x="276627" y="1301542"/>
                  <a:pt x="493087" y="1387902"/>
                </a:cubicBezTo>
                <a:cubicBezTo>
                  <a:pt x="709547" y="1474262"/>
                  <a:pt x="1096370" y="1773982"/>
                  <a:pt x="1299322" y="1593642"/>
                </a:cubicBezTo>
                <a:cubicBezTo>
                  <a:pt x="1502274" y="1413302"/>
                  <a:pt x="1648572" y="562402"/>
                  <a:pt x="1710802" y="305862"/>
                </a:cubicBezTo>
                <a:cubicBezTo>
                  <a:pt x="1773032" y="49322"/>
                  <a:pt x="1794622" y="96312"/>
                  <a:pt x="1672702" y="54402"/>
                </a:cubicBezTo>
                <a:cubicBezTo>
                  <a:pt x="1550782" y="12492"/>
                  <a:pt x="1190102" y="-35768"/>
                  <a:pt x="979282" y="391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6CD349B-BA61-4196-A844-A6C64C722B08}"/>
              </a:ext>
            </a:extLst>
          </p:cNvPr>
          <p:cNvSpPr/>
          <p:nvPr/>
        </p:nvSpPr>
        <p:spPr>
          <a:xfrm>
            <a:off x="5791754" y="2321101"/>
            <a:ext cx="608491" cy="1062171"/>
          </a:xfrm>
          <a:custGeom>
            <a:avLst/>
            <a:gdLst>
              <a:gd name="connsiteX0" fmla="*/ 931844 w 1136265"/>
              <a:gd name="connsiteY0" fmla="*/ 1091273 h 1250893"/>
              <a:gd name="connsiteX1" fmla="*/ 421304 w 1136265"/>
              <a:gd name="connsiteY1" fmla="*/ 1243673 h 1250893"/>
              <a:gd name="connsiteX2" fmla="*/ 40304 w 1136265"/>
              <a:gd name="connsiteY2" fmla="*/ 885533 h 1250893"/>
              <a:gd name="connsiteX3" fmla="*/ 32684 w 1136265"/>
              <a:gd name="connsiteY3" fmla="*/ 374993 h 1250893"/>
              <a:gd name="connsiteX4" fmla="*/ 230804 w 1136265"/>
              <a:gd name="connsiteY4" fmla="*/ 32093 h 1250893"/>
              <a:gd name="connsiteX5" fmla="*/ 489884 w 1136265"/>
              <a:gd name="connsiteY5" fmla="*/ 39713 h 1250893"/>
              <a:gd name="connsiteX6" fmla="*/ 893744 w 1136265"/>
              <a:gd name="connsiteY6" fmla="*/ 253073 h 1250893"/>
              <a:gd name="connsiteX7" fmla="*/ 1107104 w 1136265"/>
              <a:gd name="connsiteY7" fmla="*/ 535013 h 1250893"/>
              <a:gd name="connsiteX8" fmla="*/ 1114724 w 1136265"/>
              <a:gd name="connsiteY8" fmla="*/ 687413 h 1250893"/>
              <a:gd name="connsiteX9" fmla="*/ 931844 w 1136265"/>
              <a:gd name="connsiteY9" fmla="*/ 1091273 h 12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6265" h="1250893">
                <a:moveTo>
                  <a:pt x="931844" y="1091273"/>
                </a:moveTo>
                <a:cubicBezTo>
                  <a:pt x="816274" y="1183983"/>
                  <a:pt x="569894" y="1277963"/>
                  <a:pt x="421304" y="1243673"/>
                </a:cubicBezTo>
                <a:cubicBezTo>
                  <a:pt x="272714" y="1209383"/>
                  <a:pt x="105074" y="1030313"/>
                  <a:pt x="40304" y="885533"/>
                </a:cubicBezTo>
                <a:cubicBezTo>
                  <a:pt x="-24466" y="740753"/>
                  <a:pt x="934" y="517233"/>
                  <a:pt x="32684" y="374993"/>
                </a:cubicBezTo>
                <a:cubicBezTo>
                  <a:pt x="64434" y="232753"/>
                  <a:pt x="154604" y="87973"/>
                  <a:pt x="230804" y="32093"/>
                </a:cubicBezTo>
                <a:cubicBezTo>
                  <a:pt x="307004" y="-23787"/>
                  <a:pt x="379394" y="2883"/>
                  <a:pt x="489884" y="39713"/>
                </a:cubicBezTo>
                <a:cubicBezTo>
                  <a:pt x="600374" y="76543"/>
                  <a:pt x="790874" y="170523"/>
                  <a:pt x="893744" y="253073"/>
                </a:cubicBezTo>
                <a:cubicBezTo>
                  <a:pt x="996614" y="335623"/>
                  <a:pt x="1070274" y="462623"/>
                  <a:pt x="1107104" y="535013"/>
                </a:cubicBezTo>
                <a:cubicBezTo>
                  <a:pt x="1143934" y="607403"/>
                  <a:pt x="1145204" y="594703"/>
                  <a:pt x="1114724" y="687413"/>
                </a:cubicBezTo>
                <a:cubicBezTo>
                  <a:pt x="1084244" y="780123"/>
                  <a:pt x="1047414" y="998563"/>
                  <a:pt x="931844" y="10912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5A08997-4243-4E2F-8D9B-634E976D4039}"/>
              </a:ext>
            </a:extLst>
          </p:cNvPr>
          <p:cNvSpPr/>
          <p:nvPr/>
        </p:nvSpPr>
        <p:spPr>
          <a:xfrm rot="1540176">
            <a:off x="6249792" y="2421380"/>
            <a:ext cx="608491" cy="1154393"/>
          </a:xfrm>
          <a:custGeom>
            <a:avLst/>
            <a:gdLst>
              <a:gd name="connsiteX0" fmla="*/ 931844 w 1136265"/>
              <a:gd name="connsiteY0" fmla="*/ 1091273 h 1250893"/>
              <a:gd name="connsiteX1" fmla="*/ 421304 w 1136265"/>
              <a:gd name="connsiteY1" fmla="*/ 1243673 h 1250893"/>
              <a:gd name="connsiteX2" fmla="*/ 40304 w 1136265"/>
              <a:gd name="connsiteY2" fmla="*/ 885533 h 1250893"/>
              <a:gd name="connsiteX3" fmla="*/ 32684 w 1136265"/>
              <a:gd name="connsiteY3" fmla="*/ 374993 h 1250893"/>
              <a:gd name="connsiteX4" fmla="*/ 230804 w 1136265"/>
              <a:gd name="connsiteY4" fmla="*/ 32093 h 1250893"/>
              <a:gd name="connsiteX5" fmla="*/ 489884 w 1136265"/>
              <a:gd name="connsiteY5" fmla="*/ 39713 h 1250893"/>
              <a:gd name="connsiteX6" fmla="*/ 893744 w 1136265"/>
              <a:gd name="connsiteY6" fmla="*/ 253073 h 1250893"/>
              <a:gd name="connsiteX7" fmla="*/ 1107104 w 1136265"/>
              <a:gd name="connsiteY7" fmla="*/ 535013 h 1250893"/>
              <a:gd name="connsiteX8" fmla="*/ 1114724 w 1136265"/>
              <a:gd name="connsiteY8" fmla="*/ 687413 h 1250893"/>
              <a:gd name="connsiteX9" fmla="*/ 931844 w 1136265"/>
              <a:gd name="connsiteY9" fmla="*/ 1091273 h 12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6265" h="1250893">
                <a:moveTo>
                  <a:pt x="931844" y="1091273"/>
                </a:moveTo>
                <a:cubicBezTo>
                  <a:pt x="816274" y="1183983"/>
                  <a:pt x="569894" y="1277963"/>
                  <a:pt x="421304" y="1243673"/>
                </a:cubicBezTo>
                <a:cubicBezTo>
                  <a:pt x="272714" y="1209383"/>
                  <a:pt x="105074" y="1030313"/>
                  <a:pt x="40304" y="885533"/>
                </a:cubicBezTo>
                <a:cubicBezTo>
                  <a:pt x="-24466" y="740753"/>
                  <a:pt x="934" y="517233"/>
                  <a:pt x="32684" y="374993"/>
                </a:cubicBezTo>
                <a:cubicBezTo>
                  <a:pt x="64434" y="232753"/>
                  <a:pt x="154604" y="87973"/>
                  <a:pt x="230804" y="32093"/>
                </a:cubicBezTo>
                <a:cubicBezTo>
                  <a:pt x="307004" y="-23787"/>
                  <a:pt x="379394" y="2883"/>
                  <a:pt x="489884" y="39713"/>
                </a:cubicBezTo>
                <a:cubicBezTo>
                  <a:pt x="600374" y="76543"/>
                  <a:pt x="790874" y="170523"/>
                  <a:pt x="893744" y="253073"/>
                </a:cubicBezTo>
                <a:cubicBezTo>
                  <a:pt x="996614" y="335623"/>
                  <a:pt x="1070274" y="462623"/>
                  <a:pt x="1107104" y="535013"/>
                </a:cubicBezTo>
                <a:cubicBezTo>
                  <a:pt x="1143934" y="607403"/>
                  <a:pt x="1145204" y="594703"/>
                  <a:pt x="1114724" y="687413"/>
                </a:cubicBezTo>
                <a:cubicBezTo>
                  <a:pt x="1084244" y="780123"/>
                  <a:pt x="1047414" y="998563"/>
                  <a:pt x="931844" y="10912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DCF950A-7036-4A22-953E-4F85E126B9C9}"/>
              </a:ext>
            </a:extLst>
          </p:cNvPr>
          <p:cNvSpPr/>
          <p:nvPr/>
        </p:nvSpPr>
        <p:spPr>
          <a:xfrm rot="3941405">
            <a:off x="6582699" y="2716030"/>
            <a:ext cx="608491" cy="1048417"/>
          </a:xfrm>
          <a:custGeom>
            <a:avLst/>
            <a:gdLst>
              <a:gd name="connsiteX0" fmla="*/ 931844 w 1136265"/>
              <a:gd name="connsiteY0" fmla="*/ 1091273 h 1250893"/>
              <a:gd name="connsiteX1" fmla="*/ 421304 w 1136265"/>
              <a:gd name="connsiteY1" fmla="*/ 1243673 h 1250893"/>
              <a:gd name="connsiteX2" fmla="*/ 40304 w 1136265"/>
              <a:gd name="connsiteY2" fmla="*/ 885533 h 1250893"/>
              <a:gd name="connsiteX3" fmla="*/ 32684 w 1136265"/>
              <a:gd name="connsiteY3" fmla="*/ 374993 h 1250893"/>
              <a:gd name="connsiteX4" fmla="*/ 230804 w 1136265"/>
              <a:gd name="connsiteY4" fmla="*/ 32093 h 1250893"/>
              <a:gd name="connsiteX5" fmla="*/ 489884 w 1136265"/>
              <a:gd name="connsiteY5" fmla="*/ 39713 h 1250893"/>
              <a:gd name="connsiteX6" fmla="*/ 893744 w 1136265"/>
              <a:gd name="connsiteY6" fmla="*/ 253073 h 1250893"/>
              <a:gd name="connsiteX7" fmla="*/ 1107104 w 1136265"/>
              <a:gd name="connsiteY7" fmla="*/ 535013 h 1250893"/>
              <a:gd name="connsiteX8" fmla="*/ 1114724 w 1136265"/>
              <a:gd name="connsiteY8" fmla="*/ 687413 h 1250893"/>
              <a:gd name="connsiteX9" fmla="*/ 931844 w 1136265"/>
              <a:gd name="connsiteY9" fmla="*/ 1091273 h 12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6265" h="1250893">
                <a:moveTo>
                  <a:pt x="931844" y="1091273"/>
                </a:moveTo>
                <a:cubicBezTo>
                  <a:pt x="816274" y="1183983"/>
                  <a:pt x="569894" y="1277963"/>
                  <a:pt x="421304" y="1243673"/>
                </a:cubicBezTo>
                <a:cubicBezTo>
                  <a:pt x="272714" y="1209383"/>
                  <a:pt x="105074" y="1030313"/>
                  <a:pt x="40304" y="885533"/>
                </a:cubicBezTo>
                <a:cubicBezTo>
                  <a:pt x="-24466" y="740753"/>
                  <a:pt x="934" y="517233"/>
                  <a:pt x="32684" y="374993"/>
                </a:cubicBezTo>
                <a:cubicBezTo>
                  <a:pt x="64434" y="232753"/>
                  <a:pt x="154604" y="87973"/>
                  <a:pt x="230804" y="32093"/>
                </a:cubicBezTo>
                <a:cubicBezTo>
                  <a:pt x="307004" y="-23787"/>
                  <a:pt x="379394" y="2883"/>
                  <a:pt x="489884" y="39713"/>
                </a:cubicBezTo>
                <a:cubicBezTo>
                  <a:pt x="600374" y="76543"/>
                  <a:pt x="790874" y="170523"/>
                  <a:pt x="893744" y="253073"/>
                </a:cubicBezTo>
                <a:cubicBezTo>
                  <a:pt x="996614" y="335623"/>
                  <a:pt x="1070274" y="462623"/>
                  <a:pt x="1107104" y="535013"/>
                </a:cubicBezTo>
                <a:cubicBezTo>
                  <a:pt x="1143934" y="607403"/>
                  <a:pt x="1145204" y="594703"/>
                  <a:pt x="1114724" y="687413"/>
                </a:cubicBezTo>
                <a:cubicBezTo>
                  <a:pt x="1084244" y="780123"/>
                  <a:pt x="1047414" y="998563"/>
                  <a:pt x="931844" y="10912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C14983A-1DE4-4E46-9BD6-FF799B8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34486">
            <a:off x="7174339" y="611480"/>
            <a:ext cx="210986" cy="23323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C165D50-256E-491A-AD1D-E28F1D57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59" y="2099311"/>
            <a:ext cx="5182049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0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229048-9206-411A-A83F-6CE9C5BAB8AC}"/>
              </a:ext>
            </a:extLst>
          </p:cNvPr>
          <p:cNvSpPr/>
          <p:nvPr/>
        </p:nvSpPr>
        <p:spPr>
          <a:xfrm>
            <a:off x="2551471" y="1160206"/>
            <a:ext cx="3175819" cy="31758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AA435-3C36-4F8B-A02E-A8586EBC19B5}"/>
              </a:ext>
            </a:extLst>
          </p:cNvPr>
          <p:cNvSpPr txBox="1"/>
          <p:nvPr/>
        </p:nvSpPr>
        <p:spPr>
          <a:xfrm>
            <a:off x="3195484" y="25634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没有找到封面图诶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45A183-A839-41E0-A1E8-69C5AAAB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96" y="1673706"/>
            <a:ext cx="3176291" cy="31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8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星形: 五角 4">
            <a:extLst>
              <a:ext uri="{FF2B5EF4-FFF2-40B4-BE49-F238E27FC236}">
                <a16:creationId xmlns:a16="http://schemas.microsoft.com/office/drawing/2014/main" id="{1E3456EC-5A77-4D81-B6EB-91C23F5958F9}"/>
              </a:ext>
            </a:extLst>
          </p:cNvPr>
          <p:cNvSpPr/>
          <p:nvPr/>
        </p:nvSpPr>
        <p:spPr>
          <a:xfrm>
            <a:off x="1347018" y="275304"/>
            <a:ext cx="2448232" cy="2005781"/>
          </a:xfrm>
          <a:prstGeom prst="star5">
            <a:avLst>
              <a:gd name="adj" fmla="val 25274"/>
              <a:gd name="hf" fmla="val 105146"/>
              <a:gd name="vf" fmla="val 110557"/>
            </a:avLst>
          </a:prstGeom>
          <a:solidFill>
            <a:srgbClr val="F2D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顶角 3">
            <a:extLst>
              <a:ext uri="{FF2B5EF4-FFF2-40B4-BE49-F238E27FC236}">
                <a16:creationId xmlns:a16="http://schemas.microsoft.com/office/drawing/2014/main" id="{29B0A697-2B5B-4EB5-AE36-B6C70C282123}"/>
              </a:ext>
            </a:extLst>
          </p:cNvPr>
          <p:cNvSpPr/>
          <p:nvPr/>
        </p:nvSpPr>
        <p:spPr>
          <a:xfrm flipV="1">
            <a:off x="1302771" y="2015615"/>
            <a:ext cx="2536723" cy="129785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1B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6C46B06-B330-422C-AD6C-C27F07ADE642}"/>
              </a:ext>
            </a:extLst>
          </p:cNvPr>
          <p:cNvSpPr/>
          <p:nvPr/>
        </p:nvSpPr>
        <p:spPr>
          <a:xfrm>
            <a:off x="5275006" y="1396182"/>
            <a:ext cx="2172929" cy="1917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434407-A2CE-402C-8020-CFDB7C17581F}"/>
              </a:ext>
            </a:extLst>
          </p:cNvPr>
          <p:cNvSpPr/>
          <p:nvPr/>
        </p:nvSpPr>
        <p:spPr>
          <a:xfrm>
            <a:off x="6459793" y="570272"/>
            <a:ext cx="988142" cy="1917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B80B36-7A35-45CC-A0CA-7CB7E8270CFD}"/>
              </a:ext>
            </a:extLst>
          </p:cNvPr>
          <p:cNvSpPr/>
          <p:nvPr/>
        </p:nvSpPr>
        <p:spPr>
          <a:xfrm>
            <a:off x="9257071" y="570272"/>
            <a:ext cx="855407" cy="855407"/>
          </a:xfrm>
          <a:prstGeom prst="ellipse">
            <a:avLst/>
          </a:prstGeom>
          <a:solidFill>
            <a:srgbClr val="DD0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7EB733E-C1F0-4092-8B55-D79B4C429CC3}"/>
              </a:ext>
            </a:extLst>
          </p:cNvPr>
          <p:cNvSpPr/>
          <p:nvPr/>
        </p:nvSpPr>
        <p:spPr>
          <a:xfrm>
            <a:off x="9429136" y="2197511"/>
            <a:ext cx="855407" cy="855407"/>
          </a:xfrm>
          <a:prstGeom prst="ellipse">
            <a:avLst/>
          </a:prstGeom>
          <a:solidFill>
            <a:srgbClr val="DD0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6EC1F5-D09B-4716-83C5-FFFC99E9CD01}"/>
              </a:ext>
            </a:extLst>
          </p:cNvPr>
          <p:cNvSpPr/>
          <p:nvPr/>
        </p:nvSpPr>
        <p:spPr>
          <a:xfrm>
            <a:off x="10712247" y="1469924"/>
            <a:ext cx="855407" cy="855407"/>
          </a:xfrm>
          <a:prstGeom prst="ellipse">
            <a:avLst/>
          </a:prstGeom>
          <a:solidFill>
            <a:srgbClr val="DD0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6B9B6FC-848B-4779-9653-89F360D60D6F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>
            <a:off x="9684775" y="570272"/>
            <a:ext cx="172065" cy="2482646"/>
          </a:xfrm>
          <a:prstGeom prst="line">
            <a:avLst/>
          </a:prstGeom>
          <a:ln w="76200">
            <a:solidFill>
              <a:srgbClr val="DD0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16408A9-567A-43F7-9E61-ABBF2D7D7537}"/>
              </a:ext>
            </a:extLst>
          </p:cNvPr>
          <p:cNvCxnSpPr>
            <a:cxnSpLocks/>
          </p:cNvCxnSpPr>
          <p:nvPr/>
        </p:nvCxnSpPr>
        <p:spPr>
          <a:xfrm>
            <a:off x="9615948" y="850490"/>
            <a:ext cx="1524002" cy="961105"/>
          </a:xfrm>
          <a:prstGeom prst="line">
            <a:avLst/>
          </a:prstGeom>
          <a:ln w="76200">
            <a:solidFill>
              <a:srgbClr val="DD0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六边形 26">
            <a:extLst>
              <a:ext uri="{FF2B5EF4-FFF2-40B4-BE49-F238E27FC236}">
                <a16:creationId xmlns:a16="http://schemas.microsoft.com/office/drawing/2014/main" id="{B5B27DF4-0F72-4AF8-92D9-2CECED4B4BE6}"/>
              </a:ext>
            </a:extLst>
          </p:cNvPr>
          <p:cNvSpPr/>
          <p:nvPr/>
        </p:nvSpPr>
        <p:spPr>
          <a:xfrm rot="5400000">
            <a:off x="1509250" y="4444184"/>
            <a:ext cx="2123767" cy="1830834"/>
          </a:xfrm>
          <a:prstGeom prst="hexag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06918B-60E8-4388-9ADF-1E853C1DF468}"/>
              </a:ext>
            </a:extLst>
          </p:cNvPr>
          <p:cNvSpPr/>
          <p:nvPr/>
        </p:nvSpPr>
        <p:spPr>
          <a:xfrm>
            <a:off x="6027174" y="4399935"/>
            <a:ext cx="865239" cy="8652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CFA9FF19-A515-45E4-921C-8BFC650140AC}"/>
              </a:ext>
            </a:extLst>
          </p:cNvPr>
          <p:cNvSpPr/>
          <p:nvPr/>
        </p:nvSpPr>
        <p:spPr>
          <a:xfrm>
            <a:off x="5758359" y="5078360"/>
            <a:ext cx="1402867" cy="1209368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04B77E7B-AC08-437C-9BA4-8438450A808A}"/>
              </a:ext>
            </a:extLst>
          </p:cNvPr>
          <p:cNvSpPr/>
          <p:nvPr/>
        </p:nvSpPr>
        <p:spPr>
          <a:xfrm>
            <a:off x="7010496" y="4559709"/>
            <a:ext cx="619433" cy="545689"/>
          </a:xfrm>
          <a:prstGeom prst="leftArrow">
            <a:avLst>
              <a:gd name="adj1" fmla="val 50000"/>
              <a:gd name="adj2" fmla="val 7702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70F9E3D7-7351-4FD9-88C2-D3240054FBFB}"/>
              </a:ext>
            </a:extLst>
          </p:cNvPr>
          <p:cNvSpPr/>
          <p:nvPr/>
        </p:nvSpPr>
        <p:spPr>
          <a:xfrm rot="5400000">
            <a:off x="1693559" y="4581667"/>
            <a:ext cx="1755144" cy="1513055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CDA8FBD-8D8D-4A91-A7B5-45F291FE6617}"/>
              </a:ext>
            </a:extLst>
          </p:cNvPr>
          <p:cNvSpPr/>
          <p:nvPr/>
        </p:nvSpPr>
        <p:spPr>
          <a:xfrm rot="12405231">
            <a:off x="2334326" y="4634437"/>
            <a:ext cx="853703" cy="779698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9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B39C6F56-2271-4401-BE1A-522333901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7128" y="-737420"/>
            <a:ext cx="3615241" cy="361524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123DFD6-86AB-4CAF-A9CE-76D9CBC28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79812" y="1532889"/>
            <a:ext cx="3615241" cy="361524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973E4CE-AF2F-40EC-9995-2358B693A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7992" y="78657"/>
            <a:ext cx="3615241" cy="361524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247625FF-C37B-4534-B915-FBC21DB60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511" y="364939"/>
            <a:ext cx="3609145" cy="3615241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BB5327B-74B7-496F-A1F4-87BC38C484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8313" y="3106050"/>
            <a:ext cx="3615241" cy="361524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67C823AE-D753-4266-92EE-1E6783D5A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2279" y="2877821"/>
            <a:ext cx="3615241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思源黑体 CN Heavy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涛</dc:creator>
  <cp:lastModifiedBy>刘 涛</cp:lastModifiedBy>
  <cp:revision>6</cp:revision>
  <dcterms:created xsi:type="dcterms:W3CDTF">2020-10-19T09:27:24Z</dcterms:created>
  <dcterms:modified xsi:type="dcterms:W3CDTF">2020-11-18T07:01:01Z</dcterms:modified>
</cp:coreProperties>
</file>