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6" r:id="rId5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CA23ED-5A70-A9D3-B99E-ED4AFEF34009}" v="364" dt="2024-02-15T21:11:09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5" autoAdjust="0"/>
    <p:restoredTop sz="94638" autoAdjust="0"/>
  </p:normalViewPr>
  <p:slideViewPr>
    <p:cSldViewPr snapToGrid="0">
      <p:cViewPr varScale="1">
        <p:scale>
          <a:sx n="88" d="100"/>
          <a:sy n="88" d="100"/>
        </p:scale>
        <p:origin x="3152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89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5B8B09-96B4-42B6-BBA5-CD52F33A21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A1D75-31CA-40EC-B32C-88BC017FB6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6DA7F-2AB4-430D-8B2A-97731DDF23A1}" type="datetimeFigureOut">
              <a:rPr lang="en-US" smtClean="0"/>
              <a:t>2/17/24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77EBB-0582-4473-AD83-4F4CB19727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34692-2682-4BB1-95AB-1EDD3CCDE4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2AD1E-28AA-43B8-A3D8-C3F540DD2C0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99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B1DDE-CBF2-BE4D-B1D4-D51273A4D7CC}" type="datetimeFigureOut">
              <a:rPr lang="en-US" smtClean="0"/>
              <a:t>2/17/24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674FC-0285-EB4F-BA51-ED6A650F761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5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656F4-06F8-FEB6-C204-F7C3FD1FF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5620" y="109029"/>
            <a:ext cx="3395948" cy="914399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00F8D86C-4A01-990F-6838-14AA880B125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38801" y="961036"/>
            <a:ext cx="1242894" cy="200025"/>
          </a:xfrm>
        </p:spPr>
        <p:txBody>
          <a:bodyPr anchor="ctr">
            <a:noAutofit/>
          </a:bodyPr>
          <a:lstStyle>
            <a:lvl1pPr marL="0" indent="0" algn="r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3E47FA-39E8-6836-27E1-4FC4485EB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025" y="1745933"/>
            <a:ext cx="0" cy="457200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8CAD04B5-6424-312F-4E76-E12E29F478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16200000">
            <a:off x="-336516" y="3073578"/>
            <a:ext cx="1839371" cy="203262"/>
          </a:xfrm>
        </p:spPr>
        <p:txBody>
          <a:bodyPr anchor="ctr">
            <a:noAutofit/>
          </a:bodyPr>
          <a:lstStyle>
            <a:lvl1pPr marL="0" indent="0" algn="ctr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5AEEE6B-DAB8-A468-21A6-9876CC8A7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025" y="4138584"/>
            <a:ext cx="0" cy="457200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BB3E3BE3-1C11-47AC-CA9F-B63FEB421B6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336516" y="5452160"/>
            <a:ext cx="1839371" cy="203262"/>
          </a:xfrm>
        </p:spPr>
        <p:txBody>
          <a:bodyPr anchor="ctr">
            <a:noAutofit/>
          </a:bodyPr>
          <a:lstStyle>
            <a:lvl1pPr marL="0" indent="0" algn="ctr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4615D74-D32D-CB86-6C0A-88A808DFF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025" y="6511798"/>
            <a:ext cx="0" cy="457200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89877873-A7E0-DC20-069C-33AB860DD42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338661" y="7758733"/>
            <a:ext cx="1839371" cy="203262"/>
          </a:xfrm>
        </p:spPr>
        <p:txBody>
          <a:bodyPr anchor="ctr">
            <a:noAutofit/>
          </a:bodyPr>
          <a:lstStyle>
            <a:lvl1pPr marL="0" indent="0" algn="ctr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ACE79FD5-AB0D-C01B-A4FD-EC65EE02D005}"/>
              </a:ext>
            </a:extLst>
          </p:cNvPr>
          <p:cNvSpPr>
            <a:spLocks noGrp="1"/>
          </p:cNvSpPr>
          <p:nvPr>
            <p:ph type="pic" sz="quarter" idx="129"/>
          </p:nvPr>
        </p:nvSpPr>
        <p:spPr>
          <a:xfrm>
            <a:off x="1242378" y="435293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0B0F4AE7-1760-4BF5-53DE-4DFCAAE48B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79576" y="1810703"/>
            <a:ext cx="1447800" cy="338137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A60B494-1831-8987-1B4B-8A7079F063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9576" y="2206943"/>
            <a:ext cx="1447800" cy="1237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800" b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4D95A091-BFD9-EDED-FB44-6DDB1EDBC8D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79576" y="3488626"/>
            <a:ext cx="1447800" cy="193357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F68A801E-3002-6977-22A4-06A37D5B93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179576" y="3786344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1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FF0EAD47-8747-3F41-AE34-998EE952394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179576" y="3969224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0EC6D1D9-FFF6-A6AC-64EE-76BB0B45D4D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179576" y="4219160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1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E23070B9-DAD7-8F79-83D3-18E475FF712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79576" y="4402040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982B42EA-4453-D3DA-6D96-440D891D41E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79576" y="5165662"/>
            <a:ext cx="1447800" cy="193357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7A480119-4BA4-AA2D-68B4-B12398EDC62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79576" y="5411911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8" name="Text Placeholder 59">
            <a:extLst>
              <a:ext uri="{FF2B5EF4-FFF2-40B4-BE49-F238E27FC236}">
                <a16:creationId xmlns:a16="http://schemas.microsoft.com/office/drawing/2014/main" id="{13D141FC-3F57-E9D8-A6F3-E8D63F2C3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1252490" y="5591331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49" name="Text Placeholder 59">
            <a:extLst>
              <a:ext uri="{FF2B5EF4-FFF2-40B4-BE49-F238E27FC236}">
                <a16:creationId xmlns:a16="http://schemas.microsoft.com/office/drawing/2014/main" id="{6C27308D-0358-3E6D-9B03-4EE4CECB0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1252490" y="5587521"/>
            <a:ext cx="952887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9EC980A3-393B-2015-35C1-77E569EA2E4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79576" y="5705461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0" name="Text Placeholder 59">
            <a:extLst>
              <a:ext uri="{FF2B5EF4-FFF2-40B4-BE49-F238E27FC236}">
                <a16:creationId xmlns:a16="http://schemas.microsoft.com/office/drawing/2014/main" id="{83D476B8-E5E4-BFFB-E63B-C337774C3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1252490" y="5886786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51" name="Text Placeholder 59">
            <a:extLst>
              <a:ext uri="{FF2B5EF4-FFF2-40B4-BE49-F238E27FC236}">
                <a16:creationId xmlns:a16="http://schemas.microsoft.com/office/drawing/2014/main" id="{B3C4DACD-8D97-4870-459E-35D72C645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1252489" y="5888233"/>
            <a:ext cx="118872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410964FC-36D8-699D-7A61-5E7CBDBD081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79576" y="5999011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59">
            <a:extLst>
              <a:ext uri="{FF2B5EF4-FFF2-40B4-BE49-F238E27FC236}">
                <a16:creationId xmlns:a16="http://schemas.microsoft.com/office/drawing/2014/main" id="{818489DC-F395-0910-E96D-6D7133363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1252490" y="6182241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53" name="Text Placeholder 59">
            <a:extLst>
              <a:ext uri="{FF2B5EF4-FFF2-40B4-BE49-F238E27FC236}">
                <a16:creationId xmlns:a16="http://schemas.microsoft.com/office/drawing/2014/main" id="{A54D742E-7E10-9964-3394-5B36FD29B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1252490" y="6182397"/>
            <a:ext cx="82296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36257F5C-7791-613D-BE93-B8FFA002ADA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79576" y="6292561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4" name="Text Placeholder 59">
            <a:extLst>
              <a:ext uri="{FF2B5EF4-FFF2-40B4-BE49-F238E27FC236}">
                <a16:creationId xmlns:a16="http://schemas.microsoft.com/office/drawing/2014/main" id="{95C27F85-D400-F894-681F-0E449A5DB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1252490" y="6477696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55" name="Text Placeholder 59">
            <a:extLst>
              <a:ext uri="{FF2B5EF4-FFF2-40B4-BE49-F238E27FC236}">
                <a16:creationId xmlns:a16="http://schemas.microsoft.com/office/drawing/2014/main" id="{11F50AD2-C55D-95CE-C79B-FB59CD032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1252489" y="6479299"/>
            <a:ext cx="109728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B64FC78F-C5A3-CBB0-8706-2FCE98C089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79576" y="6586112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6" name="Text Placeholder 59">
            <a:extLst>
              <a:ext uri="{FF2B5EF4-FFF2-40B4-BE49-F238E27FC236}">
                <a16:creationId xmlns:a16="http://schemas.microsoft.com/office/drawing/2014/main" id="{D12EB380-D388-8F53-B09B-8154E4F13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1252490" y="6773152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57" name="Text Placeholder 59">
            <a:extLst>
              <a:ext uri="{FF2B5EF4-FFF2-40B4-BE49-F238E27FC236}">
                <a16:creationId xmlns:a16="http://schemas.microsoft.com/office/drawing/2014/main" id="{02355592-D1D5-9159-33CB-BC7AF6B50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1252490" y="6771247"/>
            <a:ext cx="54864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E56399C0-F874-2CA4-7E18-F0D70B7FB70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79576" y="7232206"/>
            <a:ext cx="1447800" cy="193357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D9F37EEF-BDF8-2B4B-80E4-92D0F4B577D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79576" y="7478455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8" name="Text Placeholder 59">
            <a:extLst>
              <a:ext uri="{FF2B5EF4-FFF2-40B4-BE49-F238E27FC236}">
                <a16:creationId xmlns:a16="http://schemas.microsoft.com/office/drawing/2014/main" id="{5A1396EB-BDFC-1F40-F8F7-EF3BE9CF6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1252490" y="7657875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59" name="Text Placeholder 59">
            <a:extLst>
              <a:ext uri="{FF2B5EF4-FFF2-40B4-BE49-F238E27FC236}">
                <a16:creationId xmlns:a16="http://schemas.microsoft.com/office/drawing/2014/main" id="{04FF36D4-964F-EAFB-913C-2911BD03E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1252489" y="7658031"/>
            <a:ext cx="118872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F614E4F6-B167-E99A-F932-675C0EF7468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79576" y="7772005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97B93EB9-AD2A-A8D6-319E-C72C4FE3A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1252490" y="7953330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61" name="Text Placeholder 59">
            <a:extLst>
              <a:ext uri="{FF2B5EF4-FFF2-40B4-BE49-F238E27FC236}">
                <a16:creationId xmlns:a16="http://schemas.microsoft.com/office/drawing/2014/main" id="{180BD098-286C-86CD-752E-01005027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6" hasCustomPrompt="1"/>
          </p:nvPr>
        </p:nvSpPr>
        <p:spPr>
          <a:xfrm>
            <a:off x="1252490" y="7954933"/>
            <a:ext cx="952887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3E137DE2-7CBB-3DFE-E585-D9B9E6E3B17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179576" y="8065555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2" name="Text Placeholder 59">
            <a:extLst>
              <a:ext uri="{FF2B5EF4-FFF2-40B4-BE49-F238E27FC236}">
                <a16:creationId xmlns:a16="http://schemas.microsoft.com/office/drawing/2014/main" id="{6FC325ED-C908-971F-E5C4-AF6689C50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7" hasCustomPrompt="1"/>
          </p:nvPr>
        </p:nvSpPr>
        <p:spPr>
          <a:xfrm>
            <a:off x="1252490" y="8248786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63" name="Text Placeholder 59">
            <a:extLst>
              <a:ext uri="{FF2B5EF4-FFF2-40B4-BE49-F238E27FC236}">
                <a16:creationId xmlns:a16="http://schemas.microsoft.com/office/drawing/2014/main" id="{853D52C9-8E87-E9C8-CC7A-F0288DC3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8" hasCustomPrompt="1"/>
          </p:nvPr>
        </p:nvSpPr>
        <p:spPr>
          <a:xfrm>
            <a:off x="1252490" y="8246881"/>
            <a:ext cx="36576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686FC9-91A8-410B-F75C-393FBC50CB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5620" y="1073911"/>
            <a:ext cx="3395302" cy="407192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47B15A02-C49B-ABAB-CF82-B1B81A326E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55619" y="1810703"/>
            <a:ext cx="3403053" cy="338137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D08E515-BC4F-2E66-8915-AFDB834C24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5619" y="2267904"/>
            <a:ext cx="3403053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ABD3D0F-AFB4-8304-EFF0-5A96C64CAD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55619" y="2420303"/>
            <a:ext cx="3403053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A2C3595E-14D3-09F6-6736-F4042E9399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55619" y="2679383"/>
            <a:ext cx="3403053" cy="947383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9AB4169-753A-3046-36B3-11503A0CB46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55619" y="3737793"/>
            <a:ext cx="3403053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042971DC-6602-ECAB-B7BD-E45F346E71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55619" y="3890192"/>
            <a:ext cx="3403053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BD5B68C2-E15E-1501-5085-976530E0351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55619" y="4149272"/>
            <a:ext cx="3403053" cy="1107757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74B11125-D995-0FE6-D96F-03B4ACFCF7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055619" y="5442142"/>
            <a:ext cx="3403053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A3885BC-28EE-1C61-F0E4-1A0C377363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55619" y="5594541"/>
            <a:ext cx="3403053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0F535E6A-7B20-A4EC-154A-612D0AF9DBC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55619" y="5853621"/>
            <a:ext cx="3403053" cy="1107757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800" b="0" cap="none" baseline="0" dirty="0"/>
            </a:lvl1pPr>
          </a:lstStyle>
          <a:p>
            <a:pPr marL="128016" lvl="0" indent="-128016"/>
            <a:r>
              <a:rPr lang="en-US" dirty="0"/>
              <a:t>Add text here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B51DE1A6-02DB-936C-6893-647938A245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5619" y="7016334"/>
            <a:ext cx="3403053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DD1019D-0238-8FDB-9617-7AEFA3C4C1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55619" y="7168733"/>
            <a:ext cx="3403053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7211CA3-E916-F4DF-DE8C-3B13E0B8483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55619" y="7427813"/>
            <a:ext cx="3403053" cy="1107757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17943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61">
            <a:extLst>
              <a:ext uri="{FF2B5EF4-FFF2-40B4-BE49-F238E27FC236}">
                <a16:creationId xmlns:a16="http://schemas.microsoft.com/office/drawing/2014/main" id="{6BDF3C09-0689-B23C-690B-01530520B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499" y="0"/>
            <a:ext cx="3820924" cy="952183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Picture Placeholder 64">
            <a:extLst>
              <a:ext uri="{FF2B5EF4-FFF2-40B4-BE49-F238E27FC236}">
                <a16:creationId xmlns:a16="http://schemas.microsoft.com/office/drawing/2014/main" id="{997A8FA2-5948-DEAA-5E6F-EA2806B463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9"/>
          </p:nvPr>
        </p:nvSpPr>
        <p:spPr>
          <a:xfrm>
            <a:off x="700960" y="541307"/>
            <a:ext cx="1188720" cy="11887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686FC9-91A8-410B-F75C-393FBC50CB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76499" y="960120"/>
            <a:ext cx="3808553" cy="29398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A60B494-1831-8987-1B4B-8A7079F063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76499" y="1315980"/>
            <a:ext cx="3808553" cy="57321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4" name="Text Placeholder 8">
            <a:extLst>
              <a:ext uri="{FF2B5EF4-FFF2-40B4-BE49-F238E27FC236}">
                <a16:creationId xmlns:a16="http://schemas.microsoft.com/office/drawing/2014/main" id="{5AA27F84-32EB-4FDA-CA36-F877E4E284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0479" y="2185337"/>
            <a:ext cx="1447800" cy="338137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5" name="Text Placeholder 8">
            <a:extLst>
              <a:ext uri="{FF2B5EF4-FFF2-40B4-BE49-F238E27FC236}">
                <a16:creationId xmlns:a16="http://schemas.microsoft.com/office/drawing/2014/main" id="{1088E8A8-9DE1-FE4C-85B5-28A7F78AA622}"/>
              </a:ext>
            </a:extLst>
          </p:cNvPr>
          <p:cNvSpPr>
            <a:spLocks noGrp="1"/>
          </p:cNvSpPr>
          <p:nvPr>
            <p:ph type="body" sz="quarter" idx="130" hasCustomPrompt="1"/>
          </p:nvPr>
        </p:nvSpPr>
        <p:spPr>
          <a:xfrm>
            <a:off x="620479" y="2563759"/>
            <a:ext cx="1447800" cy="193357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6" name="Text Placeholder 8">
            <a:extLst>
              <a:ext uri="{FF2B5EF4-FFF2-40B4-BE49-F238E27FC236}">
                <a16:creationId xmlns:a16="http://schemas.microsoft.com/office/drawing/2014/main" id="{ECDB5EF5-6836-4FAC-F674-E189DFFF985D}"/>
              </a:ext>
            </a:extLst>
          </p:cNvPr>
          <p:cNvSpPr>
            <a:spLocks noGrp="1"/>
          </p:cNvSpPr>
          <p:nvPr>
            <p:ph type="body" sz="quarter" idx="131" hasCustomPrompt="1"/>
          </p:nvPr>
        </p:nvSpPr>
        <p:spPr>
          <a:xfrm>
            <a:off x="620479" y="2797469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7" name="Text Placeholder 8">
            <a:extLst>
              <a:ext uri="{FF2B5EF4-FFF2-40B4-BE49-F238E27FC236}">
                <a16:creationId xmlns:a16="http://schemas.microsoft.com/office/drawing/2014/main" id="{C328A053-8796-37A4-6CA1-1874647075C0}"/>
              </a:ext>
            </a:extLst>
          </p:cNvPr>
          <p:cNvSpPr>
            <a:spLocks noGrp="1"/>
          </p:cNvSpPr>
          <p:nvPr>
            <p:ph type="body" sz="quarter" idx="132" hasCustomPrompt="1"/>
          </p:nvPr>
        </p:nvSpPr>
        <p:spPr>
          <a:xfrm>
            <a:off x="620479" y="3003534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8" name="Text Placeholder 8">
            <a:extLst>
              <a:ext uri="{FF2B5EF4-FFF2-40B4-BE49-F238E27FC236}">
                <a16:creationId xmlns:a16="http://schemas.microsoft.com/office/drawing/2014/main" id="{39A68334-2D93-2FA4-3263-A4420E3974AF}"/>
              </a:ext>
            </a:extLst>
          </p:cNvPr>
          <p:cNvSpPr>
            <a:spLocks noGrp="1"/>
          </p:cNvSpPr>
          <p:nvPr>
            <p:ph type="body" sz="quarter" idx="133" hasCustomPrompt="1"/>
          </p:nvPr>
        </p:nvSpPr>
        <p:spPr>
          <a:xfrm>
            <a:off x="620479" y="3236381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9" name="Text Placeholder 8">
            <a:extLst>
              <a:ext uri="{FF2B5EF4-FFF2-40B4-BE49-F238E27FC236}">
                <a16:creationId xmlns:a16="http://schemas.microsoft.com/office/drawing/2014/main" id="{03A5A592-C797-117B-DA91-6003C2A0AF1D}"/>
              </a:ext>
            </a:extLst>
          </p:cNvPr>
          <p:cNvSpPr>
            <a:spLocks noGrp="1"/>
          </p:cNvSpPr>
          <p:nvPr>
            <p:ph type="body" sz="quarter" idx="134" hasCustomPrompt="1"/>
          </p:nvPr>
        </p:nvSpPr>
        <p:spPr>
          <a:xfrm>
            <a:off x="620479" y="3442446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1" name="Text Placeholder 8">
            <a:extLst>
              <a:ext uri="{FF2B5EF4-FFF2-40B4-BE49-F238E27FC236}">
                <a16:creationId xmlns:a16="http://schemas.microsoft.com/office/drawing/2014/main" id="{834A02EE-31D4-3B09-8C97-554E7CE9551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479" y="4008040"/>
            <a:ext cx="1447800" cy="193357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2" name="Text Placeholder 8">
            <a:extLst>
              <a:ext uri="{FF2B5EF4-FFF2-40B4-BE49-F238E27FC236}">
                <a16:creationId xmlns:a16="http://schemas.microsoft.com/office/drawing/2014/main" id="{233B3367-DA29-8FFC-E8AE-8F4F5AF093A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0479" y="4229558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1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3" name="Text Placeholder 8">
            <a:extLst>
              <a:ext uri="{FF2B5EF4-FFF2-40B4-BE49-F238E27FC236}">
                <a16:creationId xmlns:a16="http://schemas.microsoft.com/office/drawing/2014/main" id="{839D9EDC-1DF8-61E5-DD6C-399C2261DE3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0479" y="4412438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4" name="Text Placeholder 8">
            <a:extLst>
              <a:ext uri="{FF2B5EF4-FFF2-40B4-BE49-F238E27FC236}">
                <a16:creationId xmlns:a16="http://schemas.microsoft.com/office/drawing/2014/main" id="{D9552170-2429-2D21-6306-622755A9378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0479" y="4662374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1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5" name="Text Placeholder 8">
            <a:extLst>
              <a:ext uri="{FF2B5EF4-FFF2-40B4-BE49-F238E27FC236}">
                <a16:creationId xmlns:a16="http://schemas.microsoft.com/office/drawing/2014/main" id="{301971E2-EE1F-9ACA-C432-0FA1D6D5FC6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20479" y="4845254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6" name="Text Placeholder 8">
            <a:extLst>
              <a:ext uri="{FF2B5EF4-FFF2-40B4-BE49-F238E27FC236}">
                <a16:creationId xmlns:a16="http://schemas.microsoft.com/office/drawing/2014/main" id="{7E913765-C926-9987-9E30-1574441EB96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3990" y="5441236"/>
            <a:ext cx="1447800" cy="193357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7" name="Text Placeholder 8">
            <a:extLst>
              <a:ext uri="{FF2B5EF4-FFF2-40B4-BE49-F238E27FC236}">
                <a16:creationId xmlns:a16="http://schemas.microsoft.com/office/drawing/2014/main" id="{FE891657-E0ED-2FA5-6D59-E646C63E22A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3990" y="5679865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3" name="Text Placeholder 59">
            <a:extLst>
              <a:ext uri="{FF2B5EF4-FFF2-40B4-BE49-F238E27FC236}">
                <a16:creationId xmlns:a16="http://schemas.microsoft.com/office/drawing/2014/main" id="{01CD0B00-92D1-9533-9B32-F1A45D1E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696904" y="5859285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42" name="Text Placeholder 59">
            <a:extLst>
              <a:ext uri="{FF2B5EF4-FFF2-40B4-BE49-F238E27FC236}">
                <a16:creationId xmlns:a16="http://schemas.microsoft.com/office/drawing/2014/main" id="{CEC98784-1271-5825-BF84-9F19D1899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696904" y="5855475"/>
            <a:ext cx="952887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38" name="Text Placeholder 8">
            <a:extLst>
              <a:ext uri="{FF2B5EF4-FFF2-40B4-BE49-F238E27FC236}">
                <a16:creationId xmlns:a16="http://schemas.microsoft.com/office/drawing/2014/main" id="{8BF1C7B1-FC67-A719-41D7-78D8BB9209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3990" y="5973415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5" name="Text Placeholder 59">
            <a:extLst>
              <a:ext uri="{FF2B5EF4-FFF2-40B4-BE49-F238E27FC236}">
                <a16:creationId xmlns:a16="http://schemas.microsoft.com/office/drawing/2014/main" id="{3E9EE6EC-1717-B361-FB63-A7BD76B9C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696904" y="6154740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44" name="Text Placeholder 59">
            <a:extLst>
              <a:ext uri="{FF2B5EF4-FFF2-40B4-BE49-F238E27FC236}">
                <a16:creationId xmlns:a16="http://schemas.microsoft.com/office/drawing/2014/main" id="{A6A73DBF-6D3D-F61B-25AB-AE914BC86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696903" y="6156187"/>
            <a:ext cx="118872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39" name="Text Placeholder 8">
            <a:extLst>
              <a:ext uri="{FF2B5EF4-FFF2-40B4-BE49-F238E27FC236}">
                <a16:creationId xmlns:a16="http://schemas.microsoft.com/office/drawing/2014/main" id="{11DE9DF0-1700-68E0-93CA-16EAA71D849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3990" y="6266965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7" name="Text Placeholder 59">
            <a:extLst>
              <a:ext uri="{FF2B5EF4-FFF2-40B4-BE49-F238E27FC236}">
                <a16:creationId xmlns:a16="http://schemas.microsoft.com/office/drawing/2014/main" id="{F1110DDF-4DE5-C925-84F6-C679FFEE6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696904" y="6450195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46" name="Text Placeholder 59">
            <a:extLst>
              <a:ext uri="{FF2B5EF4-FFF2-40B4-BE49-F238E27FC236}">
                <a16:creationId xmlns:a16="http://schemas.microsoft.com/office/drawing/2014/main" id="{1FC41F6E-BE36-C9CE-67ED-EE4E96760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696904" y="6450351"/>
            <a:ext cx="82296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40" name="Text Placeholder 8">
            <a:extLst>
              <a:ext uri="{FF2B5EF4-FFF2-40B4-BE49-F238E27FC236}">
                <a16:creationId xmlns:a16="http://schemas.microsoft.com/office/drawing/2014/main" id="{FFE79924-BB72-37D1-412C-FA2C58734F0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3990" y="6560515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9" name="Text Placeholder 59">
            <a:extLst>
              <a:ext uri="{FF2B5EF4-FFF2-40B4-BE49-F238E27FC236}">
                <a16:creationId xmlns:a16="http://schemas.microsoft.com/office/drawing/2014/main" id="{882DC84D-1F1E-35E8-4BB9-1EB1B0142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696904" y="6745650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48" name="Text Placeholder 59">
            <a:extLst>
              <a:ext uri="{FF2B5EF4-FFF2-40B4-BE49-F238E27FC236}">
                <a16:creationId xmlns:a16="http://schemas.microsoft.com/office/drawing/2014/main" id="{737A8DFD-8891-BF53-03AF-2E9685BDA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696903" y="6747253"/>
            <a:ext cx="109728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41" name="Text Placeholder 8">
            <a:extLst>
              <a:ext uri="{FF2B5EF4-FFF2-40B4-BE49-F238E27FC236}">
                <a16:creationId xmlns:a16="http://schemas.microsoft.com/office/drawing/2014/main" id="{C8A23D5D-9B99-E0BA-E40F-DEE83E8ED52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3990" y="6854066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1" name="Text Placeholder 59">
            <a:extLst>
              <a:ext uri="{FF2B5EF4-FFF2-40B4-BE49-F238E27FC236}">
                <a16:creationId xmlns:a16="http://schemas.microsoft.com/office/drawing/2014/main" id="{23F25802-DC7A-E7E9-44F1-C77FEC0A7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696904" y="7041106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50" name="Text Placeholder 59">
            <a:extLst>
              <a:ext uri="{FF2B5EF4-FFF2-40B4-BE49-F238E27FC236}">
                <a16:creationId xmlns:a16="http://schemas.microsoft.com/office/drawing/2014/main" id="{E5F053D9-CAC0-3BC7-7384-E8F6E1A46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696904" y="7039201"/>
            <a:ext cx="54864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52" name="Text Placeholder 8">
            <a:extLst>
              <a:ext uri="{FF2B5EF4-FFF2-40B4-BE49-F238E27FC236}">
                <a16:creationId xmlns:a16="http://schemas.microsoft.com/office/drawing/2014/main" id="{3D697A31-9F76-D067-CDE5-24B839DDFF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3990" y="7530640"/>
            <a:ext cx="1447800" cy="193357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3" name="Text Placeholder 8">
            <a:extLst>
              <a:ext uri="{FF2B5EF4-FFF2-40B4-BE49-F238E27FC236}">
                <a16:creationId xmlns:a16="http://schemas.microsoft.com/office/drawing/2014/main" id="{FD9916BE-F269-A632-9830-047D1D598AC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3990" y="7769269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6" name="Text Placeholder 59">
            <a:extLst>
              <a:ext uri="{FF2B5EF4-FFF2-40B4-BE49-F238E27FC236}">
                <a16:creationId xmlns:a16="http://schemas.microsoft.com/office/drawing/2014/main" id="{C3951C11-12F7-4AF5-1F2E-2B42F7231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696904" y="7948689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57" name="Text Placeholder 59">
            <a:extLst>
              <a:ext uri="{FF2B5EF4-FFF2-40B4-BE49-F238E27FC236}">
                <a16:creationId xmlns:a16="http://schemas.microsoft.com/office/drawing/2014/main" id="{71E05AC6-86BB-147B-D152-B87ABBB43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696903" y="7948845"/>
            <a:ext cx="118872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54" name="Text Placeholder 8">
            <a:extLst>
              <a:ext uri="{FF2B5EF4-FFF2-40B4-BE49-F238E27FC236}">
                <a16:creationId xmlns:a16="http://schemas.microsoft.com/office/drawing/2014/main" id="{0403EDAB-321A-46CB-A315-90C979DD5C9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3990" y="8062819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8" name="Text Placeholder 59">
            <a:extLst>
              <a:ext uri="{FF2B5EF4-FFF2-40B4-BE49-F238E27FC236}">
                <a16:creationId xmlns:a16="http://schemas.microsoft.com/office/drawing/2014/main" id="{F6E03202-9045-811B-29DD-FB433AF7B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696904" y="8244144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59" name="Text Placeholder 59">
            <a:extLst>
              <a:ext uri="{FF2B5EF4-FFF2-40B4-BE49-F238E27FC236}">
                <a16:creationId xmlns:a16="http://schemas.microsoft.com/office/drawing/2014/main" id="{267FD1D1-8E27-8FAD-A3A8-55B367E53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6" hasCustomPrompt="1"/>
          </p:nvPr>
        </p:nvSpPr>
        <p:spPr>
          <a:xfrm>
            <a:off x="696904" y="8245747"/>
            <a:ext cx="952887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55" name="Text Placeholder 8">
            <a:extLst>
              <a:ext uri="{FF2B5EF4-FFF2-40B4-BE49-F238E27FC236}">
                <a16:creationId xmlns:a16="http://schemas.microsoft.com/office/drawing/2014/main" id="{14DA3D93-583B-D4A0-2471-288EAAEB0F2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3990" y="8356369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60" name="Text Placeholder 59">
            <a:extLst>
              <a:ext uri="{FF2B5EF4-FFF2-40B4-BE49-F238E27FC236}">
                <a16:creationId xmlns:a16="http://schemas.microsoft.com/office/drawing/2014/main" id="{2A833B07-6C69-4904-65FB-B695EB996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7" hasCustomPrompt="1"/>
          </p:nvPr>
        </p:nvSpPr>
        <p:spPr>
          <a:xfrm>
            <a:off x="696904" y="8539600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61" name="Text Placeholder 59">
            <a:extLst>
              <a:ext uri="{FF2B5EF4-FFF2-40B4-BE49-F238E27FC236}">
                <a16:creationId xmlns:a16="http://schemas.microsoft.com/office/drawing/2014/main" id="{28C9D966-11F1-1E3D-1FDF-CB562B475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8" hasCustomPrompt="1"/>
          </p:nvPr>
        </p:nvSpPr>
        <p:spPr>
          <a:xfrm>
            <a:off x="696904" y="8537695"/>
            <a:ext cx="36576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47B15A02-C49B-ABAB-CF82-B1B81A326E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64545" y="2185337"/>
            <a:ext cx="3820924" cy="338137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D08E515-BC4F-2E66-8915-AFDB834C24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4545" y="2596238"/>
            <a:ext cx="3820924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ABD3D0F-AFB4-8304-EFF0-5A96C64CAD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64545" y="2748637"/>
            <a:ext cx="3820924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A2C3595E-14D3-09F6-6736-F4042E9399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64545" y="3007717"/>
            <a:ext cx="3820924" cy="972139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9AB4169-753A-3046-36B3-11503A0CB46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64545" y="4122397"/>
            <a:ext cx="3820924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042971DC-6602-ECAB-B7BD-E45F346E71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64545" y="4274796"/>
            <a:ext cx="3820924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BD5B68C2-E15E-1501-5085-976530E0351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64545" y="4533876"/>
            <a:ext cx="3820924" cy="972139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74B11125-D995-0FE6-D96F-03B4ACFCF7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64545" y="5648556"/>
            <a:ext cx="3820924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A3885BC-28EE-1C61-F0E4-1A0C377363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64545" y="5800955"/>
            <a:ext cx="3820924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0F535E6A-7B20-A4EC-154A-612D0AF9DBC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64545" y="6060035"/>
            <a:ext cx="3820924" cy="972139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B51DE1A6-02DB-936C-6893-647938A245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64545" y="7182108"/>
            <a:ext cx="3820924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DD1019D-0238-8FDB-9617-7AEFA3C4C1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64545" y="7334507"/>
            <a:ext cx="3820924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7211CA3-E916-F4DF-DE8C-3B13E0B8483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64545" y="7593587"/>
            <a:ext cx="3820924" cy="972139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E4B5F4D-228E-0B09-0925-0887A6166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1943" y="1984153"/>
            <a:ext cx="5462459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66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26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49AC2-54E3-4607-8D5D-23B3B2ED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F57C1-05F3-4189-8FD2-935BB34D1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3EC80-8D38-43E2-92B6-451817541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AD433-F5B6-43A3-8DE6-1382B3149F77}" type="datetimeFigureOut">
              <a:rPr lang="en-US" smtClean="0"/>
              <a:t>2/17/24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E806D-70B9-456E-A58D-37D97E328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D4D1-68FB-4DD7-B491-AC7FBD5B4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A3127-37F5-4919-89B8-3E15262EA87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1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0" r:id="rId3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7341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s://pngimg.com/download/55008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itle 465">
            <a:extLst>
              <a:ext uri="{FF2B5EF4-FFF2-40B4-BE49-F238E27FC236}">
                <a16:creationId xmlns:a16="http://schemas.microsoft.com/office/drawing/2014/main" id="{4D8A0AF4-4D86-C36E-6374-6DE849B5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Ende Sun</a:t>
            </a:r>
            <a:endParaRPr lang="en-US" dirty="0"/>
          </a:p>
        </p:txBody>
      </p:sp>
      <p:sp>
        <p:nvSpPr>
          <p:cNvPr id="467" name="Text Placeholder 466">
            <a:extLst>
              <a:ext uri="{FF2B5EF4-FFF2-40B4-BE49-F238E27FC236}">
                <a16:creationId xmlns:a16="http://schemas.microsoft.com/office/drawing/2014/main" id="{2AC243BC-A79E-811E-6C33-23CFECD80B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Biomedical engineer – Software developer</a:t>
            </a:r>
            <a:endParaRPr lang="es-ES" dirty="0"/>
          </a:p>
        </p:txBody>
      </p:sp>
      <p:sp>
        <p:nvSpPr>
          <p:cNvPr id="470" name="Text Placeholder 469">
            <a:extLst>
              <a:ext uri="{FF2B5EF4-FFF2-40B4-BE49-F238E27FC236}">
                <a16:creationId xmlns:a16="http://schemas.microsoft.com/office/drawing/2014/main" id="{454A8856-083D-E624-10D4-3D2AC4AC32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I am a </a:t>
            </a:r>
            <a:r>
              <a:rPr lang="es-ES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professional</a:t>
            </a:r>
            <a:r>
              <a:rPr lang="es-ES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with</a:t>
            </a:r>
            <a:r>
              <a:rPr lang="es-ES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a </a:t>
            </a:r>
            <a:r>
              <a:rPr lang="es-ES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background</a:t>
            </a:r>
            <a:r>
              <a:rPr lang="es-ES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in </a:t>
            </a:r>
            <a:r>
              <a:rPr lang="es-ES" b="1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biomedical</a:t>
            </a:r>
            <a:r>
              <a:rPr lang="es-ES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s-ES" b="1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engineering</a:t>
            </a:r>
            <a:r>
              <a:rPr lang="es-ES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s-ES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which</a:t>
            </a:r>
            <a:r>
              <a:rPr lang="es-ES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has </a:t>
            </a:r>
            <a:r>
              <a:rPr lang="es-ES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equipped</a:t>
            </a:r>
            <a:r>
              <a:rPr lang="es-ES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me </a:t>
            </a:r>
            <a:r>
              <a:rPr lang="es-ES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to</a:t>
            </a:r>
            <a:r>
              <a:rPr lang="es-ES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tackle</a:t>
            </a:r>
            <a:r>
              <a:rPr lang="es-ES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complex</a:t>
            </a:r>
            <a:r>
              <a:rPr lang="es-ES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problems</a:t>
            </a:r>
            <a:r>
              <a:rPr lang="es-ES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related</a:t>
            </a:r>
            <a:r>
              <a:rPr lang="es-ES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to</a:t>
            </a:r>
            <a:r>
              <a:rPr lang="es-ES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biomedicine</a:t>
            </a:r>
            <a:r>
              <a:rPr lang="es-ES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es-ES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Additionally</a:t>
            </a:r>
            <a:r>
              <a:rPr lang="es-ES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, I </a:t>
            </a:r>
            <a:r>
              <a:rPr lang="es-ES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have</a:t>
            </a:r>
            <a:r>
              <a:rPr lang="es-ES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experience</a:t>
            </a:r>
            <a:r>
              <a:rPr lang="es-ES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in </a:t>
            </a:r>
            <a:r>
              <a:rPr lang="es-ES" b="1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developing</a:t>
            </a:r>
            <a:r>
              <a:rPr lang="es-ES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 software </a:t>
            </a:r>
            <a:r>
              <a:rPr lang="es-ES" b="1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for</a:t>
            </a:r>
            <a:r>
              <a:rPr lang="es-ES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s-ES" b="1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mobile</a:t>
            </a:r>
            <a:r>
              <a:rPr lang="es-ES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s-ES" b="1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devices</a:t>
            </a:r>
            <a:r>
              <a:rPr lang="es-ES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es-ES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on</a:t>
            </a:r>
            <a:r>
              <a:rPr lang="es-ES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both</a:t>
            </a:r>
            <a:r>
              <a:rPr lang="es-ES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Android and iOS </a:t>
            </a:r>
            <a:r>
              <a:rPr lang="es-ES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platforms</a:t>
            </a:r>
            <a:r>
              <a:rPr lang="es-ES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endParaRPr lang="en-US" dirty="0"/>
          </a:p>
        </p:txBody>
      </p:sp>
      <p:sp>
        <p:nvSpPr>
          <p:cNvPr id="468" name="Text Placeholder 467">
            <a:extLst>
              <a:ext uri="{FF2B5EF4-FFF2-40B4-BE49-F238E27FC236}">
                <a16:creationId xmlns:a16="http://schemas.microsoft.com/office/drawing/2014/main" id="{81F7DD3B-32F0-DCB9-581D-C8C940FEA9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About</a:t>
            </a:r>
          </a:p>
        </p:txBody>
      </p:sp>
      <p:sp>
        <p:nvSpPr>
          <p:cNvPr id="515" name="Text Placeholder 514">
            <a:extLst>
              <a:ext uri="{FF2B5EF4-FFF2-40B4-BE49-F238E27FC236}">
                <a16:creationId xmlns:a16="http://schemas.microsoft.com/office/drawing/2014/main" id="{F9C99143-E00B-00FE-D24A-9BBAB2279381}"/>
              </a:ext>
            </a:extLst>
          </p:cNvPr>
          <p:cNvSpPr>
            <a:spLocks noGrp="1"/>
          </p:cNvSpPr>
          <p:nvPr>
            <p:ph type="body" sz="quarter" idx="130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516" name="Text Placeholder 515">
            <a:extLst>
              <a:ext uri="{FF2B5EF4-FFF2-40B4-BE49-F238E27FC236}">
                <a16:creationId xmlns:a16="http://schemas.microsoft.com/office/drawing/2014/main" id="{2BF3C4D0-12C7-6EED-93C2-A80B798B2CC4}"/>
              </a:ext>
            </a:extLst>
          </p:cNvPr>
          <p:cNvSpPr>
            <a:spLocks noGrp="1"/>
          </p:cNvSpPr>
          <p:nvPr>
            <p:ph type="body" sz="quarter" idx="131"/>
          </p:nvPr>
        </p:nvSpPr>
        <p:spPr>
          <a:xfrm>
            <a:off x="620479" y="2797469"/>
            <a:ext cx="1865670" cy="163837"/>
          </a:xfrm>
        </p:spPr>
        <p:txBody>
          <a:bodyPr/>
          <a:lstStyle/>
          <a:p>
            <a:r>
              <a:rPr lang="en-US" dirty="0">
                <a:cs typeface="Arial"/>
              </a:rPr>
              <a:t>Spain, Alicante / Madrid / Zaragoza</a:t>
            </a:r>
            <a:endParaRPr lang="en-US" dirty="0"/>
          </a:p>
        </p:txBody>
      </p:sp>
      <p:sp>
        <p:nvSpPr>
          <p:cNvPr id="517" name="Text Placeholder 516">
            <a:extLst>
              <a:ext uri="{FF2B5EF4-FFF2-40B4-BE49-F238E27FC236}">
                <a16:creationId xmlns:a16="http://schemas.microsoft.com/office/drawing/2014/main" id="{52CFDB03-6835-E82B-9890-B3B8FCC39475}"/>
              </a:ext>
            </a:extLst>
          </p:cNvPr>
          <p:cNvSpPr>
            <a:spLocks noGrp="1"/>
          </p:cNvSpPr>
          <p:nvPr>
            <p:ph type="body" sz="quarter" idx="132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681 671 050 ✆</a:t>
            </a:r>
            <a:endParaRPr lang="en-US" dirty="0"/>
          </a:p>
        </p:txBody>
      </p:sp>
      <p:sp>
        <p:nvSpPr>
          <p:cNvPr id="518" name="Text Placeholder 517">
            <a:extLst>
              <a:ext uri="{FF2B5EF4-FFF2-40B4-BE49-F238E27FC236}">
                <a16:creationId xmlns:a16="http://schemas.microsoft.com/office/drawing/2014/main" id="{4669CB50-3069-BA27-F7F6-B8F3CF270395}"/>
              </a:ext>
            </a:extLst>
          </p:cNvPr>
          <p:cNvSpPr>
            <a:spLocks noGrp="1"/>
          </p:cNvSpPr>
          <p:nvPr>
            <p:ph type="body" sz="quarter" idx="133"/>
          </p:nvPr>
        </p:nvSpPr>
        <p:spPr>
          <a:xfrm>
            <a:off x="620478" y="3236380"/>
            <a:ext cx="1690329" cy="160793"/>
          </a:xfrm>
        </p:spPr>
        <p:txBody>
          <a:bodyPr/>
          <a:lstStyle/>
          <a:p>
            <a:r>
              <a:rPr lang="en-US" dirty="0">
                <a:cs typeface="Arial"/>
              </a:rPr>
              <a:t>1195562121ende@gmail.com ✉️  </a:t>
            </a:r>
          </a:p>
        </p:txBody>
      </p:sp>
      <p:sp>
        <p:nvSpPr>
          <p:cNvPr id="483" name="Text Placeholder 482">
            <a:extLst>
              <a:ext uri="{FF2B5EF4-FFF2-40B4-BE49-F238E27FC236}">
                <a16:creationId xmlns:a16="http://schemas.microsoft.com/office/drawing/2014/main" id="{3ED394BC-A02D-0E17-ED01-1EBD7C957A9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8239" y="3778020"/>
            <a:ext cx="1447800" cy="193357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494" name="Text Placeholder 493">
            <a:extLst>
              <a:ext uri="{FF2B5EF4-FFF2-40B4-BE49-F238E27FC236}">
                <a16:creationId xmlns:a16="http://schemas.microsoft.com/office/drawing/2014/main" id="{4389F0D1-9624-40BF-3242-CE82F1B02F1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18238" y="3999537"/>
            <a:ext cx="1692570" cy="173239"/>
          </a:xfrm>
        </p:spPr>
        <p:txBody>
          <a:bodyPr/>
          <a:lstStyle/>
          <a:p>
            <a:r>
              <a:rPr lang="en-US" dirty="0"/>
              <a:t>University of Alicante - degree</a:t>
            </a:r>
          </a:p>
        </p:txBody>
      </p:sp>
      <p:sp>
        <p:nvSpPr>
          <p:cNvPr id="496" name="Text Placeholder 495">
            <a:extLst>
              <a:ext uri="{FF2B5EF4-FFF2-40B4-BE49-F238E27FC236}">
                <a16:creationId xmlns:a16="http://schemas.microsoft.com/office/drawing/2014/main" id="{1A0B10D1-9194-6F44-D27B-AAF6BD03D01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18239" y="4182418"/>
            <a:ext cx="1447800" cy="15564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Biomedical engineering</a:t>
            </a:r>
            <a:endParaRPr lang="en-US" dirty="0">
              <a:cs typeface="Arial"/>
            </a:endParaRPr>
          </a:p>
        </p:txBody>
      </p:sp>
      <p:sp>
        <p:nvSpPr>
          <p:cNvPr id="495" name="Text Placeholder 494">
            <a:extLst>
              <a:ext uri="{FF2B5EF4-FFF2-40B4-BE49-F238E27FC236}">
                <a16:creationId xmlns:a16="http://schemas.microsoft.com/office/drawing/2014/main" id="{23675C2D-B8B4-6941-E634-95EF57E9116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18239" y="4432354"/>
            <a:ext cx="1692570" cy="146536"/>
          </a:xfrm>
        </p:spPr>
        <p:txBody>
          <a:bodyPr/>
          <a:lstStyle/>
          <a:p>
            <a:r>
              <a:rPr lang="en-US" dirty="0">
                <a:cs typeface="Arial"/>
              </a:rPr>
              <a:t>University of Alicante - master</a:t>
            </a:r>
          </a:p>
        </p:txBody>
      </p:sp>
      <p:sp>
        <p:nvSpPr>
          <p:cNvPr id="497" name="Text Placeholder 496">
            <a:extLst>
              <a:ext uri="{FF2B5EF4-FFF2-40B4-BE49-F238E27FC236}">
                <a16:creationId xmlns:a16="http://schemas.microsoft.com/office/drawing/2014/main" id="{55418A6F-C43F-2083-29B9-A9502FCC187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18239" y="4615234"/>
            <a:ext cx="1447800" cy="155644"/>
          </a:xfrm>
        </p:spPr>
        <p:txBody>
          <a:bodyPr/>
          <a:lstStyle/>
          <a:p>
            <a:r>
              <a:rPr lang="en-US" dirty="0"/>
              <a:t>Software development for mobile app</a:t>
            </a:r>
          </a:p>
        </p:txBody>
      </p:sp>
      <p:sp>
        <p:nvSpPr>
          <p:cNvPr id="555" name="Text Placeholder 554">
            <a:extLst>
              <a:ext uri="{FF2B5EF4-FFF2-40B4-BE49-F238E27FC236}">
                <a16:creationId xmlns:a16="http://schemas.microsoft.com/office/drawing/2014/main" id="{5E1F86C8-C30C-882C-C10B-03513271D09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8239" y="4988819"/>
            <a:ext cx="1447800" cy="193357"/>
          </a:xfrm>
        </p:spPr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556" name="Text Placeholder 555">
            <a:extLst>
              <a:ext uri="{FF2B5EF4-FFF2-40B4-BE49-F238E27FC236}">
                <a16:creationId xmlns:a16="http://schemas.microsoft.com/office/drawing/2014/main" id="{3BA72C3E-DD06-8B62-A920-ACA875B4BB3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18239" y="5227448"/>
            <a:ext cx="1447800" cy="155644"/>
          </a:xfrm>
        </p:spPr>
        <p:txBody>
          <a:bodyPr/>
          <a:lstStyle/>
          <a:p>
            <a:r>
              <a:rPr lang="en-US" dirty="0"/>
              <a:t>Chinese</a:t>
            </a:r>
            <a:endParaRPr lang="en-US" dirty="0">
              <a:cs typeface="Arial"/>
            </a:endParaRPr>
          </a:p>
        </p:txBody>
      </p:sp>
      <p:sp>
        <p:nvSpPr>
          <p:cNvPr id="504" name="Text Placeholder 503">
            <a:extLst>
              <a:ext uri="{FF2B5EF4-FFF2-40B4-BE49-F238E27FC236}">
                <a16:creationId xmlns:a16="http://schemas.microsoft.com/office/drawing/2014/main" id="{09EB3914-83E8-6DB5-0359-4775F09EEE32}"/>
              </a:ext>
            </a:extLst>
          </p:cNvPr>
          <p:cNvSpPr>
            <a:spLocks noGrp="1"/>
          </p:cNvSpPr>
          <p:nvPr>
            <p:ph type="body" sz="quarter" idx="123"/>
          </p:nvPr>
        </p:nvSpPr>
        <p:spPr>
          <a:xfrm>
            <a:off x="691153" y="5406868"/>
            <a:ext cx="1294950" cy="1065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05" name="Text Placeholder 504">
            <a:extLst>
              <a:ext uri="{FF2B5EF4-FFF2-40B4-BE49-F238E27FC236}">
                <a16:creationId xmlns:a16="http://schemas.microsoft.com/office/drawing/2014/main" id="{A67FF119-346A-310C-7E97-B23405E000AD}"/>
              </a:ext>
            </a:extLst>
          </p:cNvPr>
          <p:cNvSpPr>
            <a:spLocks noGrp="1"/>
          </p:cNvSpPr>
          <p:nvPr>
            <p:ph type="body" sz="quarter" idx="124"/>
          </p:nvPr>
        </p:nvSpPr>
        <p:spPr>
          <a:xfrm>
            <a:off x="691152" y="5407024"/>
            <a:ext cx="1188720" cy="1065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57" name="Text Placeholder 556">
            <a:extLst>
              <a:ext uri="{FF2B5EF4-FFF2-40B4-BE49-F238E27FC236}">
                <a16:creationId xmlns:a16="http://schemas.microsoft.com/office/drawing/2014/main" id="{62DF307D-B517-8199-AD76-A53D6670706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18239" y="5520998"/>
            <a:ext cx="1447800" cy="155644"/>
          </a:xfrm>
        </p:spPr>
        <p:txBody>
          <a:bodyPr/>
          <a:lstStyle/>
          <a:p>
            <a:r>
              <a:rPr lang="en-US" dirty="0"/>
              <a:t>Spanish</a:t>
            </a:r>
          </a:p>
        </p:txBody>
      </p:sp>
      <p:sp>
        <p:nvSpPr>
          <p:cNvPr id="506" name="Text Placeholder 505">
            <a:extLst>
              <a:ext uri="{FF2B5EF4-FFF2-40B4-BE49-F238E27FC236}">
                <a16:creationId xmlns:a16="http://schemas.microsoft.com/office/drawing/2014/main" id="{00609710-6825-CF3D-4E5E-D549BA17F413}"/>
              </a:ext>
            </a:extLst>
          </p:cNvPr>
          <p:cNvSpPr>
            <a:spLocks noGrp="1"/>
          </p:cNvSpPr>
          <p:nvPr>
            <p:ph type="body" sz="quarter" idx="125"/>
          </p:nvPr>
        </p:nvSpPr>
        <p:spPr>
          <a:xfrm>
            <a:off x="691153" y="5702323"/>
            <a:ext cx="1294950" cy="1065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07" name="Text Placeholder 506">
            <a:extLst>
              <a:ext uri="{FF2B5EF4-FFF2-40B4-BE49-F238E27FC236}">
                <a16:creationId xmlns:a16="http://schemas.microsoft.com/office/drawing/2014/main" id="{B620618C-BFDB-3B00-6AB6-6598F10F0B8B}"/>
              </a:ext>
            </a:extLst>
          </p:cNvPr>
          <p:cNvSpPr>
            <a:spLocks noGrp="1"/>
          </p:cNvSpPr>
          <p:nvPr>
            <p:ph type="body" sz="quarter" idx="126"/>
          </p:nvPr>
        </p:nvSpPr>
        <p:spPr>
          <a:xfrm>
            <a:off x="691153" y="5703926"/>
            <a:ext cx="1188719" cy="830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58" name="Text Placeholder 557">
            <a:extLst>
              <a:ext uri="{FF2B5EF4-FFF2-40B4-BE49-F238E27FC236}">
                <a16:creationId xmlns:a16="http://schemas.microsoft.com/office/drawing/2014/main" id="{07B7ECFB-FFD1-7E93-7B8C-12A456B3694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18239" y="5814548"/>
            <a:ext cx="1447800" cy="155644"/>
          </a:xfrm>
        </p:spPr>
        <p:txBody>
          <a:bodyPr/>
          <a:lstStyle/>
          <a:p>
            <a:r>
              <a:rPr lang="en-US" dirty="0">
                <a:cs typeface="Arial"/>
              </a:rPr>
              <a:t>Valencian</a:t>
            </a:r>
          </a:p>
        </p:txBody>
      </p:sp>
      <p:sp>
        <p:nvSpPr>
          <p:cNvPr id="508" name="Text Placeholder 507">
            <a:extLst>
              <a:ext uri="{FF2B5EF4-FFF2-40B4-BE49-F238E27FC236}">
                <a16:creationId xmlns:a16="http://schemas.microsoft.com/office/drawing/2014/main" id="{2EFE9233-1F75-A9D4-66C7-13D087A5A4C6}"/>
              </a:ext>
            </a:extLst>
          </p:cNvPr>
          <p:cNvSpPr>
            <a:spLocks noGrp="1"/>
          </p:cNvSpPr>
          <p:nvPr>
            <p:ph type="body" sz="quarter" idx="127"/>
          </p:nvPr>
        </p:nvSpPr>
        <p:spPr>
          <a:xfrm>
            <a:off x="691153" y="5997779"/>
            <a:ext cx="1294950" cy="106510"/>
          </a:xfrm>
        </p:spPr>
        <p:txBody>
          <a:bodyPr/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Times"/>
              </a:rPr>
              <a:t> </a:t>
            </a:r>
            <a:endParaRPr lang="en-US" dirty="0"/>
          </a:p>
        </p:txBody>
      </p:sp>
      <p:sp>
        <p:nvSpPr>
          <p:cNvPr id="469" name="Text Placeholder 468">
            <a:extLst>
              <a:ext uri="{FF2B5EF4-FFF2-40B4-BE49-F238E27FC236}">
                <a16:creationId xmlns:a16="http://schemas.microsoft.com/office/drawing/2014/main" id="{9AE493A2-7600-F7C1-F8BC-246C842036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95819" y="2184210"/>
            <a:ext cx="3820924" cy="338137"/>
          </a:xfrm>
        </p:spPr>
        <p:txBody>
          <a:bodyPr/>
          <a:lstStyle/>
          <a:p>
            <a:r>
              <a:rPr lang="en-US" dirty="0"/>
              <a:t>Work experience</a:t>
            </a:r>
          </a:p>
        </p:txBody>
      </p:sp>
      <p:sp>
        <p:nvSpPr>
          <p:cNvPr id="471" name="Text Placeholder 470">
            <a:extLst>
              <a:ext uri="{FF2B5EF4-FFF2-40B4-BE49-F238E27FC236}">
                <a16:creationId xmlns:a16="http://schemas.microsoft.com/office/drawing/2014/main" id="{0105626A-1110-B51E-B45E-D0C9000286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95819" y="2595111"/>
            <a:ext cx="3820924" cy="144462"/>
          </a:xfrm>
        </p:spPr>
        <p:txBody>
          <a:bodyPr/>
          <a:lstStyle/>
          <a:p>
            <a:r>
              <a:rPr lang="es-ES" dirty="0"/>
              <a:t>GENETICS ANALYST</a:t>
            </a:r>
            <a:endParaRPr lang="en-US" dirty="0"/>
          </a:p>
        </p:txBody>
      </p:sp>
      <p:sp>
        <p:nvSpPr>
          <p:cNvPr id="472" name="Text Placeholder 471">
            <a:extLst>
              <a:ext uri="{FF2B5EF4-FFF2-40B4-BE49-F238E27FC236}">
                <a16:creationId xmlns:a16="http://schemas.microsoft.com/office/drawing/2014/main" id="{8813CAB5-D9A1-641C-CF44-F7F911B7CF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95819" y="2747510"/>
            <a:ext cx="3820924" cy="208597"/>
          </a:xfrm>
        </p:spPr>
        <p:txBody>
          <a:bodyPr/>
          <a:lstStyle/>
          <a:p>
            <a:r>
              <a:rPr lang="en-US" dirty="0"/>
              <a:t>ELCHE, SPAIN – BIOARRAY SL | 2023/SEP - 2024/JAN</a:t>
            </a:r>
          </a:p>
        </p:txBody>
      </p:sp>
      <p:sp>
        <p:nvSpPr>
          <p:cNvPr id="473" name="Text Placeholder 472">
            <a:extLst>
              <a:ext uri="{FF2B5EF4-FFF2-40B4-BE49-F238E27FC236}">
                <a16:creationId xmlns:a16="http://schemas.microsoft.com/office/drawing/2014/main" id="{019B290D-4E74-5293-E5E0-B6DDCF5F2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95819" y="3006591"/>
            <a:ext cx="3820924" cy="384308"/>
          </a:xfrm>
        </p:spPr>
        <p:txBody>
          <a:bodyPr/>
          <a:lstStyle/>
          <a:p>
            <a:r>
              <a:rPr lang="es-ES" dirty="0" err="1"/>
              <a:t>Analysis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genetic</a:t>
            </a:r>
            <a:r>
              <a:rPr lang="es-ES" dirty="0"/>
              <a:t> </a:t>
            </a:r>
            <a:r>
              <a:rPr lang="es-ES" dirty="0" err="1"/>
              <a:t>variants</a:t>
            </a:r>
            <a:r>
              <a:rPr lang="es-ES" dirty="0"/>
              <a:t>.</a:t>
            </a:r>
          </a:p>
          <a:p>
            <a:r>
              <a:rPr lang="es-ES" dirty="0" err="1"/>
              <a:t>Preparation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genetic</a:t>
            </a:r>
            <a:r>
              <a:rPr lang="es-ES" dirty="0"/>
              <a:t> </a:t>
            </a:r>
            <a:r>
              <a:rPr lang="es-ES" dirty="0" err="1"/>
              <a:t>reports</a:t>
            </a:r>
            <a:r>
              <a:rPr lang="es-ES" dirty="0"/>
              <a:t>.</a:t>
            </a:r>
            <a:endParaRPr lang="en-US" dirty="0"/>
          </a:p>
        </p:txBody>
      </p:sp>
      <p:sp>
        <p:nvSpPr>
          <p:cNvPr id="474" name="Text Placeholder 473">
            <a:extLst>
              <a:ext uri="{FF2B5EF4-FFF2-40B4-BE49-F238E27FC236}">
                <a16:creationId xmlns:a16="http://schemas.microsoft.com/office/drawing/2014/main" id="{E111605A-04A5-3C7A-1FCF-7A87DE9420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5402" y="3447626"/>
            <a:ext cx="3820924" cy="144462"/>
          </a:xfrm>
        </p:spPr>
        <p:txBody>
          <a:bodyPr/>
          <a:lstStyle/>
          <a:p>
            <a:r>
              <a:rPr lang="en-US" dirty="0"/>
              <a:t>Freelance – web developer/</a:t>
            </a:r>
            <a:r>
              <a:rPr lang="es-ES" dirty="0"/>
              <a:t> </a:t>
            </a:r>
            <a:r>
              <a:rPr lang="es-ES" dirty="0" err="1"/>
              <a:t>designer</a:t>
            </a:r>
            <a:endParaRPr lang="en-US" dirty="0"/>
          </a:p>
        </p:txBody>
      </p:sp>
      <p:sp>
        <p:nvSpPr>
          <p:cNvPr id="475" name="Text Placeholder 474">
            <a:extLst>
              <a:ext uri="{FF2B5EF4-FFF2-40B4-BE49-F238E27FC236}">
                <a16:creationId xmlns:a16="http://schemas.microsoft.com/office/drawing/2014/main" id="{9F751447-DF44-72C0-BCDE-C4B4F1882B6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95402" y="3600025"/>
            <a:ext cx="3820924" cy="208597"/>
          </a:xfrm>
        </p:spPr>
        <p:txBody>
          <a:bodyPr/>
          <a:lstStyle/>
          <a:p>
            <a:r>
              <a:rPr lang="en-US" dirty="0"/>
              <a:t>FREELANCE | 2023 - NOW</a:t>
            </a:r>
          </a:p>
        </p:txBody>
      </p:sp>
      <p:sp>
        <p:nvSpPr>
          <p:cNvPr id="476" name="Text Placeholder 475">
            <a:extLst>
              <a:ext uri="{FF2B5EF4-FFF2-40B4-BE49-F238E27FC236}">
                <a16:creationId xmlns:a16="http://schemas.microsoft.com/office/drawing/2014/main" id="{FF9F7978-2E59-48DA-C4CC-1903845672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617423" y="3816559"/>
            <a:ext cx="3820924" cy="762331"/>
          </a:xfrm>
        </p:spPr>
        <p:txBody>
          <a:bodyPr/>
          <a:lstStyle/>
          <a:p>
            <a:r>
              <a:rPr lang="es-ES" dirty="0" err="1"/>
              <a:t>Design</a:t>
            </a:r>
            <a:r>
              <a:rPr lang="es-ES" dirty="0"/>
              <a:t> and </a:t>
            </a:r>
            <a:r>
              <a:rPr lang="es-ES" dirty="0" err="1"/>
              <a:t>development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websites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companies</a:t>
            </a:r>
            <a:r>
              <a:rPr lang="es-ES" dirty="0"/>
              <a:t> </a:t>
            </a:r>
            <a:r>
              <a:rPr lang="es-ES" dirty="0" err="1"/>
              <a:t>such</a:t>
            </a:r>
            <a:r>
              <a:rPr lang="es-ES" dirty="0"/>
              <a:t> as </a:t>
            </a:r>
            <a:r>
              <a:rPr lang="es-ES" dirty="0" err="1"/>
              <a:t>hospitality</a:t>
            </a:r>
            <a:r>
              <a:rPr lang="es-ES" dirty="0"/>
              <a:t>, </a:t>
            </a:r>
            <a:r>
              <a:rPr lang="es-ES" dirty="0" err="1"/>
              <a:t>clothing</a:t>
            </a:r>
            <a:r>
              <a:rPr lang="es-ES" dirty="0"/>
              <a:t> </a:t>
            </a:r>
            <a:r>
              <a:rPr lang="es-ES" dirty="0" err="1"/>
              <a:t>stores</a:t>
            </a:r>
            <a:r>
              <a:rPr lang="es-ES" dirty="0"/>
              <a:t>, restaurants...</a:t>
            </a:r>
          </a:p>
          <a:p>
            <a:r>
              <a:rPr lang="en-US" dirty="0"/>
              <a:t>Use of </a:t>
            </a:r>
            <a:r>
              <a:rPr lang="en-US" dirty="0" err="1"/>
              <a:t>differents</a:t>
            </a:r>
            <a:r>
              <a:rPr lang="en-US" dirty="0"/>
              <a:t> </a:t>
            </a:r>
            <a:r>
              <a:rPr lang="en-US" dirty="0" err="1"/>
              <a:t>tecnology</a:t>
            </a:r>
            <a:r>
              <a:rPr lang="en-US" dirty="0"/>
              <a:t> like html,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js</a:t>
            </a:r>
            <a:r>
              <a:rPr lang="en-US" dirty="0"/>
              <a:t>, react, bootstrap, node, </a:t>
            </a:r>
            <a:r>
              <a:rPr lang="en-US" dirty="0" err="1"/>
              <a:t>vite</a:t>
            </a:r>
            <a:r>
              <a:rPr lang="en-US" dirty="0"/>
              <a:t>.</a:t>
            </a:r>
          </a:p>
          <a:p>
            <a:r>
              <a:rPr lang="en-US" dirty="0"/>
              <a:t>Preparation of different designs for marketing.</a:t>
            </a:r>
          </a:p>
        </p:txBody>
      </p:sp>
      <p:sp>
        <p:nvSpPr>
          <p:cNvPr id="7" name="Text Placeholder 557">
            <a:extLst>
              <a:ext uri="{FF2B5EF4-FFF2-40B4-BE49-F238E27FC236}">
                <a16:creationId xmlns:a16="http://schemas.microsoft.com/office/drawing/2014/main" id="{8F38113E-2B3F-224F-49F6-4C1737B6FBCD}"/>
              </a:ext>
            </a:extLst>
          </p:cNvPr>
          <p:cNvSpPr txBox="1">
            <a:spLocks/>
          </p:cNvSpPr>
          <p:nvPr/>
        </p:nvSpPr>
        <p:spPr>
          <a:xfrm>
            <a:off x="617280" y="6144269"/>
            <a:ext cx="1447800" cy="1556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8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English</a:t>
            </a:r>
          </a:p>
        </p:txBody>
      </p:sp>
      <p:sp>
        <p:nvSpPr>
          <p:cNvPr id="2" name="Text Placeholder 507">
            <a:extLst>
              <a:ext uri="{FF2B5EF4-FFF2-40B4-BE49-F238E27FC236}">
                <a16:creationId xmlns:a16="http://schemas.microsoft.com/office/drawing/2014/main" id="{572AB20A-DE4F-2089-255D-C4203676924B}"/>
              </a:ext>
            </a:extLst>
          </p:cNvPr>
          <p:cNvSpPr txBox="1">
            <a:spLocks/>
          </p:cNvSpPr>
          <p:nvPr/>
        </p:nvSpPr>
        <p:spPr>
          <a:xfrm>
            <a:off x="691152" y="6340950"/>
            <a:ext cx="1294950" cy="106510"/>
          </a:xfrm>
          <a:prstGeom prst="rect">
            <a:avLst/>
          </a:prstGeom>
          <a:noFill/>
          <a:ln w="635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500" kern="1200" dirty="0">
                <a:noFill/>
                <a:latin typeface="Book Antiqua" panose="02040602050305030304" pitchFamily="18" charset="0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>
                <a:solidFill>
                  <a:srgbClr val="000000"/>
                </a:solidFill>
                <a:latin typeface="Times"/>
              </a:rPr>
              <a:t> </a:t>
            </a:r>
            <a:endParaRPr lang="es-ES"/>
          </a:p>
        </p:txBody>
      </p:sp>
      <p:sp>
        <p:nvSpPr>
          <p:cNvPr id="3" name="Text Placeholder 507">
            <a:extLst>
              <a:ext uri="{FF2B5EF4-FFF2-40B4-BE49-F238E27FC236}">
                <a16:creationId xmlns:a16="http://schemas.microsoft.com/office/drawing/2014/main" id="{8CDE3180-5A73-2B8D-32E1-21C4894D4C5C}"/>
              </a:ext>
            </a:extLst>
          </p:cNvPr>
          <p:cNvSpPr>
            <a:spLocks noGrp="1"/>
          </p:cNvSpPr>
          <p:nvPr>
            <p:ph type="body" sz="quarter" idx="128"/>
          </p:nvPr>
        </p:nvSpPr>
        <p:spPr>
          <a:xfrm>
            <a:off x="691152" y="6332934"/>
            <a:ext cx="951668" cy="104885"/>
          </a:xfrm>
        </p:spPr>
        <p:txBody>
          <a:bodyPr/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Times"/>
              </a:rPr>
              <a:t> </a:t>
            </a:r>
            <a:endParaRPr lang="en-US" dirty="0"/>
          </a:p>
        </p:txBody>
      </p:sp>
      <p:sp>
        <p:nvSpPr>
          <p:cNvPr id="4" name="Text Placeholder 507">
            <a:extLst>
              <a:ext uri="{FF2B5EF4-FFF2-40B4-BE49-F238E27FC236}">
                <a16:creationId xmlns:a16="http://schemas.microsoft.com/office/drawing/2014/main" id="{3B244CD1-2B1F-31CD-1587-E29F211F8F60}"/>
              </a:ext>
            </a:extLst>
          </p:cNvPr>
          <p:cNvSpPr txBox="1">
            <a:spLocks/>
          </p:cNvSpPr>
          <p:nvPr/>
        </p:nvSpPr>
        <p:spPr>
          <a:xfrm>
            <a:off x="691152" y="6003611"/>
            <a:ext cx="951668" cy="106510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500" kern="1200" dirty="0">
                <a:noFill/>
                <a:latin typeface="Book Antiqua" panose="02040602050305030304" pitchFamily="18" charset="0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>
                <a:solidFill>
                  <a:srgbClr val="000000"/>
                </a:solidFill>
                <a:latin typeface="Times"/>
              </a:rPr>
              <a:t> </a:t>
            </a:r>
            <a:endParaRPr lang="es-ES"/>
          </a:p>
        </p:txBody>
      </p:sp>
      <p:sp>
        <p:nvSpPr>
          <p:cNvPr id="56" name="Text Placeholder 554">
            <a:extLst>
              <a:ext uri="{FF2B5EF4-FFF2-40B4-BE49-F238E27FC236}">
                <a16:creationId xmlns:a16="http://schemas.microsoft.com/office/drawing/2014/main" id="{39515A17-865D-7A70-4276-50E73EEACD6C}"/>
              </a:ext>
            </a:extLst>
          </p:cNvPr>
          <p:cNvSpPr txBox="1">
            <a:spLocks/>
          </p:cNvSpPr>
          <p:nvPr/>
        </p:nvSpPr>
        <p:spPr>
          <a:xfrm>
            <a:off x="618239" y="6571390"/>
            <a:ext cx="1447800" cy="1933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800" b="1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Interesting links</a:t>
            </a:r>
          </a:p>
        </p:txBody>
      </p:sp>
      <p:sp>
        <p:nvSpPr>
          <p:cNvPr id="58" name="Text Placeholder 517">
            <a:extLst>
              <a:ext uri="{FF2B5EF4-FFF2-40B4-BE49-F238E27FC236}">
                <a16:creationId xmlns:a16="http://schemas.microsoft.com/office/drawing/2014/main" id="{AB6819B5-EB2B-260F-EB49-4674F1008CD1}"/>
              </a:ext>
            </a:extLst>
          </p:cNvPr>
          <p:cNvSpPr txBox="1">
            <a:spLocks/>
          </p:cNvSpPr>
          <p:nvPr/>
        </p:nvSpPr>
        <p:spPr>
          <a:xfrm>
            <a:off x="691152" y="6854993"/>
            <a:ext cx="1554316" cy="1556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8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https://</a:t>
            </a:r>
            <a:r>
              <a:rPr lang="en-US" dirty="0" err="1">
                <a:cs typeface="Arial"/>
              </a:rPr>
              <a:t>github.com</a:t>
            </a:r>
            <a:r>
              <a:rPr lang="en-US" dirty="0">
                <a:cs typeface="Arial"/>
              </a:rPr>
              <a:t>/</a:t>
            </a:r>
            <a:r>
              <a:rPr lang="en-US" dirty="0" err="1">
                <a:cs typeface="Arial"/>
              </a:rPr>
              <a:t>EndeSun</a:t>
            </a:r>
            <a:endParaRPr lang="en-US" dirty="0">
              <a:cs typeface="Arial"/>
            </a:endParaRPr>
          </a:p>
        </p:txBody>
      </p:sp>
      <p:pic>
        <p:nvPicPr>
          <p:cNvPr id="60" name="Imagen 59" descr="Icono&#10;&#10;Descripción generada automáticamente">
            <a:extLst>
              <a:ext uri="{FF2B5EF4-FFF2-40B4-BE49-F238E27FC236}">
                <a16:creationId xmlns:a16="http://schemas.microsoft.com/office/drawing/2014/main" id="{C50CB002-8C70-3A13-EC72-2AC679A4E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0077" y="6832820"/>
            <a:ext cx="177605" cy="180000"/>
          </a:xfrm>
          <a:prstGeom prst="rect">
            <a:avLst/>
          </a:prstGeom>
        </p:spPr>
      </p:pic>
      <p:sp>
        <p:nvSpPr>
          <p:cNvPr id="62" name="Text Placeholder 517">
            <a:extLst>
              <a:ext uri="{FF2B5EF4-FFF2-40B4-BE49-F238E27FC236}">
                <a16:creationId xmlns:a16="http://schemas.microsoft.com/office/drawing/2014/main" id="{7760B531-AA57-207E-9C87-1651268CCBB9}"/>
              </a:ext>
            </a:extLst>
          </p:cNvPr>
          <p:cNvSpPr txBox="1">
            <a:spLocks/>
          </p:cNvSpPr>
          <p:nvPr/>
        </p:nvSpPr>
        <p:spPr>
          <a:xfrm>
            <a:off x="689685" y="7163270"/>
            <a:ext cx="1906269" cy="1556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8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https://</a:t>
            </a:r>
            <a:r>
              <a:rPr lang="en-US" dirty="0" err="1">
                <a:cs typeface="Arial"/>
              </a:rPr>
              <a:t>www.linkedin.com</a:t>
            </a:r>
            <a:r>
              <a:rPr lang="en-US" dirty="0">
                <a:cs typeface="Arial"/>
              </a:rPr>
              <a:t>/in/</a:t>
            </a:r>
            <a:r>
              <a:rPr lang="en-US" dirty="0" err="1">
                <a:cs typeface="Arial"/>
              </a:rPr>
              <a:t>endeSun</a:t>
            </a:r>
            <a:r>
              <a:rPr lang="en-US" dirty="0">
                <a:cs typeface="Arial"/>
              </a:rPr>
              <a:t>/</a:t>
            </a:r>
          </a:p>
        </p:txBody>
      </p:sp>
      <p:pic>
        <p:nvPicPr>
          <p:cNvPr id="448" name="Imagen 447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F9D54B20-F6DC-5794-B38E-E6E64019F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20960" y="7140463"/>
            <a:ext cx="180000" cy="180000"/>
          </a:xfrm>
          <a:prstGeom prst="rect">
            <a:avLst/>
          </a:prstGeom>
        </p:spPr>
      </p:pic>
      <p:sp>
        <p:nvSpPr>
          <p:cNvPr id="450" name="Text Placeholder 468">
            <a:extLst>
              <a:ext uri="{FF2B5EF4-FFF2-40B4-BE49-F238E27FC236}">
                <a16:creationId xmlns:a16="http://schemas.microsoft.com/office/drawing/2014/main" id="{E78046FC-9141-4A91-D4F7-4F61250A64A9}"/>
              </a:ext>
            </a:extLst>
          </p:cNvPr>
          <p:cNvSpPr txBox="1">
            <a:spLocks/>
          </p:cNvSpPr>
          <p:nvPr/>
        </p:nvSpPr>
        <p:spPr>
          <a:xfrm>
            <a:off x="2595402" y="5816855"/>
            <a:ext cx="3820924" cy="338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5717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Other works experience</a:t>
            </a:r>
          </a:p>
        </p:txBody>
      </p:sp>
      <p:sp>
        <p:nvSpPr>
          <p:cNvPr id="452" name="Text Placeholder 473">
            <a:extLst>
              <a:ext uri="{FF2B5EF4-FFF2-40B4-BE49-F238E27FC236}">
                <a16:creationId xmlns:a16="http://schemas.microsoft.com/office/drawing/2014/main" id="{4DF96912-F41A-0760-6581-326C4723A518}"/>
              </a:ext>
            </a:extLst>
          </p:cNvPr>
          <p:cNvSpPr txBox="1">
            <a:spLocks/>
          </p:cNvSpPr>
          <p:nvPr/>
        </p:nvSpPr>
        <p:spPr>
          <a:xfrm>
            <a:off x="2595402" y="6154958"/>
            <a:ext cx="3820924" cy="14928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800" b="1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Teacher 2017 - now</a:t>
            </a:r>
          </a:p>
          <a:p>
            <a:r>
              <a:rPr lang="en-US" dirty="0"/>
              <a:t>Photographer 2021 - now</a:t>
            </a:r>
          </a:p>
          <a:p>
            <a:r>
              <a:rPr lang="en-US" dirty="0"/>
              <a:t>Chinese – </a:t>
            </a:r>
            <a:r>
              <a:rPr lang="en-US" dirty="0" err="1"/>
              <a:t>spanish</a:t>
            </a:r>
            <a:r>
              <a:rPr lang="en-US" dirty="0"/>
              <a:t> translator  2020 - now</a:t>
            </a:r>
          </a:p>
          <a:p>
            <a:r>
              <a:rPr lang="en-US" dirty="0"/>
              <a:t>Waiter – </a:t>
            </a:r>
            <a:r>
              <a:rPr lang="en-US" dirty="0" err="1"/>
              <a:t>hakata</a:t>
            </a:r>
            <a:r>
              <a:rPr lang="en-US" dirty="0"/>
              <a:t> ramen –  2022/</a:t>
            </a:r>
            <a:r>
              <a:rPr lang="en-US" dirty="0" err="1"/>
              <a:t>jun</a:t>
            </a:r>
            <a:r>
              <a:rPr lang="en-US" dirty="0"/>
              <a:t> - 2022/</a:t>
            </a:r>
            <a:r>
              <a:rPr lang="en-US" dirty="0" err="1"/>
              <a:t>aug</a:t>
            </a:r>
            <a:endParaRPr lang="en-US" dirty="0"/>
          </a:p>
          <a:p>
            <a:r>
              <a:rPr lang="en-US" dirty="0"/>
              <a:t>Waiter – </a:t>
            </a:r>
            <a:r>
              <a:rPr lang="en-US" dirty="0" err="1"/>
              <a:t>buga</a:t>
            </a:r>
            <a:r>
              <a:rPr lang="en-US" dirty="0"/>
              <a:t> ramen </a:t>
            </a:r>
            <a:r>
              <a:rPr lang="en-US" dirty="0" err="1"/>
              <a:t>zaragoza</a:t>
            </a:r>
            <a:r>
              <a:rPr lang="en-US" dirty="0"/>
              <a:t> – 2023/</a:t>
            </a:r>
            <a:r>
              <a:rPr lang="en-US" dirty="0" err="1"/>
              <a:t>aug</a:t>
            </a:r>
            <a:r>
              <a:rPr lang="en-US" dirty="0"/>
              <a:t> - 2023/oct</a:t>
            </a:r>
          </a:p>
          <a:p>
            <a:r>
              <a:rPr lang="en-US" dirty="0"/>
              <a:t>Sushi chef – </a:t>
            </a:r>
            <a:r>
              <a:rPr lang="en-US" dirty="0" err="1"/>
              <a:t>zake</a:t>
            </a:r>
            <a:r>
              <a:rPr lang="en-US" dirty="0"/>
              <a:t> – 2021/</a:t>
            </a:r>
            <a:r>
              <a:rPr lang="en-US" dirty="0" err="1"/>
              <a:t>jun</a:t>
            </a:r>
            <a:r>
              <a:rPr lang="en-US" dirty="0"/>
              <a:t> - 2021/</a:t>
            </a:r>
            <a:r>
              <a:rPr lang="en-US" dirty="0" err="1"/>
              <a:t>aug</a:t>
            </a:r>
            <a:endParaRPr lang="en-US" dirty="0"/>
          </a:p>
          <a:p>
            <a:r>
              <a:rPr lang="en-US" dirty="0"/>
              <a:t>OFFICE WORKER – MEILIHUA (J&amp;E) – 2020/JUN - 2020/AUG</a:t>
            </a:r>
          </a:p>
        </p:txBody>
      </p:sp>
      <p:sp>
        <p:nvSpPr>
          <p:cNvPr id="456" name="Text Placeholder 468">
            <a:extLst>
              <a:ext uri="{FF2B5EF4-FFF2-40B4-BE49-F238E27FC236}">
                <a16:creationId xmlns:a16="http://schemas.microsoft.com/office/drawing/2014/main" id="{48B13834-23D1-9F69-97B9-4B330C52AD13}"/>
              </a:ext>
            </a:extLst>
          </p:cNvPr>
          <p:cNvSpPr txBox="1">
            <a:spLocks/>
          </p:cNvSpPr>
          <p:nvPr/>
        </p:nvSpPr>
        <p:spPr>
          <a:xfrm>
            <a:off x="2595402" y="4500005"/>
            <a:ext cx="3820924" cy="338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5717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Highlights</a:t>
            </a:r>
          </a:p>
        </p:txBody>
      </p:sp>
      <p:sp>
        <p:nvSpPr>
          <p:cNvPr id="457" name="Text Placeholder 475">
            <a:extLst>
              <a:ext uri="{FF2B5EF4-FFF2-40B4-BE49-F238E27FC236}">
                <a16:creationId xmlns:a16="http://schemas.microsoft.com/office/drawing/2014/main" id="{15E7D1EC-02FD-9439-F922-D18E637EBA7B}"/>
              </a:ext>
            </a:extLst>
          </p:cNvPr>
          <p:cNvSpPr txBox="1">
            <a:spLocks/>
          </p:cNvSpPr>
          <p:nvPr/>
        </p:nvSpPr>
        <p:spPr>
          <a:xfrm>
            <a:off x="2617423" y="4838142"/>
            <a:ext cx="3798903" cy="12105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28016" indent="-128016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8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TFG “</a:t>
            </a:r>
            <a:r>
              <a:rPr lang="es-ES" dirty="0" err="1"/>
              <a:t>Analysis</a:t>
            </a:r>
            <a:r>
              <a:rPr lang="es-ES" dirty="0"/>
              <a:t> and </a:t>
            </a:r>
            <a:r>
              <a:rPr lang="es-ES" dirty="0" err="1"/>
              <a:t>monitoring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anatomical</a:t>
            </a:r>
            <a:r>
              <a:rPr lang="es-ES" dirty="0"/>
              <a:t> </a:t>
            </a:r>
            <a:r>
              <a:rPr lang="es-ES" dirty="0" err="1"/>
              <a:t>areas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laryngeal</a:t>
            </a:r>
            <a:r>
              <a:rPr lang="es-ES" dirty="0"/>
              <a:t> área”</a:t>
            </a:r>
          </a:p>
          <a:p>
            <a:pPr lvl="1"/>
            <a:r>
              <a:rPr lang="es-ES" sz="800" dirty="0" err="1"/>
              <a:t>Using</a:t>
            </a:r>
            <a:r>
              <a:rPr lang="es-ES" sz="800" dirty="0"/>
              <a:t> </a:t>
            </a:r>
            <a:r>
              <a:rPr lang="es-ES" sz="800" dirty="0" err="1"/>
              <a:t>computer</a:t>
            </a:r>
            <a:r>
              <a:rPr lang="es-ES" sz="800" dirty="0"/>
              <a:t> </a:t>
            </a:r>
            <a:r>
              <a:rPr lang="es-ES" sz="800" dirty="0" err="1"/>
              <a:t>vision</a:t>
            </a:r>
            <a:r>
              <a:rPr lang="es-ES" sz="800" dirty="0"/>
              <a:t> </a:t>
            </a:r>
            <a:r>
              <a:rPr lang="es-ES" sz="800" dirty="0" err="1"/>
              <a:t>techniques</a:t>
            </a:r>
            <a:r>
              <a:rPr lang="es-ES" sz="800" dirty="0"/>
              <a:t> </a:t>
            </a:r>
            <a:r>
              <a:rPr lang="es-ES" sz="800" dirty="0" err="1"/>
              <a:t>to</a:t>
            </a:r>
            <a:r>
              <a:rPr lang="es-ES" sz="800" dirty="0"/>
              <a:t> </a:t>
            </a:r>
            <a:r>
              <a:rPr lang="es-ES" sz="800" dirty="0" err="1"/>
              <a:t>automatically</a:t>
            </a:r>
            <a:r>
              <a:rPr lang="es-ES" sz="800" dirty="0"/>
              <a:t> </a:t>
            </a:r>
            <a:r>
              <a:rPr lang="es-ES" sz="800" dirty="0" err="1"/>
              <a:t>detect</a:t>
            </a:r>
            <a:r>
              <a:rPr lang="es-ES" sz="800" dirty="0"/>
              <a:t> </a:t>
            </a:r>
            <a:r>
              <a:rPr lang="es-ES" sz="800" dirty="0" err="1"/>
              <a:t>the</a:t>
            </a:r>
            <a:r>
              <a:rPr lang="es-ES" sz="800" dirty="0"/>
              <a:t> </a:t>
            </a:r>
            <a:r>
              <a:rPr lang="es-ES" sz="800" dirty="0" err="1"/>
              <a:t>different</a:t>
            </a:r>
            <a:r>
              <a:rPr lang="es-ES" sz="800" dirty="0"/>
              <a:t> </a:t>
            </a:r>
            <a:r>
              <a:rPr lang="es-ES" sz="800" dirty="0" err="1"/>
              <a:t>parts</a:t>
            </a:r>
            <a:r>
              <a:rPr lang="es-ES" sz="800" dirty="0"/>
              <a:t> </a:t>
            </a:r>
            <a:r>
              <a:rPr lang="es-ES" sz="800" dirty="0" err="1"/>
              <a:t>of</a:t>
            </a:r>
            <a:r>
              <a:rPr lang="es-ES" sz="800" dirty="0"/>
              <a:t> </a:t>
            </a:r>
            <a:r>
              <a:rPr lang="es-ES" sz="800" dirty="0" err="1"/>
              <a:t>the</a:t>
            </a:r>
            <a:r>
              <a:rPr lang="es-ES" sz="800" dirty="0"/>
              <a:t> </a:t>
            </a:r>
            <a:r>
              <a:rPr lang="es-ES" sz="800" dirty="0" err="1"/>
              <a:t>larynx</a:t>
            </a:r>
            <a:r>
              <a:rPr lang="es-ES" sz="800" dirty="0"/>
              <a:t> and </a:t>
            </a:r>
            <a:r>
              <a:rPr lang="es-ES" sz="800" dirty="0" err="1"/>
              <a:t>track</a:t>
            </a:r>
            <a:r>
              <a:rPr lang="es-ES" sz="800" dirty="0"/>
              <a:t> </a:t>
            </a:r>
            <a:r>
              <a:rPr lang="es-ES" sz="800" dirty="0" err="1"/>
              <a:t>them</a:t>
            </a:r>
            <a:r>
              <a:rPr lang="es-ES" sz="800" dirty="0"/>
              <a:t> in </a:t>
            </a:r>
            <a:r>
              <a:rPr lang="es-ES" sz="800" dirty="0" err="1"/>
              <a:t>the</a:t>
            </a:r>
            <a:r>
              <a:rPr lang="es-ES" sz="800" dirty="0"/>
              <a:t> video.</a:t>
            </a:r>
            <a:endParaRPr lang="es-ES" dirty="0"/>
          </a:p>
          <a:p>
            <a:r>
              <a:rPr lang="es-ES" dirty="0"/>
              <a:t>TFM “</a:t>
            </a:r>
            <a:r>
              <a:rPr lang="es-ES" dirty="0" err="1"/>
              <a:t>Ecommerce</a:t>
            </a:r>
            <a:r>
              <a:rPr lang="es-ES" dirty="0"/>
              <a:t>”</a:t>
            </a:r>
          </a:p>
          <a:p>
            <a:pPr lvl="1"/>
            <a:r>
              <a:rPr lang="es-ES" sz="800" dirty="0" err="1"/>
              <a:t>Development</a:t>
            </a:r>
            <a:r>
              <a:rPr lang="es-ES" sz="800" dirty="0"/>
              <a:t> </a:t>
            </a:r>
            <a:r>
              <a:rPr lang="es-ES" sz="800" dirty="0" err="1"/>
              <a:t>of</a:t>
            </a:r>
            <a:r>
              <a:rPr lang="es-ES" sz="800" dirty="0"/>
              <a:t> a </a:t>
            </a:r>
            <a:r>
              <a:rPr lang="es-ES" sz="800" dirty="0" err="1"/>
              <a:t>hybrid</a:t>
            </a:r>
            <a:r>
              <a:rPr lang="es-ES" sz="800" dirty="0"/>
              <a:t> </a:t>
            </a:r>
            <a:r>
              <a:rPr lang="es-ES" sz="800" dirty="0" err="1"/>
              <a:t>application</a:t>
            </a:r>
            <a:r>
              <a:rPr lang="es-ES" sz="800" dirty="0"/>
              <a:t> </a:t>
            </a:r>
            <a:r>
              <a:rPr lang="es-ES" sz="800" dirty="0" err="1"/>
              <a:t>with</a:t>
            </a:r>
            <a:r>
              <a:rPr lang="es-ES" sz="800" dirty="0"/>
              <a:t> </a:t>
            </a:r>
            <a:r>
              <a:rPr lang="es-ES" sz="800" dirty="0" err="1"/>
              <a:t>different</a:t>
            </a:r>
            <a:r>
              <a:rPr lang="es-ES" sz="800" dirty="0"/>
              <a:t> </a:t>
            </a:r>
            <a:r>
              <a:rPr lang="es-ES" sz="800" dirty="0" err="1"/>
              <a:t>front-end</a:t>
            </a:r>
            <a:r>
              <a:rPr lang="es-ES" sz="800" dirty="0"/>
              <a:t> and back-</a:t>
            </a:r>
            <a:r>
              <a:rPr lang="es-ES" sz="800" dirty="0" err="1"/>
              <a:t>end</a:t>
            </a:r>
            <a:r>
              <a:rPr lang="es-ES" sz="800" dirty="0"/>
              <a:t> </a:t>
            </a:r>
            <a:r>
              <a:rPr lang="es-ES" sz="800" dirty="0" err="1"/>
              <a:t>technologies</a:t>
            </a:r>
            <a:r>
              <a:rPr lang="es-ES" sz="800" dirty="0"/>
              <a:t> </a:t>
            </a:r>
            <a:r>
              <a:rPr lang="es-ES" sz="800" dirty="0" err="1"/>
              <a:t>of</a:t>
            </a:r>
            <a:r>
              <a:rPr lang="es-ES" sz="800" dirty="0"/>
              <a:t> </a:t>
            </a:r>
            <a:r>
              <a:rPr lang="es-ES" sz="800" dirty="0" err="1"/>
              <a:t>an</a:t>
            </a:r>
            <a:r>
              <a:rPr lang="es-ES" sz="800" dirty="0"/>
              <a:t> online store.</a:t>
            </a:r>
          </a:p>
        </p:txBody>
      </p:sp>
      <p:pic>
        <p:nvPicPr>
          <p:cNvPr id="462" name="Marcador de posición de imagen 461" descr="Persona con gafas">
            <a:extLst>
              <a:ext uri="{FF2B5EF4-FFF2-40B4-BE49-F238E27FC236}">
                <a16:creationId xmlns:a16="http://schemas.microsoft.com/office/drawing/2014/main" id="{E4CD1704-8586-BB2D-0E4B-B9942CB2FF98}"/>
              </a:ext>
            </a:extLst>
          </p:cNvPr>
          <p:cNvPicPr>
            <a:picLocks noGrp="1" noChangeAspect="1"/>
          </p:cNvPicPr>
          <p:nvPr>
            <p:ph type="pic" sz="quarter" idx="129"/>
          </p:nvPr>
        </p:nvPicPr>
        <p:blipFill>
          <a:blip r:embed="rId6"/>
          <a:srcRect l="12477" r="124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886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M67228363">
      <a:dk1>
        <a:srgbClr val="000000"/>
      </a:dk1>
      <a:lt1>
        <a:srgbClr val="FFFFFF"/>
      </a:lt1>
      <a:dk2>
        <a:srgbClr val="0098F1"/>
      </a:dk2>
      <a:lt2>
        <a:srgbClr val="00498F"/>
      </a:lt2>
      <a:accent1>
        <a:srgbClr val="FFFAF6"/>
      </a:accent1>
      <a:accent2>
        <a:srgbClr val="F2B3AE"/>
      </a:accent2>
      <a:accent3>
        <a:srgbClr val="BF0449"/>
      </a:accent3>
      <a:accent4>
        <a:srgbClr val="F26D6D"/>
      </a:accent4>
      <a:accent5>
        <a:srgbClr val="031240"/>
      </a:accent5>
      <a:accent6>
        <a:srgbClr val="64602C"/>
      </a:accent6>
      <a:hlink>
        <a:srgbClr val="FFFFFF"/>
      </a:hlink>
      <a:folHlink>
        <a:srgbClr val="FFFFFF"/>
      </a:folHlink>
    </a:clrScheme>
    <a:fontScheme name="Custom 52">
      <a:majorFont>
        <a:latin typeface="Batang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NFO Resume 02_MO - v3" id="{9229F7CD-3406-4BD9-B8B8-839158D1C30B}" vid="{CA214F82-F6BD-4CC4-B385-F1D2024745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A27C54-980A-4155-9D24-568A4E68248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4BA5D2F-16E8-4674-8D6A-2975746D3E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90E220-5B3F-415C-82A1-1012A1DA58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324</Words>
  <Application>Microsoft Macintosh PowerPoint</Application>
  <PresentationFormat>Carta (216 x 279 mm)</PresentationFormat>
  <Paragraphs>48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-apple-system</vt:lpstr>
      <vt:lpstr>Batang</vt:lpstr>
      <vt:lpstr>Times</vt:lpstr>
      <vt:lpstr>Arial</vt:lpstr>
      <vt:lpstr>Book Antiqua</vt:lpstr>
      <vt:lpstr>Calibri</vt:lpstr>
      <vt:lpstr>Office Theme</vt:lpstr>
      <vt:lpstr>Ende Sun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Mira Karlsson</dc:title>
  <dc:creator/>
  <cp:lastModifiedBy>Ende Sun</cp:lastModifiedBy>
  <cp:revision>61</cp:revision>
  <dcterms:created xsi:type="dcterms:W3CDTF">2024-02-15T21:02:28Z</dcterms:created>
  <dcterms:modified xsi:type="dcterms:W3CDTF">2024-02-17T10:47:50Z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