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F0CEE-348A-4CD3-7400-C618C4959687}" v="50" vWet="51" dt="2022-10-25T04:38:07.794"/>
    <p1510:client id="{2BDD44D5-9176-462D-9911-A3E1A48DE53C}" v="8" dt="2022-10-25T04:36:19.196"/>
    <p1510:client id="{CC9C9D24-A58B-F506-0D55-9939F9ED7FA6}" v="10" dt="2022-10-25T20:36:23.579"/>
    <p1510:client id="{D402D494-8559-4AE3-8ED1-5619DF5617AC}" v="63" dt="2022-10-25T09:26:47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ik Kurnaz" userId="S::kurnaztari@myvuw.ac.nz::e4498f41-d673-4d45-a402-59098667a584" providerId="AD" clId="Web-{1D9F0CEE-348A-4CD3-7400-C618C4959687}"/>
    <pc:docChg chg="modSld">
      <pc:chgData name="Tarik Kurnaz" userId="S::kurnaztari@myvuw.ac.nz::e4498f41-d673-4d45-a402-59098667a584" providerId="AD" clId="Web-{1D9F0CEE-348A-4CD3-7400-C618C4959687}" dt="2022-10-25T04:38:05.809" v="52" actId="20577"/>
      <pc:docMkLst>
        <pc:docMk/>
      </pc:docMkLst>
      <pc:sldChg chg="addSp delSp modSp">
        <pc:chgData name="Tarik Kurnaz" userId="S::kurnaztari@myvuw.ac.nz::e4498f41-d673-4d45-a402-59098667a584" providerId="AD" clId="Web-{1D9F0CEE-348A-4CD3-7400-C618C4959687}" dt="2022-10-25T04:38:05.809" v="52" actId="20577"/>
        <pc:sldMkLst>
          <pc:docMk/>
          <pc:sldMk cId="281101564" sldId="267"/>
        </pc:sldMkLst>
        <pc:spChg chg="mod">
          <ac:chgData name="Tarik Kurnaz" userId="S::kurnaztari@myvuw.ac.nz::e4498f41-d673-4d45-a402-59098667a584" providerId="AD" clId="Web-{1D9F0CEE-348A-4CD3-7400-C618C4959687}" dt="2022-10-25T04:35:26.882" v="11" actId="20577"/>
          <ac:spMkLst>
            <pc:docMk/>
            <pc:sldMk cId="281101564" sldId="267"/>
            <ac:spMk id="2" creationId="{93FA288C-D3BB-795B-41B3-5E19269FEDE7}"/>
          </ac:spMkLst>
        </pc:spChg>
        <pc:spChg chg="mod">
          <ac:chgData name="Tarik Kurnaz" userId="S::kurnaztari@myvuw.ac.nz::e4498f41-d673-4d45-a402-59098667a584" providerId="AD" clId="Web-{1D9F0CEE-348A-4CD3-7400-C618C4959687}" dt="2022-10-25T04:38:05.809" v="52" actId="20577"/>
          <ac:spMkLst>
            <pc:docMk/>
            <pc:sldMk cId="281101564" sldId="267"/>
            <ac:spMk id="3" creationId="{3C705329-EA66-087F-118D-9BD6E473D93F}"/>
          </ac:spMkLst>
        </pc:spChg>
        <pc:spChg chg="add del mod">
          <ac:chgData name="Tarik Kurnaz" userId="S::kurnaztari@myvuw.ac.nz::e4498f41-d673-4d45-a402-59098667a584" providerId="AD" clId="Web-{1D9F0CEE-348A-4CD3-7400-C618C4959687}" dt="2022-10-25T04:36:14.962" v="14"/>
          <ac:spMkLst>
            <pc:docMk/>
            <pc:sldMk cId="281101564" sldId="267"/>
            <ac:spMk id="4" creationId="{DD55133C-1954-1B10-4623-000D49BB6A70}"/>
          </ac:spMkLst>
        </pc:spChg>
      </pc:sldChg>
    </pc:docChg>
  </pc:docChgLst>
  <pc:docChgLst>
    <pc:chgData name="Jacob Chapman" userId="f03c8690-9742-446a-acb0-a85b9644ef73" providerId="ADAL" clId="{D402D494-8559-4AE3-8ED1-5619DF5617AC}"/>
    <pc:docChg chg="undo redo custSel addSld delSld modSld sldOrd">
      <pc:chgData name="Jacob Chapman" userId="f03c8690-9742-446a-acb0-a85b9644ef73" providerId="ADAL" clId="{D402D494-8559-4AE3-8ED1-5619DF5617AC}" dt="2022-10-25T09:30:43.986" v="5878" actId="5793"/>
      <pc:docMkLst>
        <pc:docMk/>
      </pc:docMkLst>
      <pc:sldChg chg="modSp mod">
        <pc:chgData name="Jacob Chapman" userId="f03c8690-9742-446a-acb0-a85b9644ef73" providerId="ADAL" clId="{D402D494-8559-4AE3-8ED1-5619DF5617AC}" dt="2022-10-25T06:47:04.629" v="5542" actId="20577"/>
        <pc:sldMkLst>
          <pc:docMk/>
          <pc:sldMk cId="1615195682" sldId="256"/>
        </pc:sldMkLst>
        <pc:spChg chg="mod">
          <ac:chgData name="Jacob Chapman" userId="f03c8690-9742-446a-acb0-a85b9644ef73" providerId="ADAL" clId="{D402D494-8559-4AE3-8ED1-5619DF5617AC}" dt="2022-10-25T00:22:26.331" v="1426"/>
          <ac:spMkLst>
            <pc:docMk/>
            <pc:sldMk cId="1615195682" sldId="256"/>
            <ac:spMk id="2" creationId="{3795C082-7E46-8697-9292-AB4625142C12}"/>
          </ac:spMkLst>
        </pc:spChg>
        <pc:spChg chg="mod">
          <ac:chgData name="Jacob Chapman" userId="f03c8690-9742-446a-acb0-a85b9644ef73" providerId="ADAL" clId="{D402D494-8559-4AE3-8ED1-5619DF5617AC}" dt="2022-10-25T06:47:04.629" v="5542" actId="20577"/>
          <ac:spMkLst>
            <pc:docMk/>
            <pc:sldMk cId="1615195682" sldId="256"/>
            <ac:spMk id="3" creationId="{7343EFFA-390C-33E3-6137-1AE562A835DD}"/>
          </ac:spMkLst>
        </pc:spChg>
      </pc:sldChg>
      <pc:sldChg chg="delSp modSp mod">
        <pc:chgData name="Jacob Chapman" userId="f03c8690-9742-446a-acb0-a85b9644ef73" providerId="ADAL" clId="{D402D494-8559-4AE3-8ED1-5619DF5617AC}" dt="2022-10-25T04:18:14.397" v="5477" actId="20577"/>
        <pc:sldMkLst>
          <pc:docMk/>
          <pc:sldMk cId="3154774833" sldId="261"/>
        </pc:sldMkLst>
        <pc:spChg chg="mod">
          <ac:chgData name="Jacob Chapman" userId="f03c8690-9742-446a-acb0-a85b9644ef73" providerId="ADAL" clId="{D402D494-8559-4AE3-8ED1-5619DF5617AC}" dt="2022-10-25T00:22:26.331" v="1426"/>
          <ac:spMkLst>
            <pc:docMk/>
            <pc:sldMk cId="3154774833" sldId="261"/>
            <ac:spMk id="2" creationId="{93FA288C-D3BB-795B-41B3-5E19269FEDE7}"/>
          </ac:spMkLst>
        </pc:spChg>
        <pc:spChg chg="mod">
          <ac:chgData name="Jacob Chapman" userId="f03c8690-9742-446a-acb0-a85b9644ef73" providerId="ADAL" clId="{D402D494-8559-4AE3-8ED1-5619DF5617AC}" dt="2022-10-25T04:18:14.397" v="5477" actId="20577"/>
          <ac:spMkLst>
            <pc:docMk/>
            <pc:sldMk cId="3154774833" sldId="261"/>
            <ac:spMk id="3" creationId="{3C705329-EA66-087F-118D-9BD6E473D93F}"/>
          </ac:spMkLst>
        </pc:spChg>
        <pc:graphicFrameChg chg="del">
          <ac:chgData name="Jacob Chapman" userId="f03c8690-9742-446a-acb0-a85b9644ef73" providerId="ADAL" clId="{D402D494-8559-4AE3-8ED1-5619DF5617AC}" dt="2022-10-25T00:03:40.829" v="7" actId="478"/>
          <ac:graphicFrameMkLst>
            <pc:docMk/>
            <pc:sldMk cId="3154774833" sldId="261"/>
            <ac:graphicFrameMk id="6" creationId="{4F9F76CE-F9FA-E723-0608-9A95EF697747}"/>
          </ac:graphicFrameMkLst>
        </pc:graphicFrameChg>
      </pc:sldChg>
      <pc:sldChg chg="addSp delSp modSp add mod ord setBg setClrOvrMap">
        <pc:chgData name="Jacob Chapman" userId="f03c8690-9742-446a-acb0-a85b9644ef73" providerId="ADAL" clId="{D402D494-8559-4AE3-8ED1-5619DF5617AC}" dt="2022-10-25T09:09:37.870" v="5795" actId="313"/>
        <pc:sldMkLst>
          <pc:docMk/>
          <pc:sldMk cId="1194998313" sldId="262"/>
        </pc:sldMkLst>
        <pc:spChg chg="mod">
          <ac:chgData name="Jacob Chapman" userId="f03c8690-9742-446a-acb0-a85b9644ef73" providerId="ADAL" clId="{D402D494-8559-4AE3-8ED1-5619DF5617AC}" dt="2022-10-25T00:22:26.331" v="1426"/>
          <ac:spMkLst>
            <pc:docMk/>
            <pc:sldMk cId="1194998313" sldId="262"/>
            <ac:spMk id="2" creationId="{93FA288C-D3BB-795B-41B3-5E19269FEDE7}"/>
          </ac:spMkLst>
        </pc:spChg>
        <pc:spChg chg="add del mod">
          <ac:chgData name="Jacob Chapman" userId="f03c8690-9742-446a-acb0-a85b9644ef73" providerId="ADAL" clId="{D402D494-8559-4AE3-8ED1-5619DF5617AC}" dt="2022-10-25T09:09:37.870" v="5795" actId="313"/>
          <ac:spMkLst>
            <pc:docMk/>
            <pc:sldMk cId="1194998313" sldId="262"/>
            <ac:spMk id="3" creationId="{3C705329-EA66-087F-118D-9BD6E473D93F}"/>
          </ac:spMkLst>
        </pc:spChg>
        <pc:spChg chg="add del">
          <ac:chgData name="Jacob Chapman" userId="f03c8690-9742-446a-acb0-a85b9644ef73" providerId="ADAL" clId="{D402D494-8559-4AE3-8ED1-5619DF5617AC}" dt="2022-10-25T00:19:33.490" v="1390" actId="26606"/>
          <ac:spMkLst>
            <pc:docMk/>
            <pc:sldMk cId="1194998313" sldId="262"/>
            <ac:spMk id="10" creationId="{59A309A7-1751-4ABE-A3C1-EEC40366AD89}"/>
          </ac:spMkLst>
        </pc:spChg>
        <pc:spChg chg="add del">
          <ac:chgData name="Jacob Chapman" userId="f03c8690-9742-446a-acb0-a85b9644ef73" providerId="ADAL" clId="{D402D494-8559-4AE3-8ED1-5619DF5617AC}" dt="2022-10-25T00:19:33.490" v="1390" actId="26606"/>
          <ac:spMkLst>
            <pc:docMk/>
            <pc:sldMk cId="1194998313" sldId="262"/>
            <ac:spMk id="12" creationId="{967D8EB6-EAE1-4F9C-B398-83321E287204}"/>
          </ac:spMkLst>
        </pc:spChg>
        <pc:spChg chg="add del">
          <ac:chgData name="Jacob Chapman" userId="f03c8690-9742-446a-acb0-a85b9644ef73" providerId="ADAL" clId="{D402D494-8559-4AE3-8ED1-5619DF5617AC}" dt="2022-10-25T00:19:34.062" v="1392" actId="26606"/>
          <ac:spMkLst>
            <pc:docMk/>
            <pc:sldMk cId="1194998313" sldId="262"/>
            <ac:spMk id="14" creationId="{59A309A7-1751-4ABE-A3C1-EEC40366AD89}"/>
          </ac:spMkLst>
        </pc:spChg>
        <pc:spChg chg="add del">
          <ac:chgData name="Jacob Chapman" userId="f03c8690-9742-446a-acb0-a85b9644ef73" providerId="ADAL" clId="{D402D494-8559-4AE3-8ED1-5619DF5617AC}" dt="2022-10-25T00:19:34.062" v="1392" actId="26606"/>
          <ac:spMkLst>
            <pc:docMk/>
            <pc:sldMk cId="1194998313" sldId="262"/>
            <ac:spMk id="15" creationId="{967D8EB6-EAE1-4F9C-B398-83321E287204}"/>
          </ac:spMkLst>
        </pc:spChg>
        <pc:spChg chg="add del">
          <ac:chgData name="Jacob Chapman" userId="f03c8690-9742-446a-acb0-a85b9644ef73" providerId="ADAL" clId="{D402D494-8559-4AE3-8ED1-5619DF5617AC}" dt="2022-10-25T00:19:38.511" v="1394" actId="26606"/>
          <ac:spMkLst>
            <pc:docMk/>
            <pc:sldMk cId="1194998313" sldId="262"/>
            <ac:spMk id="18" creationId="{73DE2CFE-42F2-48F0-8706-5264E012B10C}"/>
          </ac:spMkLst>
        </pc:spChg>
        <pc:spChg chg="add del">
          <ac:chgData name="Jacob Chapman" userId="f03c8690-9742-446a-acb0-a85b9644ef73" providerId="ADAL" clId="{D402D494-8559-4AE3-8ED1-5619DF5617AC}" dt="2022-10-25T00:19:39.835" v="1396" actId="26606"/>
          <ac:spMkLst>
            <pc:docMk/>
            <pc:sldMk cId="1194998313" sldId="262"/>
            <ac:spMk id="21" creationId="{59A309A7-1751-4ABE-A3C1-EEC40366AD89}"/>
          </ac:spMkLst>
        </pc:spChg>
        <pc:spChg chg="add del">
          <ac:chgData name="Jacob Chapman" userId="f03c8690-9742-446a-acb0-a85b9644ef73" providerId="ADAL" clId="{D402D494-8559-4AE3-8ED1-5619DF5617AC}" dt="2022-10-25T00:19:39.835" v="1396" actId="26606"/>
          <ac:spMkLst>
            <pc:docMk/>
            <pc:sldMk cId="1194998313" sldId="262"/>
            <ac:spMk id="22" creationId="{967D8EB6-EAE1-4F9C-B398-83321E287204}"/>
          </ac:spMkLst>
        </pc:spChg>
        <pc:spChg chg="add del">
          <ac:chgData name="Jacob Chapman" userId="f03c8690-9742-446a-acb0-a85b9644ef73" providerId="ADAL" clId="{D402D494-8559-4AE3-8ED1-5619DF5617AC}" dt="2022-10-25T00:22:16.389" v="1415" actId="26606"/>
          <ac:spMkLst>
            <pc:docMk/>
            <pc:sldMk cId="1194998313" sldId="262"/>
            <ac:spMk id="42" creationId="{B53044DC-4918-43DA-B49D-91673C6C9485}"/>
          </ac:spMkLst>
        </pc:spChg>
        <pc:spChg chg="add del">
          <ac:chgData name="Jacob Chapman" userId="f03c8690-9742-446a-acb0-a85b9644ef73" providerId="ADAL" clId="{D402D494-8559-4AE3-8ED1-5619DF5617AC}" dt="2022-10-25T00:22:16.389" v="1415" actId="26606"/>
          <ac:spMkLst>
            <pc:docMk/>
            <pc:sldMk cId="1194998313" sldId="262"/>
            <ac:spMk id="83" creationId="{54B9C16B-AC4A-44ED-9075-F76549B46E7C}"/>
          </ac:spMkLst>
        </pc:spChg>
        <pc:spChg chg="add del">
          <ac:chgData name="Jacob Chapman" userId="f03c8690-9742-446a-acb0-a85b9644ef73" providerId="ADAL" clId="{D402D494-8559-4AE3-8ED1-5619DF5617AC}" dt="2022-10-25T00:22:23.963" v="1419" actId="26606"/>
          <ac:spMkLst>
            <pc:docMk/>
            <pc:sldMk cId="1194998313" sldId="262"/>
            <ac:spMk id="104" creationId="{C6270675-9512-4978-8583-36659256EE23}"/>
          </ac:spMkLst>
        </pc:spChg>
        <pc:spChg chg="add del">
          <ac:chgData name="Jacob Chapman" userId="f03c8690-9742-446a-acb0-a85b9644ef73" providerId="ADAL" clId="{D402D494-8559-4AE3-8ED1-5619DF5617AC}" dt="2022-10-25T00:22:25.266" v="1421" actId="26606"/>
          <ac:spMkLst>
            <pc:docMk/>
            <pc:sldMk cId="1194998313" sldId="262"/>
            <ac:spMk id="125" creationId="{3C705329-EA66-087F-118D-9BD6E473D93F}"/>
          </ac:spMkLst>
        </pc:spChg>
        <pc:grpChg chg="add del">
          <ac:chgData name="Jacob Chapman" userId="f03c8690-9742-446a-acb0-a85b9644ef73" providerId="ADAL" clId="{D402D494-8559-4AE3-8ED1-5619DF5617AC}" dt="2022-10-25T00:22:12.879" v="1413" actId="26606"/>
          <ac:grpSpMkLst>
            <pc:docMk/>
            <pc:sldMk cId="1194998313" sldId="262"/>
            <ac:grpSpMk id="13" creationId="{E916825F-759B-4F1A-BA80-AF7137691EC5}"/>
          </ac:grpSpMkLst>
        </pc:grpChg>
        <pc:grpChg chg="add del">
          <ac:chgData name="Jacob Chapman" userId="f03c8690-9742-446a-acb0-a85b9644ef73" providerId="ADAL" clId="{D402D494-8559-4AE3-8ED1-5619DF5617AC}" dt="2022-10-25T00:22:16.389" v="1415" actId="26606"/>
          <ac:grpSpMkLst>
            <pc:docMk/>
            <pc:sldMk cId="1194998313" sldId="262"/>
            <ac:grpSpMk id="44" creationId="{1DCE6B36-1420-43AB-86CF-4E653A517B9C}"/>
          </ac:grpSpMkLst>
        </pc:grpChg>
        <pc:grpChg chg="add del">
          <ac:chgData name="Jacob Chapman" userId="f03c8690-9742-446a-acb0-a85b9644ef73" providerId="ADAL" clId="{D402D494-8559-4AE3-8ED1-5619DF5617AC}" dt="2022-10-25T00:22:12.879" v="1413" actId="26606"/>
          <ac:grpSpMkLst>
            <pc:docMk/>
            <pc:sldMk cId="1194998313" sldId="262"/>
            <ac:grpSpMk id="68" creationId="{9AE4726C-1831-4FE3-9A11-227F0DC2F0BC}"/>
          </ac:grpSpMkLst>
        </pc:grpChg>
        <pc:grpChg chg="add del">
          <ac:chgData name="Jacob Chapman" userId="f03c8690-9742-446a-acb0-a85b9644ef73" providerId="ADAL" clId="{D402D494-8559-4AE3-8ED1-5619DF5617AC}" dt="2022-10-25T00:22:16.389" v="1415" actId="26606"/>
          <ac:grpSpMkLst>
            <pc:docMk/>
            <pc:sldMk cId="1194998313" sldId="262"/>
            <ac:grpSpMk id="84" creationId="{62A2FEB6-F419-4684-9ABC-9E32E012E8B7}"/>
          </ac:grpSpMkLst>
        </pc:grpChg>
        <pc:grpChg chg="add del">
          <ac:chgData name="Jacob Chapman" userId="f03c8690-9742-446a-acb0-a85b9644ef73" providerId="ADAL" clId="{D402D494-8559-4AE3-8ED1-5619DF5617AC}" dt="2022-10-25T00:22:25.266" v="1421" actId="26606"/>
          <ac:grpSpMkLst>
            <pc:docMk/>
            <pc:sldMk cId="1194998313" sldId="262"/>
            <ac:grpSpMk id="107" creationId="{9AE4726C-1831-4FE3-9A11-227F0DC2F0BC}"/>
          </ac:grpSpMkLst>
        </pc:grpChg>
        <pc:grpChg chg="add del">
          <ac:chgData name="Jacob Chapman" userId="f03c8690-9742-446a-acb0-a85b9644ef73" providerId="ADAL" clId="{D402D494-8559-4AE3-8ED1-5619DF5617AC}" dt="2022-10-25T00:22:25.266" v="1421" actId="26606"/>
          <ac:grpSpMkLst>
            <pc:docMk/>
            <pc:sldMk cId="1194998313" sldId="262"/>
            <ac:grpSpMk id="111" creationId="{E916825F-759B-4F1A-BA80-AF7137691EC5}"/>
          </ac:grpSpMkLst>
        </pc:grpChg>
        <pc:graphicFrameChg chg="del">
          <ac:chgData name="Jacob Chapman" userId="f03c8690-9742-446a-acb0-a85b9644ef73" providerId="ADAL" clId="{D402D494-8559-4AE3-8ED1-5619DF5617AC}" dt="2022-10-25T00:03:39.714" v="6" actId="478"/>
          <ac:graphicFrameMkLst>
            <pc:docMk/>
            <pc:sldMk cId="1194998313" sldId="262"/>
            <ac:graphicFrameMk id="6" creationId="{4F9F76CE-F9FA-E723-0608-9A95EF697747}"/>
          </ac:graphicFrameMkLst>
        </pc:graphicFrameChg>
        <pc:graphicFrameChg chg="add del">
          <ac:chgData name="Jacob Chapman" userId="f03c8690-9742-446a-acb0-a85b9644ef73" providerId="ADAL" clId="{D402D494-8559-4AE3-8ED1-5619DF5617AC}" dt="2022-10-25T00:22:16.389" v="1415" actId="26606"/>
          <ac:graphicFrameMkLst>
            <pc:docMk/>
            <pc:sldMk cId="1194998313" sldId="262"/>
            <ac:graphicFrameMk id="100" creationId="{87675EC2-B91D-1C53-1630-EAE8360E8074}"/>
          </ac:graphicFrameMkLst>
        </pc:graphicFrameChg>
        <pc:graphicFrameChg chg="add del">
          <ac:chgData name="Jacob Chapman" userId="f03c8690-9742-446a-acb0-a85b9644ef73" providerId="ADAL" clId="{D402D494-8559-4AE3-8ED1-5619DF5617AC}" dt="2022-10-25T00:22:17.887" v="1417" actId="26606"/>
          <ac:graphicFrameMkLst>
            <pc:docMk/>
            <pc:sldMk cId="1194998313" sldId="262"/>
            <ac:graphicFrameMk id="102" creationId="{5595DCFE-E97F-B8C4-79F5-8EDE18CBAC00}"/>
          </ac:graphicFrameMkLst>
        </pc:graphicFrameChg>
        <pc:graphicFrameChg chg="add del">
          <ac:chgData name="Jacob Chapman" userId="f03c8690-9742-446a-acb0-a85b9644ef73" providerId="ADAL" clId="{D402D494-8559-4AE3-8ED1-5619DF5617AC}" dt="2022-10-25T00:22:23.963" v="1419" actId="26606"/>
          <ac:graphicFrameMkLst>
            <pc:docMk/>
            <pc:sldMk cId="1194998313" sldId="262"/>
            <ac:graphicFrameMk id="105" creationId="{C8D7AB88-57DC-5F9D-462B-7CAEEA3789A3}"/>
          </ac:graphicFrameMkLst>
        </pc:graphicFrameChg>
        <pc:picChg chg="add del">
          <ac:chgData name="Jacob Chapman" userId="f03c8690-9742-446a-acb0-a85b9644ef73" providerId="ADAL" clId="{D402D494-8559-4AE3-8ED1-5619DF5617AC}" dt="2022-10-25T00:19:30.388" v="1386" actId="26606"/>
          <ac:picMkLst>
            <pc:docMk/>
            <pc:sldMk cId="1194998313" sldId="262"/>
            <ac:picMk id="5" creationId="{1173BEE1-676F-2418-DAFC-19B1A90C721A}"/>
          </ac:picMkLst>
        </pc:picChg>
        <pc:picChg chg="add del">
          <ac:chgData name="Jacob Chapman" userId="f03c8690-9742-446a-acb0-a85b9644ef73" providerId="ADAL" clId="{D402D494-8559-4AE3-8ED1-5619DF5617AC}" dt="2022-10-25T00:19:32.946" v="1388" actId="26606"/>
          <ac:picMkLst>
            <pc:docMk/>
            <pc:sldMk cId="1194998313" sldId="262"/>
            <ac:picMk id="7" creationId="{AE7C43AE-319B-4E19-3D4D-175489888377}"/>
          </ac:picMkLst>
        </pc:picChg>
        <pc:picChg chg="add del">
          <ac:chgData name="Jacob Chapman" userId="f03c8690-9742-446a-acb0-a85b9644ef73" providerId="ADAL" clId="{D402D494-8559-4AE3-8ED1-5619DF5617AC}" dt="2022-10-25T00:19:33.490" v="1390" actId="26606"/>
          <ac:picMkLst>
            <pc:docMk/>
            <pc:sldMk cId="1194998313" sldId="262"/>
            <ac:picMk id="11" creationId="{43120743-44A5-1A7E-DE3B-D1300135ACD6}"/>
          </ac:picMkLst>
        </pc:picChg>
        <pc:picChg chg="add del">
          <ac:chgData name="Jacob Chapman" userId="f03c8690-9742-446a-acb0-a85b9644ef73" providerId="ADAL" clId="{D402D494-8559-4AE3-8ED1-5619DF5617AC}" dt="2022-10-25T00:19:34.062" v="1392" actId="26606"/>
          <ac:picMkLst>
            <pc:docMk/>
            <pc:sldMk cId="1194998313" sldId="262"/>
            <ac:picMk id="16" creationId="{C6F16EC6-4E30-384F-ED4E-47C1904F2CA3}"/>
          </ac:picMkLst>
        </pc:picChg>
        <pc:picChg chg="add del">
          <ac:chgData name="Jacob Chapman" userId="f03c8690-9742-446a-acb0-a85b9644ef73" providerId="ADAL" clId="{D402D494-8559-4AE3-8ED1-5619DF5617AC}" dt="2022-10-25T00:19:38.511" v="1394" actId="26606"/>
          <ac:picMkLst>
            <pc:docMk/>
            <pc:sldMk cId="1194998313" sldId="262"/>
            <ac:picMk id="19" creationId="{92D07F55-7FB9-F081-CB36-AAFF8B247D2B}"/>
          </ac:picMkLst>
        </pc:picChg>
        <pc:picChg chg="add del">
          <ac:chgData name="Jacob Chapman" userId="f03c8690-9742-446a-acb0-a85b9644ef73" providerId="ADAL" clId="{D402D494-8559-4AE3-8ED1-5619DF5617AC}" dt="2022-10-25T00:19:39.835" v="1396" actId="26606"/>
          <ac:picMkLst>
            <pc:docMk/>
            <pc:sldMk cId="1194998313" sldId="262"/>
            <ac:picMk id="23" creationId="{43120743-44A5-1A7E-DE3B-D1300135ACD6}"/>
          </ac:picMkLst>
        </pc:picChg>
        <pc:picChg chg="add del">
          <ac:chgData name="Jacob Chapman" userId="f03c8690-9742-446a-acb0-a85b9644ef73" providerId="ADAL" clId="{D402D494-8559-4AE3-8ED1-5619DF5617AC}" dt="2022-10-25T00:19:51.107" v="1398" actId="26606"/>
          <ac:picMkLst>
            <pc:docMk/>
            <pc:sldMk cId="1194998313" sldId="262"/>
            <ac:picMk id="25" creationId="{AE7C43AE-319B-4E19-3D4D-175489888377}"/>
          </ac:picMkLst>
        </pc:picChg>
        <pc:picChg chg="add del">
          <ac:chgData name="Jacob Chapman" userId="f03c8690-9742-446a-acb0-a85b9644ef73" providerId="ADAL" clId="{D402D494-8559-4AE3-8ED1-5619DF5617AC}" dt="2022-10-25T00:22:16.389" v="1415" actId="26606"/>
          <ac:picMkLst>
            <pc:docMk/>
            <pc:sldMk cId="1194998313" sldId="262"/>
            <ac:picMk id="40" creationId="{3E94A106-9341-485C-9057-9D62B2BD083F}"/>
          </ac:picMkLst>
        </pc:picChg>
        <pc:picChg chg="add del">
          <ac:chgData name="Jacob Chapman" userId="f03c8690-9742-446a-acb0-a85b9644ef73" providerId="ADAL" clId="{D402D494-8559-4AE3-8ED1-5619DF5617AC}" dt="2022-10-25T00:22:12.879" v="1413" actId="26606"/>
          <ac:picMkLst>
            <pc:docMk/>
            <pc:sldMk cId="1194998313" sldId="262"/>
            <ac:picMk id="71" creationId="{E632F6DA-3FAF-7413-F6C3-35055B1F9376}"/>
          </ac:picMkLst>
        </pc:picChg>
        <pc:picChg chg="add del">
          <ac:chgData name="Jacob Chapman" userId="f03c8690-9742-446a-acb0-a85b9644ef73" providerId="ADAL" clId="{D402D494-8559-4AE3-8ED1-5619DF5617AC}" dt="2022-10-25T00:22:16.389" v="1415" actId="26606"/>
          <ac:picMkLst>
            <pc:docMk/>
            <pc:sldMk cId="1194998313" sldId="262"/>
            <ac:picMk id="73" creationId="{9BE36DBF-0333-4D36-A5BF-81FDA2406FE9}"/>
          </ac:picMkLst>
        </pc:picChg>
        <pc:picChg chg="add del">
          <ac:chgData name="Jacob Chapman" userId="f03c8690-9742-446a-acb0-a85b9644ef73" providerId="ADAL" clId="{D402D494-8559-4AE3-8ED1-5619DF5617AC}" dt="2022-10-25T00:22:25.266" v="1421" actId="26606"/>
          <ac:picMkLst>
            <pc:docMk/>
            <pc:sldMk cId="1194998313" sldId="262"/>
            <ac:picMk id="110" creationId="{00C963CD-711F-7D8F-07A2-493AC2733F09}"/>
          </ac:picMkLst>
        </pc:picChg>
        <pc:cxnChg chg="add del">
          <ac:chgData name="Jacob Chapman" userId="f03c8690-9742-446a-acb0-a85b9644ef73" providerId="ADAL" clId="{D402D494-8559-4AE3-8ED1-5619DF5617AC}" dt="2022-10-25T00:19:32.946" v="1388" actId="26606"/>
          <ac:cxnSpMkLst>
            <pc:docMk/>
            <pc:sldMk cId="1194998313" sldId="262"/>
            <ac:cxnSpMk id="8" creationId="{A7F400EE-A8A5-48AF-B4D6-291B52C6F0B0}"/>
          </ac:cxnSpMkLst>
        </pc:cxnChg>
        <pc:cxnChg chg="add del">
          <ac:chgData name="Jacob Chapman" userId="f03c8690-9742-446a-acb0-a85b9644ef73" providerId="ADAL" clId="{D402D494-8559-4AE3-8ED1-5619DF5617AC}" dt="2022-10-25T00:19:30.388" v="1386" actId="26606"/>
          <ac:cxnSpMkLst>
            <pc:docMk/>
            <pc:sldMk cId="1194998313" sldId="262"/>
            <ac:cxnSpMk id="9" creationId="{A7F400EE-A8A5-48AF-B4D6-291B52C6F0B0}"/>
          </ac:cxnSpMkLst>
        </pc:cxnChg>
        <pc:cxnChg chg="add del">
          <ac:chgData name="Jacob Chapman" userId="f03c8690-9742-446a-acb0-a85b9644ef73" providerId="ADAL" clId="{D402D494-8559-4AE3-8ED1-5619DF5617AC}" dt="2022-10-25T00:19:51.107" v="1398" actId="26606"/>
          <ac:cxnSpMkLst>
            <pc:docMk/>
            <pc:sldMk cId="1194998313" sldId="262"/>
            <ac:cxnSpMk id="26" creationId="{A7F400EE-A8A5-48AF-B4D6-291B52C6F0B0}"/>
          </ac:cxnSpMkLst>
        </pc:cxnChg>
      </pc:sldChg>
      <pc:sldChg chg="addSp delSp modSp add mod">
        <pc:chgData name="Jacob Chapman" userId="f03c8690-9742-446a-acb0-a85b9644ef73" providerId="ADAL" clId="{D402D494-8559-4AE3-8ED1-5619DF5617AC}" dt="2022-10-25T09:06:52.114" v="5793" actId="478"/>
        <pc:sldMkLst>
          <pc:docMk/>
          <pc:sldMk cId="2323358369" sldId="263"/>
        </pc:sldMkLst>
        <pc:spChg chg="mod">
          <ac:chgData name="Jacob Chapman" userId="f03c8690-9742-446a-acb0-a85b9644ef73" providerId="ADAL" clId="{D402D494-8559-4AE3-8ED1-5619DF5617AC}" dt="2022-10-25T00:22:26.331" v="1426"/>
          <ac:spMkLst>
            <pc:docMk/>
            <pc:sldMk cId="2323358369" sldId="263"/>
            <ac:spMk id="2" creationId="{93FA288C-D3BB-795B-41B3-5E19269FEDE7}"/>
          </ac:spMkLst>
        </pc:spChg>
        <pc:spChg chg="mod">
          <ac:chgData name="Jacob Chapman" userId="f03c8690-9742-446a-acb0-a85b9644ef73" providerId="ADAL" clId="{D402D494-8559-4AE3-8ED1-5619DF5617AC}" dt="2022-10-25T04:22:28.690" v="5491" actId="20577"/>
          <ac:spMkLst>
            <pc:docMk/>
            <pc:sldMk cId="2323358369" sldId="263"/>
            <ac:spMk id="3" creationId="{3C705329-EA66-087F-118D-9BD6E473D93F}"/>
          </ac:spMkLst>
        </pc:spChg>
        <pc:spChg chg="add del mod">
          <ac:chgData name="Jacob Chapman" userId="f03c8690-9742-446a-acb0-a85b9644ef73" providerId="ADAL" clId="{D402D494-8559-4AE3-8ED1-5619DF5617AC}" dt="2022-10-25T09:06:49.321" v="5791" actId="478"/>
          <ac:spMkLst>
            <pc:docMk/>
            <pc:sldMk cId="2323358369" sldId="263"/>
            <ac:spMk id="4" creationId="{B532B87B-B86F-2E0E-DD0B-65AC6A8121EE}"/>
          </ac:spMkLst>
        </pc:spChg>
        <pc:spChg chg="add mod">
          <ac:chgData name="Jacob Chapman" userId="f03c8690-9742-446a-acb0-a85b9644ef73" providerId="ADAL" clId="{D402D494-8559-4AE3-8ED1-5619DF5617AC}" dt="2022-10-25T04:22:09.448" v="5478"/>
          <ac:spMkLst>
            <pc:docMk/>
            <pc:sldMk cId="2323358369" sldId="263"/>
            <ac:spMk id="5" creationId="{B3740ECC-0A5C-73B7-C909-76B8BD67995B}"/>
          </ac:spMkLst>
        </pc:spChg>
        <pc:spChg chg="add del mod">
          <ac:chgData name="Jacob Chapman" userId="f03c8690-9742-446a-acb0-a85b9644ef73" providerId="ADAL" clId="{D402D494-8559-4AE3-8ED1-5619DF5617AC}" dt="2022-10-25T09:06:48.069" v="5790" actId="478"/>
          <ac:spMkLst>
            <pc:docMk/>
            <pc:sldMk cId="2323358369" sldId="263"/>
            <ac:spMk id="6" creationId="{9090A105-2B79-CD49-E3AB-349B00F9C080}"/>
          </ac:spMkLst>
        </pc:spChg>
        <pc:spChg chg="add mod">
          <ac:chgData name="Jacob Chapman" userId="f03c8690-9742-446a-acb0-a85b9644ef73" providerId="ADAL" clId="{D402D494-8559-4AE3-8ED1-5619DF5617AC}" dt="2022-10-25T04:22:09.448" v="5478"/>
          <ac:spMkLst>
            <pc:docMk/>
            <pc:sldMk cId="2323358369" sldId="263"/>
            <ac:spMk id="7" creationId="{CED8331E-8425-93A9-F7A1-B672709685D9}"/>
          </ac:spMkLst>
        </pc:spChg>
        <pc:spChg chg="add del mod">
          <ac:chgData name="Jacob Chapman" userId="f03c8690-9742-446a-acb0-a85b9644ef73" providerId="ADAL" clId="{D402D494-8559-4AE3-8ED1-5619DF5617AC}" dt="2022-10-25T09:06:46.979" v="5789" actId="478"/>
          <ac:spMkLst>
            <pc:docMk/>
            <pc:sldMk cId="2323358369" sldId="263"/>
            <ac:spMk id="8" creationId="{F9543517-E9FB-23FA-4204-EF163BDF45D1}"/>
          </ac:spMkLst>
        </pc:spChg>
        <pc:spChg chg="add mod">
          <ac:chgData name="Jacob Chapman" userId="f03c8690-9742-446a-acb0-a85b9644ef73" providerId="ADAL" clId="{D402D494-8559-4AE3-8ED1-5619DF5617AC}" dt="2022-10-25T04:22:11.416" v="5479"/>
          <ac:spMkLst>
            <pc:docMk/>
            <pc:sldMk cId="2323358369" sldId="263"/>
            <ac:spMk id="9" creationId="{168BB32C-4A98-F546-FBD4-38374A9798E8}"/>
          </ac:spMkLst>
        </pc:spChg>
        <pc:spChg chg="add del mod">
          <ac:chgData name="Jacob Chapman" userId="f03c8690-9742-446a-acb0-a85b9644ef73" providerId="ADAL" clId="{D402D494-8559-4AE3-8ED1-5619DF5617AC}" dt="2022-10-25T09:06:45.651" v="5788" actId="478"/>
          <ac:spMkLst>
            <pc:docMk/>
            <pc:sldMk cId="2323358369" sldId="263"/>
            <ac:spMk id="10" creationId="{F283350D-A0A0-AE34-DA98-4C6FCBFC069A}"/>
          </ac:spMkLst>
        </pc:spChg>
        <pc:spChg chg="add mod">
          <ac:chgData name="Jacob Chapman" userId="f03c8690-9742-446a-acb0-a85b9644ef73" providerId="ADAL" clId="{D402D494-8559-4AE3-8ED1-5619DF5617AC}" dt="2022-10-25T04:22:11.416" v="5479"/>
          <ac:spMkLst>
            <pc:docMk/>
            <pc:sldMk cId="2323358369" sldId="263"/>
            <ac:spMk id="11" creationId="{471588BC-9270-87E2-C145-65184797229F}"/>
          </ac:spMkLst>
        </pc:spChg>
        <pc:spChg chg="add del mod">
          <ac:chgData name="Jacob Chapman" userId="f03c8690-9742-446a-acb0-a85b9644ef73" providerId="ADAL" clId="{D402D494-8559-4AE3-8ED1-5619DF5617AC}" dt="2022-10-25T09:06:43.559" v="5787" actId="478"/>
          <ac:spMkLst>
            <pc:docMk/>
            <pc:sldMk cId="2323358369" sldId="263"/>
            <ac:spMk id="12" creationId="{30F43C73-8B48-6748-2BDB-57315C1680FA}"/>
          </ac:spMkLst>
        </pc:spChg>
        <pc:spChg chg="add mod">
          <ac:chgData name="Jacob Chapman" userId="f03c8690-9742-446a-acb0-a85b9644ef73" providerId="ADAL" clId="{D402D494-8559-4AE3-8ED1-5619DF5617AC}" dt="2022-10-25T04:22:12.721" v="5480"/>
          <ac:spMkLst>
            <pc:docMk/>
            <pc:sldMk cId="2323358369" sldId="263"/>
            <ac:spMk id="13" creationId="{0E7F90FD-181F-6ECF-07F0-A65CED1485F3}"/>
          </ac:spMkLst>
        </pc:spChg>
        <pc:spChg chg="add del mod">
          <ac:chgData name="Jacob Chapman" userId="f03c8690-9742-446a-acb0-a85b9644ef73" providerId="ADAL" clId="{D402D494-8559-4AE3-8ED1-5619DF5617AC}" dt="2022-10-25T09:06:42.005" v="5786" actId="478"/>
          <ac:spMkLst>
            <pc:docMk/>
            <pc:sldMk cId="2323358369" sldId="263"/>
            <ac:spMk id="14" creationId="{315B046A-C11D-1A82-9D47-4B9C92A5FA02}"/>
          </ac:spMkLst>
        </pc:spChg>
        <pc:spChg chg="add mod">
          <ac:chgData name="Jacob Chapman" userId="f03c8690-9742-446a-acb0-a85b9644ef73" providerId="ADAL" clId="{D402D494-8559-4AE3-8ED1-5619DF5617AC}" dt="2022-10-25T04:22:12.721" v="5480"/>
          <ac:spMkLst>
            <pc:docMk/>
            <pc:sldMk cId="2323358369" sldId="263"/>
            <ac:spMk id="15" creationId="{6B38ACC6-04C2-2AB3-850B-7E2974072A80}"/>
          </ac:spMkLst>
        </pc:spChg>
        <pc:spChg chg="add del mod">
          <ac:chgData name="Jacob Chapman" userId="f03c8690-9742-446a-acb0-a85b9644ef73" providerId="ADAL" clId="{D402D494-8559-4AE3-8ED1-5619DF5617AC}" dt="2022-10-25T09:06:39.566" v="5785" actId="478"/>
          <ac:spMkLst>
            <pc:docMk/>
            <pc:sldMk cId="2323358369" sldId="263"/>
            <ac:spMk id="16" creationId="{EAA2196F-EEC5-0209-7910-40A1FAEAFB28}"/>
          </ac:spMkLst>
        </pc:spChg>
        <pc:spChg chg="add mod">
          <ac:chgData name="Jacob Chapman" userId="f03c8690-9742-446a-acb0-a85b9644ef73" providerId="ADAL" clId="{D402D494-8559-4AE3-8ED1-5619DF5617AC}" dt="2022-10-25T04:22:16.253" v="5481"/>
          <ac:spMkLst>
            <pc:docMk/>
            <pc:sldMk cId="2323358369" sldId="263"/>
            <ac:spMk id="17" creationId="{148A9A15-4142-3A93-ED9F-CEA760A1E21E}"/>
          </ac:spMkLst>
        </pc:spChg>
        <pc:spChg chg="add del mod">
          <ac:chgData name="Jacob Chapman" userId="f03c8690-9742-446a-acb0-a85b9644ef73" providerId="ADAL" clId="{D402D494-8559-4AE3-8ED1-5619DF5617AC}" dt="2022-10-25T09:06:52.114" v="5793" actId="478"/>
          <ac:spMkLst>
            <pc:docMk/>
            <pc:sldMk cId="2323358369" sldId="263"/>
            <ac:spMk id="18" creationId="{E584F605-9D0E-34C4-3E59-9DEC2F533A60}"/>
          </ac:spMkLst>
        </pc:spChg>
        <pc:spChg chg="add del mod">
          <ac:chgData name="Jacob Chapman" userId="f03c8690-9742-446a-acb0-a85b9644ef73" providerId="ADAL" clId="{D402D494-8559-4AE3-8ED1-5619DF5617AC}" dt="2022-10-25T09:06:51.051" v="5792" actId="478"/>
          <ac:spMkLst>
            <pc:docMk/>
            <pc:sldMk cId="2323358369" sldId="263"/>
            <ac:spMk id="19" creationId="{BEFA06BF-8395-DBAF-28FE-632C3CD8713B}"/>
          </ac:spMkLst>
        </pc:spChg>
      </pc:sldChg>
      <pc:sldChg chg="modSp add mod">
        <pc:chgData name="Jacob Chapman" userId="f03c8690-9742-446a-acb0-a85b9644ef73" providerId="ADAL" clId="{D402D494-8559-4AE3-8ED1-5619DF5617AC}" dt="2022-10-25T04:23:02.692" v="5507" actId="20577"/>
        <pc:sldMkLst>
          <pc:docMk/>
          <pc:sldMk cId="1050697248" sldId="264"/>
        </pc:sldMkLst>
        <pc:spChg chg="mod">
          <ac:chgData name="Jacob Chapman" userId="f03c8690-9742-446a-acb0-a85b9644ef73" providerId="ADAL" clId="{D402D494-8559-4AE3-8ED1-5619DF5617AC}" dt="2022-10-25T00:22:26.331" v="1426"/>
          <ac:spMkLst>
            <pc:docMk/>
            <pc:sldMk cId="1050697248" sldId="264"/>
            <ac:spMk id="2" creationId="{93FA288C-D3BB-795B-41B3-5E19269FEDE7}"/>
          </ac:spMkLst>
        </pc:spChg>
        <pc:spChg chg="mod">
          <ac:chgData name="Jacob Chapman" userId="f03c8690-9742-446a-acb0-a85b9644ef73" providerId="ADAL" clId="{D402D494-8559-4AE3-8ED1-5619DF5617AC}" dt="2022-10-25T04:23:02.692" v="5507" actId="20577"/>
          <ac:spMkLst>
            <pc:docMk/>
            <pc:sldMk cId="1050697248" sldId="264"/>
            <ac:spMk id="3" creationId="{3C705329-EA66-087F-118D-9BD6E473D93F}"/>
          </ac:spMkLst>
        </pc:spChg>
      </pc:sldChg>
      <pc:sldChg chg="modSp add mod">
        <pc:chgData name="Jacob Chapman" userId="f03c8690-9742-446a-acb0-a85b9644ef73" providerId="ADAL" clId="{D402D494-8559-4AE3-8ED1-5619DF5617AC}" dt="2022-10-25T04:24:05.853" v="5512" actId="20577"/>
        <pc:sldMkLst>
          <pc:docMk/>
          <pc:sldMk cId="2478394527" sldId="265"/>
        </pc:sldMkLst>
        <pc:spChg chg="mod">
          <ac:chgData name="Jacob Chapman" userId="f03c8690-9742-446a-acb0-a85b9644ef73" providerId="ADAL" clId="{D402D494-8559-4AE3-8ED1-5619DF5617AC}" dt="2022-10-25T00:22:26.331" v="1426"/>
          <ac:spMkLst>
            <pc:docMk/>
            <pc:sldMk cId="2478394527" sldId="265"/>
            <ac:spMk id="2" creationId="{93FA288C-D3BB-795B-41B3-5E19269FEDE7}"/>
          </ac:spMkLst>
        </pc:spChg>
        <pc:spChg chg="mod">
          <ac:chgData name="Jacob Chapman" userId="f03c8690-9742-446a-acb0-a85b9644ef73" providerId="ADAL" clId="{D402D494-8559-4AE3-8ED1-5619DF5617AC}" dt="2022-10-25T04:24:05.853" v="5512" actId="20577"/>
          <ac:spMkLst>
            <pc:docMk/>
            <pc:sldMk cId="2478394527" sldId="265"/>
            <ac:spMk id="3" creationId="{3C705329-EA66-087F-118D-9BD6E473D93F}"/>
          </ac:spMkLst>
        </pc:spChg>
      </pc:sldChg>
      <pc:sldChg chg="addSp delSp modSp add del mod setBg setClrOvrMap">
        <pc:chgData name="Jacob Chapman" userId="f03c8690-9742-446a-acb0-a85b9644ef73" providerId="ADAL" clId="{D402D494-8559-4AE3-8ED1-5619DF5617AC}" dt="2022-10-25T04:27:10.534" v="5515" actId="47"/>
        <pc:sldMkLst>
          <pc:docMk/>
          <pc:sldMk cId="2078016685" sldId="266"/>
        </pc:sldMkLst>
        <pc:spChg chg="mod">
          <ac:chgData name="Jacob Chapman" userId="f03c8690-9742-446a-acb0-a85b9644ef73" providerId="ADAL" clId="{D402D494-8559-4AE3-8ED1-5619DF5617AC}" dt="2022-10-25T00:33:44.380" v="2378" actId="26606"/>
          <ac:spMkLst>
            <pc:docMk/>
            <pc:sldMk cId="2078016685" sldId="266"/>
            <ac:spMk id="2" creationId="{93FA288C-D3BB-795B-41B3-5E19269FEDE7}"/>
          </ac:spMkLst>
        </pc:spChg>
        <pc:spChg chg="mod">
          <ac:chgData name="Jacob Chapman" userId="f03c8690-9742-446a-acb0-a85b9644ef73" providerId="ADAL" clId="{D402D494-8559-4AE3-8ED1-5619DF5617AC}" dt="2022-10-25T00:33:44.380" v="2378" actId="26606"/>
          <ac:spMkLst>
            <pc:docMk/>
            <pc:sldMk cId="2078016685" sldId="266"/>
            <ac:spMk id="3" creationId="{3C705329-EA66-087F-118D-9BD6E473D93F}"/>
          </ac:spMkLst>
        </pc:spChg>
        <pc:spChg chg="add del">
          <ac:chgData name="Jacob Chapman" userId="f03c8690-9742-446a-acb0-a85b9644ef73" providerId="ADAL" clId="{D402D494-8559-4AE3-8ED1-5619DF5617AC}" dt="2022-10-25T00:33:44.086" v="2375" actId="26606"/>
          <ac:spMkLst>
            <pc:docMk/>
            <pc:sldMk cId="2078016685" sldId="266"/>
            <ac:spMk id="12" creationId="{046B922C-5BA7-4973-B12F-71A509E4BF13}"/>
          </ac:spMkLst>
        </pc:spChg>
        <pc:spChg chg="add del">
          <ac:chgData name="Jacob Chapman" userId="f03c8690-9742-446a-acb0-a85b9644ef73" providerId="ADAL" clId="{D402D494-8559-4AE3-8ED1-5619DF5617AC}" dt="2022-10-25T00:33:38.803" v="2363" actId="26606"/>
          <ac:spMkLst>
            <pc:docMk/>
            <pc:sldMk cId="2078016685" sldId="266"/>
            <ac:spMk id="15" creationId="{9775AF3B-5284-4B97-9BB7-55C6FB3699C2}"/>
          </ac:spMkLst>
        </pc:spChg>
        <pc:spChg chg="add del">
          <ac:chgData name="Jacob Chapman" userId="f03c8690-9742-446a-acb0-a85b9644ef73" providerId="ADAL" clId="{D402D494-8559-4AE3-8ED1-5619DF5617AC}" dt="2022-10-25T00:33:38.803" v="2363" actId="26606"/>
          <ac:spMkLst>
            <pc:docMk/>
            <pc:sldMk cId="2078016685" sldId="266"/>
            <ac:spMk id="60" creationId="{66D4F5BA-1D71-49B2-8A7F-6B4EB94D7265}"/>
          </ac:spMkLst>
        </pc:spChg>
        <pc:spChg chg="add del">
          <ac:chgData name="Jacob Chapman" userId="f03c8690-9742-446a-acb0-a85b9644ef73" providerId="ADAL" clId="{D402D494-8559-4AE3-8ED1-5619DF5617AC}" dt="2022-10-25T00:33:44.086" v="2375" actId="26606"/>
          <ac:spMkLst>
            <pc:docMk/>
            <pc:sldMk cId="2078016685" sldId="266"/>
            <ac:spMk id="61" creationId="{F2B1468C-8227-4785-8776-7BDBDDF08F85}"/>
          </ac:spMkLst>
        </pc:spChg>
        <pc:spChg chg="add del">
          <ac:chgData name="Jacob Chapman" userId="f03c8690-9742-446a-acb0-a85b9644ef73" providerId="ADAL" clId="{D402D494-8559-4AE3-8ED1-5619DF5617AC}" dt="2022-10-25T00:33:40.510" v="2366" actId="26606"/>
          <ac:spMkLst>
            <pc:docMk/>
            <pc:sldMk cId="2078016685" sldId="266"/>
            <ac:spMk id="62" creationId="{C2E4E997-8672-4FFD-B8EC-9932A8E4714B}"/>
          </ac:spMkLst>
        </pc:spChg>
        <pc:spChg chg="add del">
          <ac:chgData name="Jacob Chapman" userId="f03c8690-9742-446a-acb0-a85b9644ef73" providerId="ADAL" clId="{D402D494-8559-4AE3-8ED1-5619DF5617AC}" dt="2022-10-25T00:33:42.513" v="2369" actId="26606"/>
          <ac:spMkLst>
            <pc:docMk/>
            <pc:sldMk cId="2078016685" sldId="266"/>
            <ac:spMk id="65" creationId="{6697F791-5FFA-4164-899F-EB52EA72B024}"/>
          </ac:spMkLst>
        </pc:spChg>
        <pc:spChg chg="add del">
          <ac:chgData name="Jacob Chapman" userId="f03c8690-9742-446a-acb0-a85b9644ef73" providerId="ADAL" clId="{D402D494-8559-4AE3-8ED1-5619DF5617AC}" dt="2022-10-25T00:33:42.513" v="2369" actId="26606"/>
          <ac:spMkLst>
            <pc:docMk/>
            <pc:sldMk cId="2078016685" sldId="266"/>
            <ac:spMk id="67" creationId="{B773AB25-A422-41AA-9737-5E04C1966DE1}"/>
          </ac:spMkLst>
        </pc:spChg>
        <pc:grpChg chg="add del">
          <ac:chgData name="Jacob Chapman" userId="f03c8690-9742-446a-acb0-a85b9644ef73" providerId="ADAL" clId="{D402D494-8559-4AE3-8ED1-5619DF5617AC}" dt="2022-10-25T00:33:44.086" v="2375" actId="26606"/>
          <ac:grpSpMkLst>
            <pc:docMk/>
            <pc:sldMk cId="2078016685" sldId="266"/>
            <ac:grpSpMk id="13" creationId="{96D34D8D-9EE9-4659-8C22-7551A95F96FA}"/>
          </ac:grpSpMkLst>
        </pc:grpChg>
        <pc:grpChg chg="add del">
          <ac:chgData name="Jacob Chapman" userId="f03c8690-9742-446a-acb0-a85b9644ef73" providerId="ADAL" clId="{D402D494-8559-4AE3-8ED1-5619DF5617AC}" dt="2022-10-25T00:33:38.803" v="2363" actId="26606"/>
          <ac:grpSpMkLst>
            <pc:docMk/>
            <pc:sldMk cId="2078016685" sldId="266"/>
            <ac:grpSpMk id="17" creationId="{A0F1F7ED-DA39-478F-85DA-317DE08941E8}"/>
          </ac:grpSpMkLst>
        </pc:grpChg>
        <pc:grpChg chg="add del">
          <ac:chgData name="Jacob Chapman" userId="f03c8690-9742-446a-acb0-a85b9644ef73" providerId="ADAL" clId="{D402D494-8559-4AE3-8ED1-5619DF5617AC}" dt="2022-10-25T00:33:40.510" v="2366" actId="26606"/>
          <ac:grpSpMkLst>
            <pc:docMk/>
            <pc:sldMk cId="2078016685" sldId="266"/>
            <ac:grpSpMk id="19" creationId="{453E4DEE-E996-40F8-8635-0FF43D7348F9}"/>
          </ac:grpSpMkLst>
        </pc:grpChg>
        <pc:grpChg chg="add del">
          <ac:chgData name="Jacob Chapman" userId="f03c8690-9742-446a-acb0-a85b9644ef73" providerId="ADAL" clId="{D402D494-8559-4AE3-8ED1-5619DF5617AC}" dt="2022-10-25T00:33:42.513" v="2369" actId="26606"/>
          <ac:grpSpMkLst>
            <pc:docMk/>
            <pc:sldMk cId="2078016685" sldId="266"/>
            <ac:grpSpMk id="23" creationId="{6AD0D387-1584-4477-B5F8-52B50D4F2205}"/>
          </ac:grpSpMkLst>
        </pc:grpChg>
        <pc:graphicFrameChg chg="add mod">
          <ac:chgData name="Jacob Chapman" userId="f03c8690-9742-446a-acb0-a85b9644ef73" providerId="ADAL" clId="{D402D494-8559-4AE3-8ED1-5619DF5617AC}" dt="2022-10-25T00:32:19.358" v="2336"/>
          <ac:graphicFrameMkLst>
            <pc:docMk/>
            <pc:sldMk cId="2078016685" sldId="266"/>
            <ac:graphicFrameMk id="4" creationId="{4F9F76CE-F9FA-E723-0608-9A95EF697747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2:19.358" v="2336"/>
          <ac:graphicFrameMkLst>
            <pc:docMk/>
            <pc:sldMk cId="2078016685" sldId="266"/>
            <ac:graphicFrameMk id="5" creationId="{E23868AF-7BCB-1A1E-C2A5-71B6DCF7F36C}"/>
          </ac:graphicFrameMkLst>
        </pc:graphicFrameChg>
        <pc:graphicFrameChg chg="add del mod">
          <ac:chgData name="Jacob Chapman" userId="f03c8690-9742-446a-acb0-a85b9644ef73" providerId="ADAL" clId="{D402D494-8559-4AE3-8ED1-5619DF5617AC}" dt="2022-10-25T00:32:49.078" v="2346" actId="478"/>
          <ac:graphicFrameMkLst>
            <pc:docMk/>
            <pc:sldMk cId="2078016685" sldId="266"/>
            <ac:graphicFrameMk id="6" creationId="{4F9F76CE-F9FA-E723-0608-9A95EF697747}"/>
          </ac:graphicFrameMkLst>
        </pc:graphicFrameChg>
        <pc:graphicFrameChg chg="add del mod">
          <ac:chgData name="Jacob Chapman" userId="f03c8690-9742-446a-acb0-a85b9644ef73" providerId="ADAL" clId="{D402D494-8559-4AE3-8ED1-5619DF5617AC}" dt="2022-10-25T00:32:49.078" v="2346" actId="478"/>
          <ac:graphicFrameMkLst>
            <pc:docMk/>
            <pc:sldMk cId="2078016685" sldId="266"/>
            <ac:graphicFrameMk id="7" creationId="{E23868AF-7BCB-1A1E-C2A5-71B6DCF7F36C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3:08.495" v="2351"/>
          <ac:graphicFrameMkLst>
            <pc:docMk/>
            <pc:sldMk cId="2078016685" sldId="266"/>
            <ac:graphicFrameMk id="8" creationId="{4F9F76CE-F9FA-E723-0608-9A95EF697747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3:28.155" v="2356"/>
          <ac:graphicFrameMkLst>
            <pc:docMk/>
            <pc:sldMk cId="2078016685" sldId="266"/>
            <ac:graphicFrameMk id="9" creationId="{4F9F76CE-F9FA-E723-0608-9A95EF697747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3:45.233" v="2381"/>
          <ac:graphicFrameMkLst>
            <pc:docMk/>
            <pc:sldMk cId="2078016685" sldId="266"/>
            <ac:graphicFrameMk id="10" creationId="{4F9F76CE-F9FA-E723-0608-9A95EF697747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4:06.337" v="2388" actId="1076"/>
          <ac:graphicFrameMkLst>
            <pc:docMk/>
            <pc:sldMk cId="2078016685" sldId="266"/>
            <ac:graphicFrameMk id="11" creationId="{4F9F76CE-F9FA-E723-0608-9A95EF697747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4:06.337" v="2388" actId="1076"/>
          <ac:graphicFrameMkLst>
            <pc:docMk/>
            <pc:sldMk cId="2078016685" sldId="266"/>
            <ac:graphicFrameMk id="64" creationId="{E23868AF-7BCB-1A1E-C2A5-71B6DCF7F36C}"/>
          </ac:graphicFrameMkLst>
        </pc:graphicFrameChg>
        <pc:picChg chg="add del">
          <ac:chgData name="Jacob Chapman" userId="f03c8690-9742-446a-acb0-a85b9644ef73" providerId="ADAL" clId="{D402D494-8559-4AE3-8ED1-5619DF5617AC}" dt="2022-10-25T00:33:42.513" v="2369" actId="26606"/>
          <ac:picMkLst>
            <pc:docMk/>
            <pc:sldMk cId="2078016685" sldId="266"/>
            <ac:picMk id="21" creationId="{AF0552B8-DE8C-40DF-B29F-1728E6A10619}"/>
          </ac:picMkLst>
        </pc:picChg>
        <pc:picChg chg="add del">
          <ac:chgData name="Jacob Chapman" userId="f03c8690-9742-446a-acb0-a85b9644ef73" providerId="ADAL" clId="{D402D494-8559-4AE3-8ED1-5619DF5617AC}" dt="2022-10-25T00:33:38.803" v="2363" actId="26606"/>
          <ac:picMkLst>
            <pc:docMk/>
            <pc:sldMk cId="2078016685" sldId="266"/>
            <ac:picMk id="58" creationId="{1B17CCE2-CEEF-40CA-8C4D-0DC2DCA78A23}"/>
          </ac:picMkLst>
        </pc:picChg>
        <pc:picChg chg="add del">
          <ac:chgData name="Jacob Chapman" userId="f03c8690-9742-446a-acb0-a85b9644ef73" providerId="ADAL" clId="{D402D494-8559-4AE3-8ED1-5619DF5617AC}" dt="2022-10-25T00:33:44.086" v="2375" actId="26606"/>
          <ac:picMkLst>
            <pc:docMk/>
            <pc:sldMk cId="2078016685" sldId="266"/>
            <ac:picMk id="59" creationId="{2FB01CCF-839B-4126-9BF9-132C64D8A1AA}"/>
          </ac:picMkLst>
        </pc:picChg>
        <pc:picChg chg="add del">
          <ac:chgData name="Jacob Chapman" userId="f03c8690-9742-446a-acb0-a85b9644ef73" providerId="ADAL" clId="{D402D494-8559-4AE3-8ED1-5619DF5617AC}" dt="2022-10-25T00:33:40.510" v="2366" actId="26606"/>
          <ac:picMkLst>
            <pc:docMk/>
            <pc:sldMk cId="2078016685" sldId="266"/>
            <ac:picMk id="63" creationId="{FE6BA9E6-1D9E-4D30-B528-D49FA1342E4E}"/>
          </ac:picMkLst>
        </pc:picChg>
        <pc:picChg chg="add del">
          <ac:chgData name="Jacob Chapman" userId="f03c8690-9742-446a-acb0-a85b9644ef73" providerId="ADAL" clId="{D402D494-8559-4AE3-8ED1-5619DF5617AC}" dt="2022-10-25T00:33:42.513" v="2369" actId="26606"/>
          <ac:picMkLst>
            <pc:docMk/>
            <pc:sldMk cId="2078016685" sldId="266"/>
            <ac:picMk id="66" creationId="{4E28A1A9-FB81-4816-AAEA-C3B430946951}"/>
          </ac:picMkLst>
        </pc:picChg>
      </pc:sldChg>
      <pc:sldChg chg="modSp add mod ord">
        <pc:chgData name="Jacob Chapman" userId="f03c8690-9742-446a-acb0-a85b9644ef73" providerId="ADAL" clId="{D402D494-8559-4AE3-8ED1-5619DF5617AC}" dt="2022-10-25T04:35:52.506" v="5541" actId="20577"/>
        <pc:sldMkLst>
          <pc:docMk/>
          <pc:sldMk cId="281101564" sldId="267"/>
        </pc:sldMkLst>
        <pc:spChg chg="mod">
          <ac:chgData name="Jacob Chapman" userId="f03c8690-9742-446a-acb0-a85b9644ef73" providerId="ADAL" clId="{D402D494-8559-4AE3-8ED1-5619DF5617AC}" dt="2022-10-25T04:35:52.506" v="5541" actId="20577"/>
          <ac:spMkLst>
            <pc:docMk/>
            <pc:sldMk cId="281101564" sldId="267"/>
            <ac:spMk id="3" creationId="{3C705329-EA66-087F-118D-9BD6E473D93F}"/>
          </ac:spMkLst>
        </pc:spChg>
      </pc:sldChg>
      <pc:sldChg chg="addSp delSp modSp add mod">
        <pc:chgData name="Jacob Chapman" userId="f03c8690-9742-446a-acb0-a85b9644ef73" providerId="ADAL" clId="{D402D494-8559-4AE3-8ED1-5619DF5617AC}" dt="2022-10-25T09:15:55.896" v="5798" actId="404"/>
        <pc:sldMkLst>
          <pc:docMk/>
          <pc:sldMk cId="2031522154" sldId="268"/>
        </pc:sldMkLst>
        <pc:spChg chg="mod">
          <ac:chgData name="Jacob Chapman" userId="f03c8690-9742-446a-acb0-a85b9644ef73" providerId="ADAL" clId="{D402D494-8559-4AE3-8ED1-5619DF5617AC}" dt="2022-10-25T09:15:55.896" v="5798" actId="404"/>
          <ac:spMkLst>
            <pc:docMk/>
            <pc:sldMk cId="2031522154" sldId="268"/>
            <ac:spMk id="3" creationId="{3C705329-EA66-087F-118D-9BD6E473D93F}"/>
          </ac:spMkLst>
        </pc:spChg>
        <pc:graphicFrameChg chg="add mod">
          <ac:chgData name="Jacob Chapman" userId="f03c8690-9742-446a-acb0-a85b9644ef73" providerId="ADAL" clId="{D402D494-8559-4AE3-8ED1-5619DF5617AC}" dt="2022-10-25T00:34:23.677" v="2396"/>
          <ac:graphicFrameMkLst>
            <pc:docMk/>
            <pc:sldMk cId="2031522154" sldId="268"/>
            <ac:graphicFrameMk id="4" creationId="{E235CC07-3980-1D9A-D9DC-AFFC25465D56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5:12.810" v="2414"/>
          <ac:graphicFrameMkLst>
            <pc:docMk/>
            <pc:sldMk cId="2031522154" sldId="268"/>
            <ac:graphicFrameMk id="5" creationId="{E235CC07-3980-1D9A-D9DC-AFFC25465D56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5:12.810" v="2414"/>
          <ac:graphicFrameMkLst>
            <pc:docMk/>
            <pc:sldMk cId="2031522154" sldId="268"/>
            <ac:graphicFrameMk id="6" creationId="{4F9F76CE-F9FA-E723-0608-9A95EF697747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5:12.810" v="2414"/>
          <ac:graphicFrameMkLst>
            <pc:docMk/>
            <pc:sldMk cId="2031522154" sldId="268"/>
            <ac:graphicFrameMk id="7" creationId="{E23868AF-7BCB-1A1E-C2A5-71B6DCF7F36C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8:24:29.449" v="5667" actId="1076"/>
          <ac:graphicFrameMkLst>
            <pc:docMk/>
            <pc:sldMk cId="2031522154" sldId="268"/>
            <ac:graphicFrameMk id="8" creationId="{4F9F76CE-F9FA-E723-0608-9A95EF697747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5:54.246" v="2442" actId="1076"/>
          <ac:graphicFrameMkLst>
            <pc:docMk/>
            <pc:sldMk cId="2031522154" sldId="268"/>
            <ac:graphicFrameMk id="9" creationId="{E23868AF-7BCB-1A1E-C2A5-71B6DCF7F36C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6:11.605" v="2445" actId="14100"/>
          <ac:graphicFrameMkLst>
            <pc:docMk/>
            <pc:sldMk cId="2031522154" sldId="268"/>
            <ac:graphicFrameMk id="10" creationId="{E235CC07-3980-1D9A-D9DC-AFFC25465D56}"/>
          </ac:graphicFrameMkLst>
        </pc:graphicFrameChg>
        <pc:graphicFrameChg chg="del">
          <ac:chgData name="Jacob Chapman" userId="f03c8690-9742-446a-acb0-a85b9644ef73" providerId="ADAL" clId="{D402D494-8559-4AE3-8ED1-5619DF5617AC}" dt="2022-10-25T00:34:52.705" v="2397" actId="478"/>
          <ac:graphicFrameMkLst>
            <pc:docMk/>
            <pc:sldMk cId="2031522154" sldId="268"/>
            <ac:graphicFrameMk id="11" creationId="{4F9F76CE-F9FA-E723-0608-9A95EF697747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0:36:18.595" v="2448"/>
          <ac:graphicFrameMkLst>
            <pc:docMk/>
            <pc:sldMk cId="2031522154" sldId="268"/>
            <ac:graphicFrameMk id="12" creationId="{E235CC07-3980-1D9A-D9DC-AFFC25465D56}"/>
          </ac:graphicFrameMkLst>
        </pc:graphicFrameChg>
        <pc:graphicFrameChg chg="del">
          <ac:chgData name="Jacob Chapman" userId="f03c8690-9742-446a-acb0-a85b9644ef73" providerId="ADAL" clId="{D402D494-8559-4AE3-8ED1-5619DF5617AC}" dt="2022-10-25T00:34:52.705" v="2397" actId="478"/>
          <ac:graphicFrameMkLst>
            <pc:docMk/>
            <pc:sldMk cId="2031522154" sldId="268"/>
            <ac:graphicFrameMk id="64" creationId="{E23868AF-7BCB-1A1E-C2A5-71B6DCF7F36C}"/>
          </ac:graphicFrameMkLst>
        </pc:graphicFrameChg>
      </pc:sldChg>
      <pc:sldChg chg="addSp delSp modSp add mod setBg setClrOvrMap">
        <pc:chgData name="Jacob Chapman" userId="f03c8690-9742-446a-acb0-a85b9644ef73" providerId="ADAL" clId="{D402D494-8559-4AE3-8ED1-5619DF5617AC}" dt="2022-10-25T07:27:29.535" v="5666" actId="20577"/>
        <pc:sldMkLst>
          <pc:docMk/>
          <pc:sldMk cId="1035159592" sldId="269"/>
        </pc:sldMkLst>
        <pc:spChg chg="mod">
          <ac:chgData name="Jacob Chapman" userId="f03c8690-9742-446a-acb0-a85b9644ef73" providerId="ADAL" clId="{D402D494-8559-4AE3-8ED1-5619DF5617AC}" dt="2022-10-25T07:27:29.535" v="5666" actId="20577"/>
          <ac:spMkLst>
            <pc:docMk/>
            <pc:sldMk cId="1035159592" sldId="269"/>
            <ac:spMk id="2" creationId="{93FA288C-D3BB-795B-41B3-5E19269FEDE7}"/>
          </ac:spMkLst>
        </pc:spChg>
        <pc:spChg chg="mod">
          <ac:chgData name="Jacob Chapman" userId="f03c8690-9742-446a-acb0-a85b9644ef73" providerId="ADAL" clId="{D402D494-8559-4AE3-8ED1-5619DF5617AC}" dt="2022-10-25T00:41:28.297" v="3137" actId="20577"/>
          <ac:spMkLst>
            <pc:docMk/>
            <pc:sldMk cId="1035159592" sldId="269"/>
            <ac:spMk id="3" creationId="{3C705329-EA66-087F-118D-9BD6E473D93F}"/>
          </ac:spMkLst>
        </pc:spChg>
        <pc:spChg chg="add del">
          <ac:chgData name="Jacob Chapman" userId="f03c8690-9742-446a-acb0-a85b9644ef73" providerId="ADAL" clId="{D402D494-8559-4AE3-8ED1-5619DF5617AC}" dt="2022-10-25T00:36:33.093" v="2456" actId="26606"/>
          <ac:spMkLst>
            <pc:docMk/>
            <pc:sldMk cId="1035159592" sldId="269"/>
            <ac:spMk id="6" creationId="{C2E4E997-8672-4FFD-B8EC-9932A8E4714B}"/>
          </ac:spMkLst>
        </pc:spChg>
        <pc:spChg chg="add del">
          <ac:chgData name="Jacob Chapman" userId="f03c8690-9742-446a-acb0-a85b9644ef73" providerId="ADAL" clId="{D402D494-8559-4AE3-8ED1-5619DF5617AC}" dt="2022-10-25T00:36:36.241" v="2465" actId="26606"/>
          <ac:spMkLst>
            <pc:docMk/>
            <pc:sldMk cId="1035159592" sldId="269"/>
            <ac:spMk id="7" creationId="{9775AF3B-5284-4B97-9BB7-55C6FB3699C2}"/>
          </ac:spMkLst>
        </pc:spChg>
        <pc:spChg chg="add del">
          <ac:chgData name="Jacob Chapman" userId="f03c8690-9742-446a-acb0-a85b9644ef73" providerId="ADAL" clId="{D402D494-8559-4AE3-8ED1-5619DF5617AC}" dt="2022-10-25T00:36:34.583" v="2459" actId="26606"/>
          <ac:spMkLst>
            <pc:docMk/>
            <pc:sldMk cId="1035159592" sldId="269"/>
            <ac:spMk id="45" creationId="{6697F791-5FFA-4164-899F-EB52EA72B024}"/>
          </ac:spMkLst>
        </pc:spChg>
        <pc:spChg chg="add del">
          <ac:chgData name="Jacob Chapman" userId="f03c8690-9742-446a-acb0-a85b9644ef73" providerId="ADAL" clId="{D402D494-8559-4AE3-8ED1-5619DF5617AC}" dt="2022-10-25T00:36:34.583" v="2459" actId="26606"/>
          <ac:spMkLst>
            <pc:docMk/>
            <pc:sldMk cId="1035159592" sldId="269"/>
            <ac:spMk id="47" creationId="{B773AB25-A422-41AA-9737-5E04C1966DE1}"/>
          </ac:spMkLst>
        </pc:spChg>
        <pc:spChg chg="add del">
          <ac:chgData name="Jacob Chapman" userId="f03c8690-9742-446a-acb0-a85b9644ef73" providerId="ADAL" clId="{D402D494-8559-4AE3-8ED1-5619DF5617AC}" dt="2022-10-25T00:36:36.241" v="2465" actId="26606"/>
          <ac:spMkLst>
            <pc:docMk/>
            <pc:sldMk cId="1035159592" sldId="269"/>
            <ac:spMk id="54" creationId="{66D4F5BA-1D71-49B2-8A7F-6B4EB94D7265}"/>
          </ac:spMkLst>
        </pc:spChg>
        <pc:spChg chg="add del">
          <ac:chgData name="Jacob Chapman" userId="f03c8690-9742-446a-acb0-a85b9644ef73" providerId="ADAL" clId="{D402D494-8559-4AE3-8ED1-5619DF5617AC}" dt="2022-10-25T00:36:36.813" v="2468" actId="26606"/>
          <ac:spMkLst>
            <pc:docMk/>
            <pc:sldMk cId="1035159592" sldId="269"/>
            <ac:spMk id="61" creationId="{046B922C-5BA7-4973-B12F-71A509E4BF13}"/>
          </ac:spMkLst>
        </pc:spChg>
        <pc:spChg chg="add del">
          <ac:chgData name="Jacob Chapman" userId="f03c8690-9742-446a-acb0-a85b9644ef73" providerId="ADAL" clId="{D402D494-8559-4AE3-8ED1-5619DF5617AC}" dt="2022-10-25T00:36:36.813" v="2468" actId="26606"/>
          <ac:spMkLst>
            <pc:docMk/>
            <pc:sldMk cId="1035159592" sldId="269"/>
            <ac:spMk id="70" creationId="{F2B1468C-8227-4785-8776-7BDBDDF08F85}"/>
          </ac:spMkLst>
        </pc:spChg>
        <pc:spChg chg="add">
          <ac:chgData name="Jacob Chapman" userId="f03c8690-9742-446a-acb0-a85b9644ef73" providerId="ADAL" clId="{D402D494-8559-4AE3-8ED1-5619DF5617AC}" dt="2022-10-25T00:36:36.847" v="2469" actId="26606"/>
          <ac:spMkLst>
            <pc:docMk/>
            <pc:sldMk cId="1035159592" sldId="269"/>
            <ac:spMk id="72" creationId="{6697F791-5FFA-4164-899F-EB52EA72B024}"/>
          </ac:spMkLst>
        </pc:spChg>
        <pc:spChg chg="add">
          <ac:chgData name="Jacob Chapman" userId="f03c8690-9742-446a-acb0-a85b9644ef73" providerId="ADAL" clId="{D402D494-8559-4AE3-8ED1-5619DF5617AC}" dt="2022-10-25T00:36:36.847" v="2469" actId="26606"/>
          <ac:spMkLst>
            <pc:docMk/>
            <pc:sldMk cId="1035159592" sldId="269"/>
            <ac:spMk id="74" creationId="{B773AB25-A422-41AA-9737-5E04C1966DE1}"/>
          </ac:spMkLst>
        </pc:spChg>
        <pc:grpChg chg="add del">
          <ac:chgData name="Jacob Chapman" userId="f03c8690-9742-446a-acb0-a85b9644ef73" providerId="ADAL" clId="{D402D494-8559-4AE3-8ED1-5619DF5617AC}" dt="2022-10-25T00:36:33.093" v="2456" actId="26606"/>
          <ac:grpSpMkLst>
            <pc:docMk/>
            <pc:sldMk cId="1035159592" sldId="269"/>
            <ac:grpSpMk id="13" creationId="{453E4DEE-E996-40F8-8635-0FF43D7348F9}"/>
          </ac:grpSpMkLst>
        </pc:grpChg>
        <pc:grpChg chg="add del">
          <ac:chgData name="Jacob Chapman" userId="f03c8690-9742-446a-acb0-a85b9644ef73" providerId="ADAL" clId="{D402D494-8559-4AE3-8ED1-5619DF5617AC}" dt="2022-10-25T00:36:34.583" v="2459" actId="26606"/>
          <ac:grpSpMkLst>
            <pc:docMk/>
            <pc:sldMk cId="1035159592" sldId="269"/>
            <ac:grpSpMk id="17" creationId="{6AD0D387-1584-4477-B5F8-52B50D4F2205}"/>
          </ac:grpSpMkLst>
        </pc:grpChg>
        <pc:grpChg chg="add del">
          <ac:chgData name="Jacob Chapman" userId="f03c8690-9742-446a-acb0-a85b9644ef73" providerId="ADAL" clId="{D402D494-8559-4AE3-8ED1-5619DF5617AC}" dt="2022-10-25T00:36:36.241" v="2465" actId="26606"/>
          <ac:grpSpMkLst>
            <pc:docMk/>
            <pc:sldMk cId="1035159592" sldId="269"/>
            <ac:grpSpMk id="51" creationId="{A0F1F7ED-DA39-478F-85DA-317DE08941E8}"/>
          </ac:grpSpMkLst>
        </pc:grpChg>
        <pc:grpChg chg="add del">
          <ac:chgData name="Jacob Chapman" userId="f03c8690-9742-446a-acb0-a85b9644ef73" providerId="ADAL" clId="{D402D494-8559-4AE3-8ED1-5619DF5617AC}" dt="2022-10-25T00:36:36.813" v="2468" actId="26606"/>
          <ac:grpSpMkLst>
            <pc:docMk/>
            <pc:sldMk cId="1035159592" sldId="269"/>
            <ac:grpSpMk id="62" creationId="{96D34D8D-9EE9-4659-8C22-7551A95F96FA}"/>
          </ac:grpSpMkLst>
        </pc:grpChg>
        <pc:grpChg chg="add">
          <ac:chgData name="Jacob Chapman" userId="f03c8690-9742-446a-acb0-a85b9644ef73" providerId="ADAL" clId="{D402D494-8559-4AE3-8ED1-5619DF5617AC}" dt="2022-10-25T00:36:36.847" v="2469" actId="26606"/>
          <ac:grpSpMkLst>
            <pc:docMk/>
            <pc:sldMk cId="1035159592" sldId="269"/>
            <ac:grpSpMk id="76" creationId="{6AD0D387-1584-4477-B5F8-52B50D4F2205}"/>
          </ac:grpSpMkLst>
        </pc:grpChg>
        <pc:graphicFrameChg chg="add mod">
          <ac:chgData name="Jacob Chapman" userId="f03c8690-9742-446a-acb0-a85b9644ef73" providerId="ADAL" clId="{D402D494-8559-4AE3-8ED1-5619DF5617AC}" dt="2022-10-25T00:36:36.847" v="2469" actId="26606"/>
          <ac:graphicFrameMkLst>
            <pc:docMk/>
            <pc:sldMk cId="1035159592" sldId="269"/>
            <ac:graphicFrameMk id="4" creationId="{0F7C6971-A961-4F4D-B569-0BAE0040F3C6}"/>
          </ac:graphicFrameMkLst>
        </pc:graphicFrameChg>
        <pc:graphicFrameChg chg="del">
          <ac:chgData name="Jacob Chapman" userId="f03c8690-9742-446a-acb0-a85b9644ef73" providerId="ADAL" clId="{D402D494-8559-4AE3-8ED1-5619DF5617AC}" dt="2022-10-25T00:36:21.931" v="2450" actId="478"/>
          <ac:graphicFrameMkLst>
            <pc:docMk/>
            <pc:sldMk cId="1035159592" sldId="269"/>
            <ac:graphicFrameMk id="8" creationId="{4F9F76CE-F9FA-E723-0608-9A95EF697747}"/>
          </ac:graphicFrameMkLst>
        </pc:graphicFrameChg>
        <pc:graphicFrameChg chg="del">
          <ac:chgData name="Jacob Chapman" userId="f03c8690-9742-446a-acb0-a85b9644ef73" providerId="ADAL" clId="{D402D494-8559-4AE3-8ED1-5619DF5617AC}" dt="2022-10-25T00:36:21.931" v="2450" actId="478"/>
          <ac:graphicFrameMkLst>
            <pc:docMk/>
            <pc:sldMk cId="1035159592" sldId="269"/>
            <ac:graphicFrameMk id="9" creationId="{E23868AF-7BCB-1A1E-C2A5-71B6DCF7F36C}"/>
          </ac:graphicFrameMkLst>
        </pc:graphicFrameChg>
        <pc:graphicFrameChg chg="del">
          <ac:chgData name="Jacob Chapman" userId="f03c8690-9742-446a-acb0-a85b9644ef73" providerId="ADAL" clId="{D402D494-8559-4AE3-8ED1-5619DF5617AC}" dt="2022-10-25T00:36:21.931" v="2450" actId="478"/>
          <ac:graphicFrameMkLst>
            <pc:docMk/>
            <pc:sldMk cId="1035159592" sldId="269"/>
            <ac:graphicFrameMk id="10" creationId="{E235CC07-3980-1D9A-D9DC-AFFC25465D56}"/>
          </ac:graphicFrameMkLst>
        </pc:graphicFrameChg>
        <pc:picChg chg="add del">
          <ac:chgData name="Jacob Chapman" userId="f03c8690-9742-446a-acb0-a85b9644ef73" providerId="ADAL" clId="{D402D494-8559-4AE3-8ED1-5619DF5617AC}" dt="2022-10-25T00:36:33.093" v="2456" actId="26606"/>
          <ac:picMkLst>
            <pc:docMk/>
            <pc:sldMk cId="1035159592" sldId="269"/>
            <ac:picMk id="11" creationId="{FE6BA9E6-1D9E-4D30-B528-D49FA1342E4E}"/>
          </ac:picMkLst>
        </pc:picChg>
        <pc:picChg chg="add del">
          <ac:chgData name="Jacob Chapman" userId="f03c8690-9742-446a-acb0-a85b9644ef73" providerId="ADAL" clId="{D402D494-8559-4AE3-8ED1-5619DF5617AC}" dt="2022-10-25T00:36:34.583" v="2459" actId="26606"/>
          <ac:picMkLst>
            <pc:docMk/>
            <pc:sldMk cId="1035159592" sldId="269"/>
            <ac:picMk id="15" creationId="{AF0552B8-DE8C-40DF-B29F-1728E6A10619}"/>
          </ac:picMkLst>
        </pc:picChg>
        <pc:picChg chg="add del">
          <ac:chgData name="Jacob Chapman" userId="f03c8690-9742-446a-acb0-a85b9644ef73" providerId="ADAL" clId="{D402D494-8559-4AE3-8ED1-5619DF5617AC}" dt="2022-10-25T00:36:34.583" v="2459" actId="26606"/>
          <ac:picMkLst>
            <pc:docMk/>
            <pc:sldMk cId="1035159592" sldId="269"/>
            <ac:picMk id="46" creationId="{4E28A1A9-FB81-4816-AAEA-C3B430946951}"/>
          </ac:picMkLst>
        </pc:picChg>
        <pc:picChg chg="add del">
          <ac:chgData name="Jacob Chapman" userId="f03c8690-9742-446a-acb0-a85b9644ef73" providerId="ADAL" clId="{D402D494-8559-4AE3-8ED1-5619DF5617AC}" dt="2022-10-25T00:36:36.241" v="2465" actId="26606"/>
          <ac:picMkLst>
            <pc:docMk/>
            <pc:sldMk cId="1035159592" sldId="269"/>
            <ac:picMk id="52" creationId="{1B17CCE2-CEEF-40CA-8C4D-0DC2DCA78A23}"/>
          </ac:picMkLst>
        </pc:picChg>
        <pc:picChg chg="add del">
          <ac:chgData name="Jacob Chapman" userId="f03c8690-9742-446a-acb0-a85b9644ef73" providerId="ADAL" clId="{D402D494-8559-4AE3-8ED1-5619DF5617AC}" dt="2022-10-25T00:36:36.813" v="2468" actId="26606"/>
          <ac:picMkLst>
            <pc:docMk/>
            <pc:sldMk cId="1035159592" sldId="269"/>
            <ac:picMk id="69" creationId="{2FB01CCF-839B-4126-9BF9-132C64D8A1AA}"/>
          </ac:picMkLst>
        </pc:picChg>
        <pc:picChg chg="add">
          <ac:chgData name="Jacob Chapman" userId="f03c8690-9742-446a-acb0-a85b9644ef73" providerId="ADAL" clId="{D402D494-8559-4AE3-8ED1-5619DF5617AC}" dt="2022-10-25T00:36:36.847" v="2469" actId="26606"/>
          <ac:picMkLst>
            <pc:docMk/>
            <pc:sldMk cId="1035159592" sldId="269"/>
            <ac:picMk id="73" creationId="{4E28A1A9-FB81-4816-AAEA-C3B430946951}"/>
          </ac:picMkLst>
        </pc:picChg>
        <pc:picChg chg="add">
          <ac:chgData name="Jacob Chapman" userId="f03c8690-9742-446a-acb0-a85b9644ef73" providerId="ADAL" clId="{D402D494-8559-4AE3-8ED1-5619DF5617AC}" dt="2022-10-25T00:36:36.847" v="2469" actId="26606"/>
          <ac:picMkLst>
            <pc:docMk/>
            <pc:sldMk cId="1035159592" sldId="269"/>
            <ac:picMk id="75" creationId="{AF0552B8-DE8C-40DF-B29F-1728E6A10619}"/>
          </ac:picMkLst>
        </pc:picChg>
      </pc:sldChg>
      <pc:sldChg chg="addSp delSp modSp new mod setBg setClrOvrMap">
        <pc:chgData name="Jacob Chapman" userId="f03c8690-9742-446a-acb0-a85b9644ef73" providerId="ADAL" clId="{D402D494-8559-4AE3-8ED1-5619DF5617AC}" dt="2022-10-25T09:30:43.986" v="5878" actId="5793"/>
        <pc:sldMkLst>
          <pc:docMk/>
          <pc:sldMk cId="3207344430" sldId="270"/>
        </pc:sldMkLst>
        <pc:spChg chg="mod">
          <ac:chgData name="Jacob Chapman" userId="f03c8690-9742-446a-acb0-a85b9644ef73" providerId="ADAL" clId="{D402D494-8559-4AE3-8ED1-5619DF5617AC}" dt="2022-10-25T09:26:48.506" v="5810" actId="26606"/>
          <ac:spMkLst>
            <pc:docMk/>
            <pc:sldMk cId="3207344430" sldId="270"/>
            <ac:spMk id="2" creationId="{E9CB1169-5E45-F7C4-C20A-EEA20C909E81}"/>
          </ac:spMkLst>
        </pc:spChg>
        <pc:spChg chg="mod">
          <ac:chgData name="Jacob Chapman" userId="f03c8690-9742-446a-acb0-a85b9644ef73" providerId="ADAL" clId="{D402D494-8559-4AE3-8ED1-5619DF5617AC}" dt="2022-10-25T09:30:43.986" v="5878" actId="5793"/>
          <ac:spMkLst>
            <pc:docMk/>
            <pc:sldMk cId="3207344430" sldId="270"/>
            <ac:spMk id="3" creationId="{5BA64576-034A-53F0-2307-EB7D6DBF6868}"/>
          </ac:spMkLst>
        </pc:spChg>
        <pc:spChg chg="add del">
          <ac:chgData name="Jacob Chapman" userId="f03c8690-9742-446a-acb0-a85b9644ef73" providerId="ADAL" clId="{D402D494-8559-4AE3-8ED1-5619DF5617AC}" dt="2022-10-25T01:59:12.474" v="4178" actId="26606"/>
          <ac:spMkLst>
            <pc:docMk/>
            <pc:sldMk cId="3207344430" sldId="270"/>
            <ac:spMk id="9" creationId="{C2E4E997-8672-4FFD-B8EC-9932A8E4714B}"/>
          </ac:spMkLst>
        </pc:spChg>
        <pc:spChg chg="add del">
          <ac:chgData name="Jacob Chapman" userId="f03c8690-9742-446a-acb0-a85b9644ef73" providerId="ADAL" clId="{D402D494-8559-4AE3-8ED1-5619DF5617AC}" dt="2022-10-25T01:59:12.954" v="4181" actId="26606"/>
          <ac:spMkLst>
            <pc:docMk/>
            <pc:sldMk cId="3207344430" sldId="270"/>
            <ac:spMk id="51" creationId="{9775AF3B-5284-4B97-9BB7-55C6FB3699C2}"/>
          </ac:spMkLst>
        </pc:spChg>
        <pc:spChg chg="add del">
          <ac:chgData name="Jacob Chapman" userId="f03c8690-9742-446a-acb0-a85b9644ef73" providerId="ADAL" clId="{D402D494-8559-4AE3-8ED1-5619DF5617AC}" dt="2022-10-25T01:59:12.954" v="4181" actId="26606"/>
          <ac:spMkLst>
            <pc:docMk/>
            <pc:sldMk cId="3207344430" sldId="270"/>
            <ac:spMk id="54" creationId="{66D4F5BA-1D71-49B2-8A7F-6B4EB94D7265}"/>
          </ac:spMkLst>
        </pc:spChg>
        <pc:spChg chg="add del">
          <ac:chgData name="Jacob Chapman" userId="f03c8690-9742-446a-acb0-a85b9644ef73" providerId="ADAL" clId="{D402D494-8559-4AE3-8ED1-5619DF5617AC}" dt="2022-10-25T09:26:48.506" v="5810" actId="26606"/>
          <ac:spMkLst>
            <pc:docMk/>
            <pc:sldMk cId="3207344430" sldId="270"/>
            <ac:spMk id="57" creationId="{C2E4E997-8672-4FFD-B8EC-9932A8E4714B}"/>
          </ac:spMkLst>
        </pc:spChg>
        <pc:spChg chg="add del">
          <ac:chgData name="Jacob Chapman" userId="f03c8690-9742-446a-acb0-a85b9644ef73" providerId="ADAL" clId="{D402D494-8559-4AE3-8ED1-5619DF5617AC}" dt="2022-10-25T09:26:48.506" v="5810" actId="26606"/>
          <ac:spMkLst>
            <pc:docMk/>
            <pc:sldMk cId="3207344430" sldId="270"/>
            <ac:spMk id="64" creationId="{C2E4E997-8672-4FFD-B8EC-9932A8E4714B}"/>
          </ac:spMkLst>
        </pc:spChg>
        <pc:grpChg chg="add del">
          <ac:chgData name="Jacob Chapman" userId="f03c8690-9742-446a-acb0-a85b9644ef73" providerId="ADAL" clId="{D402D494-8559-4AE3-8ED1-5619DF5617AC}" dt="2022-10-25T01:59:12.474" v="4178" actId="26606"/>
          <ac:grpSpMkLst>
            <pc:docMk/>
            <pc:sldMk cId="3207344430" sldId="270"/>
            <ac:grpSpMk id="13" creationId="{453E4DEE-E996-40F8-8635-0FF43D7348F9}"/>
          </ac:grpSpMkLst>
        </pc:grpChg>
        <pc:grpChg chg="add del">
          <ac:chgData name="Jacob Chapman" userId="f03c8690-9742-446a-acb0-a85b9644ef73" providerId="ADAL" clId="{D402D494-8559-4AE3-8ED1-5619DF5617AC}" dt="2022-10-25T01:59:12.954" v="4181" actId="26606"/>
          <ac:grpSpMkLst>
            <pc:docMk/>
            <pc:sldMk cId="3207344430" sldId="270"/>
            <ac:grpSpMk id="53" creationId="{A0F1F7ED-DA39-478F-85DA-317DE08941E8}"/>
          </ac:grpSpMkLst>
        </pc:grpChg>
        <pc:grpChg chg="add del">
          <ac:chgData name="Jacob Chapman" userId="f03c8690-9742-446a-acb0-a85b9644ef73" providerId="ADAL" clId="{D402D494-8559-4AE3-8ED1-5619DF5617AC}" dt="2022-10-25T09:26:48.506" v="5810" actId="26606"/>
          <ac:grpSpMkLst>
            <pc:docMk/>
            <pc:sldMk cId="3207344430" sldId="270"/>
            <ac:grpSpMk id="59" creationId="{453E4DEE-E996-40F8-8635-0FF43D7348F9}"/>
          </ac:grpSpMkLst>
        </pc:grpChg>
        <pc:grpChg chg="add del">
          <ac:chgData name="Jacob Chapman" userId="f03c8690-9742-446a-acb0-a85b9644ef73" providerId="ADAL" clId="{D402D494-8559-4AE3-8ED1-5619DF5617AC}" dt="2022-10-25T09:26:48.506" v="5810" actId="26606"/>
          <ac:grpSpMkLst>
            <pc:docMk/>
            <pc:sldMk cId="3207344430" sldId="270"/>
            <ac:grpSpMk id="68" creationId="{453E4DEE-E996-40F8-8635-0FF43D7348F9}"/>
          </ac:grpSpMkLst>
        </pc:grpChg>
        <pc:graphicFrameChg chg="add del mod">
          <ac:chgData name="Jacob Chapman" userId="f03c8690-9742-446a-acb0-a85b9644ef73" providerId="ADAL" clId="{D402D494-8559-4AE3-8ED1-5619DF5617AC}" dt="2022-10-25T09:26:47.385" v="5808" actId="478"/>
          <ac:graphicFrameMkLst>
            <pc:docMk/>
            <pc:sldMk cId="3207344430" sldId="270"/>
            <ac:graphicFrameMk id="4" creationId="{2688ADD6-F225-9A49-A2AE-4B6B52572622}"/>
          </ac:graphicFrameMkLst>
        </pc:graphicFrameChg>
        <pc:graphicFrameChg chg="add mod">
          <ac:chgData name="Jacob Chapman" userId="f03c8690-9742-446a-acb0-a85b9644ef73" providerId="ADAL" clId="{D402D494-8559-4AE3-8ED1-5619DF5617AC}" dt="2022-10-25T09:26:48.506" v="5810" actId="26606"/>
          <ac:graphicFrameMkLst>
            <pc:docMk/>
            <pc:sldMk cId="3207344430" sldId="270"/>
            <ac:graphicFrameMk id="5" creationId="{2688ADD6-F225-9A49-A2AE-4B6B52572622}"/>
          </ac:graphicFrameMkLst>
        </pc:graphicFrameChg>
        <pc:picChg chg="add del">
          <ac:chgData name="Jacob Chapman" userId="f03c8690-9742-446a-acb0-a85b9644ef73" providerId="ADAL" clId="{D402D494-8559-4AE3-8ED1-5619DF5617AC}" dt="2022-10-25T01:59:12.474" v="4178" actId="26606"/>
          <ac:picMkLst>
            <pc:docMk/>
            <pc:sldMk cId="3207344430" sldId="270"/>
            <ac:picMk id="11" creationId="{FE6BA9E6-1D9E-4D30-B528-D49FA1342E4E}"/>
          </ac:picMkLst>
        </pc:picChg>
        <pc:picChg chg="add del">
          <ac:chgData name="Jacob Chapman" userId="f03c8690-9742-446a-acb0-a85b9644ef73" providerId="ADAL" clId="{D402D494-8559-4AE3-8ED1-5619DF5617AC}" dt="2022-10-25T01:59:12.954" v="4181" actId="26606"/>
          <ac:picMkLst>
            <pc:docMk/>
            <pc:sldMk cId="3207344430" sldId="270"/>
            <ac:picMk id="52" creationId="{1B17CCE2-CEEF-40CA-8C4D-0DC2DCA78A23}"/>
          </ac:picMkLst>
        </pc:picChg>
        <pc:picChg chg="add del">
          <ac:chgData name="Jacob Chapman" userId="f03c8690-9742-446a-acb0-a85b9644ef73" providerId="ADAL" clId="{D402D494-8559-4AE3-8ED1-5619DF5617AC}" dt="2022-10-25T09:26:48.506" v="5810" actId="26606"/>
          <ac:picMkLst>
            <pc:docMk/>
            <pc:sldMk cId="3207344430" sldId="270"/>
            <ac:picMk id="58" creationId="{FE6BA9E6-1D9E-4D30-B528-D49FA1342E4E}"/>
          </ac:picMkLst>
        </pc:picChg>
        <pc:picChg chg="add del">
          <ac:chgData name="Jacob Chapman" userId="f03c8690-9742-446a-acb0-a85b9644ef73" providerId="ADAL" clId="{D402D494-8559-4AE3-8ED1-5619DF5617AC}" dt="2022-10-25T09:26:48.506" v="5810" actId="26606"/>
          <ac:picMkLst>
            <pc:docMk/>
            <pc:sldMk cId="3207344430" sldId="270"/>
            <ac:picMk id="66" creationId="{FE6BA9E6-1D9E-4D30-B528-D49FA1342E4E}"/>
          </ac:picMkLst>
        </pc:picChg>
      </pc:sldChg>
      <pc:sldChg chg="addSp delSp modSp new del mod">
        <pc:chgData name="Jacob Chapman" userId="f03c8690-9742-446a-acb0-a85b9644ef73" providerId="ADAL" clId="{D402D494-8559-4AE3-8ED1-5619DF5617AC}" dt="2022-10-25T01:59:17.594" v="4184" actId="2696"/>
        <pc:sldMkLst>
          <pc:docMk/>
          <pc:sldMk cId="3482528560" sldId="271"/>
        </pc:sldMkLst>
        <pc:spChg chg="mod">
          <ac:chgData name="Jacob Chapman" userId="f03c8690-9742-446a-acb0-a85b9644ef73" providerId="ADAL" clId="{D402D494-8559-4AE3-8ED1-5619DF5617AC}" dt="2022-10-25T01:59:02.522" v="4172" actId="20577"/>
          <ac:spMkLst>
            <pc:docMk/>
            <pc:sldMk cId="3482528560" sldId="271"/>
            <ac:spMk id="2" creationId="{F64EDB53-5CCA-973C-D337-F6A45178E0A9}"/>
          </ac:spMkLst>
        </pc:spChg>
        <pc:spChg chg="add del">
          <ac:chgData name="Jacob Chapman" userId="f03c8690-9742-446a-acb0-a85b9644ef73" providerId="ADAL" clId="{D402D494-8559-4AE3-8ED1-5619DF5617AC}" dt="2022-10-25T01:58:50.782" v="4132"/>
          <ac:spMkLst>
            <pc:docMk/>
            <pc:sldMk cId="3482528560" sldId="271"/>
            <ac:spMk id="3" creationId="{62D0D693-A542-3CFE-F9BD-3E204AC35C20}"/>
          </ac:spMkLst>
        </pc:spChg>
        <pc:graphicFrameChg chg="add mod">
          <ac:chgData name="Jacob Chapman" userId="f03c8690-9742-446a-acb0-a85b9644ef73" providerId="ADAL" clId="{D402D494-8559-4AE3-8ED1-5619DF5617AC}" dt="2022-10-25T01:58:50.782" v="4132"/>
          <ac:graphicFrameMkLst>
            <pc:docMk/>
            <pc:sldMk cId="3482528560" sldId="271"/>
            <ac:graphicFrameMk id="4" creationId="{2688ADD6-F225-9A49-A2AE-4B6B52572622}"/>
          </ac:graphicFrameMkLst>
        </pc:graphicFrameChg>
      </pc:sldChg>
      <pc:sldChg chg="modSp new mod">
        <pc:chgData name="Jacob Chapman" userId="f03c8690-9742-446a-acb0-a85b9644ef73" providerId="ADAL" clId="{D402D494-8559-4AE3-8ED1-5619DF5617AC}" dt="2022-10-25T09:30:00.067" v="5866" actId="20577"/>
        <pc:sldMkLst>
          <pc:docMk/>
          <pc:sldMk cId="3760561967" sldId="271"/>
        </pc:sldMkLst>
        <pc:spChg chg="mod">
          <ac:chgData name="Jacob Chapman" userId="f03c8690-9742-446a-acb0-a85b9644ef73" providerId="ADAL" clId="{D402D494-8559-4AE3-8ED1-5619DF5617AC}" dt="2022-10-25T02:49:46.503" v="4616" actId="20577"/>
          <ac:spMkLst>
            <pc:docMk/>
            <pc:sldMk cId="3760561967" sldId="271"/>
            <ac:spMk id="2" creationId="{33E17B52-3B4F-4BD8-45FA-1F06F3950DF0}"/>
          </ac:spMkLst>
        </pc:spChg>
        <pc:spChg chg="mod">
          <ac:chgData name="Jacob Chapman" userId="f03c8690-9742-446a-acb0-a85b9644ef73" providerId="ADAL" clId="{D402D494-8559-4AE3-8ED1-5619DF5617AC}" dt="2022-10-25T09:30:00.067" v="5866" actId="20577"/>
          <ac:spMkLst>
            <pc:docMk/>
            <pc:sldMk cId="3760561967" sldId="271"/>
            <ac:spMk id="3" creationId="{F9825381-B0A8-A21E-1066-6E9973B5B674}"/>
          </ac:spMkLst>
        </pc:spChg>
      </pc:sldChg>
    </pc:docChg>
  </pc:docChgLst>
  <pc:docChgLst>
    <pc:chgData name="Guest User" userId="S::urn:spo:anon#37665cd019bd2c20aaca82ab014768fce6520fae88ba98a6282edb6f05d9e9fe::" providerId="AD" clId="Web-{2BDD44D5-9176-462D-9911-A3E1A48DE53C}"/>
    <pc:docChg chg="modSld">
      <pc:chgData name="Guest User" userId="S::urn:spo:anon#37665cd019bd2c20aaca82ab014768fce6520fae88ba98a6282edb6f05d9e9fe::" providerId="AD" clId="Web-{2BDD44D5-9176-462D-9911-A3E1A48DE53C}" dt="2022-10-25T04:36:19.196" v="7" actId="20577"/>
      <pc:docMkLst>
        <pc:docMk/>
      </pc:docMkLst>
      <pc:sldChg chg="modSp">
        <pc:chgData name="Guest User" userId="S::urn:spo:anon#37665cd019bd2c20aaca82ab014768fce6520fae88ba98a6282edb6f05d9e9fe::" providerId="AD" clId="Web-{2BDD44D5-9176-462D-9911-A3E1A48DE53C}" dt="2022-10-25T04:36:19.196" v="7" actId="20577"/>
        <pc:sldMkLst>
          <pc:docMk/>
          <pc:sldMk cId="281101564" sldId="267"/>
        </pc:sldMkLst>
        <pc:spChg chg="mod">
          <ac:chgData name="Guest User" userId="S::urn:spo:anon#37665cd019bd2c20aaca82ab014768fce6520fae88ba98a6282edb6f05d9e9fe::" providerId="AD" clId="Web-{2BDD44D5-9176-462D-9911-A3E1A48DE53C}" dt="2022-10-25T04:36:19.196" v="7" actId="20577"/>
          <ac:spMkLst>
            <pc:docMk/>
            <pc:sldMk cId="281101564" sldId="267"/>
            <ac:spMk id="3" creationId="{3C705329-EA66-087F-118D-9BD6E473D93F}"/>
          </ac:spMkLst>
        </pc:spChg>
      </pc:sldChg>
    </pc:docChg>
  </pc:docChgLst>
  <pc:docChgLst>
    <pc:chgData name="Tarik Kurnaz" userId="S::kurnaztari@myvuw.ac.nz::e4498f41-d673-4d45-a402-59098667a584" providerId="AD" clId="Web-{CC9C9D24-A58B-F506-0D55-9939F9ED7FA6}"/>
    <pc:docChg chg="modSld">
      <pc:chgData name="Tarik Kurnaz" userId="S::kurnaztari@myvuw.ac.nz::e4498f41-d673-4d45-a402-59098667a584" providerId="AD" clId="Web-{CC9C9D24-A58B-F506-0D55-9939F9ED7FA6}" dt="2022-10-25T20:36:18.891" v="8" actId="20577"/>
      <pc:docMkLst>
        <pc:docMk/>
      </pc:docMkLst>
      <pc:sldChg chg="modSp">
        <pc:chgData name="Tarik Kurnaz" userId="S::kurnaztari@myvuw.ac.nz::e4498f41-d673-4d45-a402-59098667a584" providerId="AD" clId="Web-{CC9C9D24-A58B-F506-0D55-9939F9ED7FA6}" dt="2022-10-25T20:36:18.891" v="8" actId="20577"/>
        <pc:sldMkLst>
          <pc:docMk/>
          <pc:sldMk cId="3154774833" sldId="261"/>
        </pc:sldMkLst>
        <pc:spChg chg="mod">
          <ac:chgData name="Tarik Kurnaz" userId="S::kurnaztari@myvuw.ac.nz::e4498f41-d673-4d45-a402-59098667a584" providerId="AD" clId="Web-{CC9C9D24-A58B-F506-0D55-9939F9ED7FA6}" dt="2022-10-25T20:36:18.891" v="8" actId="20577"/>
          <ac:spMkLst>
            <pc:docMk/>
            <pc:sldMk cId="3154774833" sldId="261"/>
            <ac:spMk id="3" creationId="{3C705329-EA66-087F-118D-9BD6E473D93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vuwac-my.sharepoint.com/personal/chapmajaco_myvuw_ac_nz/Documents/Third%20Year/NWEN304/Group%20Project/NWEN3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yvuwac-my.sharepoint.com/personal/chapmajaco_myvuw_ac_nz/Documents/Third%20Year/NWEN304/Group%20Project/NWEN3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myvuwac-my.sharepoint.com/personal/chapmajaco_myvuw_ac_nz/Documents/Third%20Year/NWEN304/Group%20Project/NWEN30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myvuwac-my.sharepoint.com/personal/chapmajaco_myvuw_ac_nz/Documents/Third%20Year/NWEN304/Group%20Project/NWEN304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yvuwac-my.sharepoint.com/personal/chapmajaco_myvuw_ac_nz/Documents/Third%20Year/NWEN304/Group%20Project/NWEN3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Heroku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Heroku Response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GET api/products</c:v>
                </c:pt>
                <c:pt idx="1">
                  <c:v>GET api/products/:id</c:v>
                </c:pt>
                <c:pt idx="2">
                  <c:v>POST api/products/create</c:v>
                </c:pt>
                <c:pt idx="3">
                  <c:v>PUT api/products/:id</c:v>
                </c:pt>
                <c:pt idx="4">
                  <c:v>DELETE api/products/:id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668.9</c:v>
                </c:pt>
                <c:pt idx="1">
                  <c:v>623.9</c:v>
                </c:pt>
                <c:pt idx="2">
                  <c:v>632.20000000000005</c:v>
                </c:pt>
                <c:pt idx="3">
                  <c:v>630.70000000000005</c:v>
                </c:pt>
                <c:pt idx="4">
                  <c:v>632.20000000000005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0-4347-835A-328DA16BA3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69125504"/>
        <c:axId val="1669125920"/>
      </c:barChart>
      <c:catAx>
        <c:axId val="1669125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b="1"/>
                  <a:t>API Endpoint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125920"/>
        <c:crosses val="autoZero"/>
        <c:auto val="1"/>
        <c:lblAlgn val="ctr"/>
        <c:lblOffset val="100"/>
        <c:noMultiLvlLbl val="0"/>
      </c:catAx>
      <c:valAx>
        <c:axId val="166912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b="1"/>
                  <a:t>Response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12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Local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Local Response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Sheet1!$D$2:$D$6</c:f>
              <c:strCache>
                <c:ptCount val="5"/>
                <c:pt idx="0">
                  <c:v>GET api/products</c:v>
                </c:pt>
                <c:pt idx="1">
                  <c:v>GET api/products/:id</c:v>
                </c:pt>
                <c:pt idx="2">
                  <c:v>POST api/products/create</c:v>
                </c:pt>
                <c:pt idx="3">
                  <c:v>PUT api/products/:id</c:v>
                </c:pt>
                <c:pt idx="4">
                  <c:v>DELETE api/products/:id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103</c:v>
                </c:pt>
                <c:pt idx="1">
                  <c:v>48.1</c:v>
                </c:pt>
                <c:pt idx="2">
                  <c:v>51.6</c:v>
                </c:pt>
                <c:pt idx="3">
                  <c:v>55.7</c:v>
                </c:pt>
                <c:pt idx="4">
                  <c:v>49.2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0-4E28-B22A-5AB99BD3AD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39224176"/>
        <c:axId val="2039221680"/>
      </c:barChart>
      <c:catAx>
        <c:axId val="2039224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b="1"/>
                  <a:t>API Endpoint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21680"/>
        <c:crosses val="autoZero"/>
        <c:auto val="1"/>
        <c:lblAlgn val="ctr"/>
        <c:lblOffset val="100"/>
        <c:noMultiLvlLbl val="0"/>
      </c:catAx>
      <c:valAx>
        <c:axId val="203922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b="1"/>
                  <a:t>Response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2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Response time of each API endpoint Local/Heroku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Heroku Response time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GET api/products</c:v>
                </c:pt>
                <c:pt idx="1">
                  <c:v>GET api/products/:id</c:v>
                </c:pt>
                <c:pt idx="2">
                  <c:v>POST api/products/create</c:v>
                </c:pt>
                <c:pt idx="3">
                  <c:v>PUT api/products/:id</c:v>
                </c:pt>
                <c:pt idx="4">
                  <c:v>DELETE api/products/:id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668.9</c:v>
                </c:pt>
                <c:pt idx="1">
                  <c:v>623.9</c:v>
                </c:pt>
                <c:pt idx="2">
                  <c:v>632.20000000000005</c:v>
                </c:pt>
                <c:pt idx="3">
                  <c:v>630.70000000000005</c:v>
                </c:pt>
                <c:pt idx="4">
                  <c:v>632.20000000000005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F-457A-9303-DB04AD380B92}"/>
            </c:ext>
          </c:extLst>
        </c:ser>
        <c:ser>
          <c:idx val="0"/>
          <c:order val="1"/>
          <c:tx>
            <c:strRef>
              <c:f>Sheet1!$E$1</c:f>
              <c:strCache>
                <c:ptCount val="1"/>
                <c:pt idx="0">
                  <c:v>Local Response Time</c:v>
                </c:pt>
              </c:strCache>
            </c:strRef>
          </c:tx>
          <c:invertIfNegative val="0"/>
          <c:val>
            <c:numRef>
              <c:f>Sheet1!$E$2:$E$6</c:f>
              <c:numCache>
                <c:formatCode>General</c:formatCode>
                <c:ptCount val="5"/>
                <c:pt idx="0">
                  <c:v>103</c:v>
                </c:pt>
                <c:pt idx="1">
                  <c:v>48.1</c:v>
                </c:pt>
                <c:pt idx="2">
                  <c:v>51.6</c:v>
                </c:pt>
                <c:pt idx="3">
                  <c:v>55.7</c:v>
                </c:pt>
                <c:pt idx="4">
                  <c:v>49.2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4F-457A-9303-DB04AD380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5711312"/>
        <c:axId val="1665707568"/>
      </c:barChart>
      <c:catAx>
        <c:axId val="166571131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NZ"/>
                  <a:t>API Endpoint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65707568"/>
        <c:crosses val="autoZero"/>
        <c:auto val="1"/>
        <c:lblAlgn val="ctr"/>
        <c:lblOffset val="100"/>
        <c:noMultiLvlLbl val="0"/>
      </c:catAx>
      <c:valAx>
        <c:axId val="166570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NZ"/>
                  <a:t>Response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65711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72570736350264"/>
          <c:y val="0.12609400102359467"/>
          <c:w val="0.18126034070915961"/>
          <c:h val="0.12570673191398521"/>
        </c:manualLayout>
      </c:layout>
      <c:overlay val="0"/>
    </c:legend>
    <c:plotVisOnly val="1"/>
    <c:dispBlanksAs val="gap"/>
    <c:showDLblsOverMax val="0"/>
    <c:extLst/>
  </c:chart>
  <c:txPr>
    <a:bodyPr anchor="ctr" anchorCtr="1"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Response time of each API endpoint - Heroku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Sheet1!$B$10</c:f>
              <c:strCache>
                <c:ptCount val="1"/>
                <c:pt idx="0">
                  <c:v>Individual Requests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GET api/products</c:v>
                </c:pt>
                <c:pt idx="1">
                  <c:v>GET api/products/:id</c:v>
                </c:pt>
                <c:pt idx="2">
                  <c:v>POST api/products/create</c:v>
                </c:pt>
                <c:pt idx="3">
                  <c:v>PUT api/products/:id</c:v>
                </c:pt>
                <c:pt idx="4">
                  <c:v>DELETE api/products/:id</c:v>
                </c:pt>
              </c:strCache>
            </c:strRef>
          </c:cat>
          <c:val>
            <c:numRef>
              <c:f>Sheet1!$B$11:$B$15</c:f>
              <c:numCache>
                <c:formatCode>General</c:formatCode>
                <c:ptCount val="5"/>
                <c:pt idx="0">
                  <c:v>666.5</c:v>
                </c:pt>
                <c:pt idx="1">
                  <c:v>704.9</c:v>
                </c:pt>
                <c:pt idx="2">
                  <c:v>735.9</c:v>
                </c:pt>
                <c:pt idx="3">
                  <c:v>712.1</c:v>
                </c:pt>
                <c:pt idx="4">
                  <c:v>747.7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9-41E2-8598-0506F952C5BB}"/>
            </c:ext>
          </c:extLst>
        </c:ser>
        <c:ser>
          <c:idx val="0"/>
          <c:order val="1"/>
          <c:tx>
            <c:strRef>
              <c:f>Sheet1!$C$10</c:f>
              <c:strCache>
                <c:ptCount val="1"/>
                <c:pt idx="0">
                  <c:v>500 Concurrent Requests</c:v>
                </c:pt>
              </c:strCache>
            </c:strRef>
          </c:tx>
          <c:invertIfNegative val="0"/>
          <c:val>
            <c:numRef>
              <c:f>Sheet1!$C$11:$C$15</c:f>
              <c:numCache>
                <c:formatCode>General</c:formatCode>
                <c:ptCount val="5"/>
                <c:pt idx="0">
                  <c:v>7184.14</c:v>
                </c:pt>
                <c:pt idx="1">
                  <c:v>7402.174</c:v>
                </c:pt>
                <c:pt idx="2">
                  <c:v>6333.61</c:v>
                </c:pt>
                <c:pt idx="3">
                  <c:v>4204.62</c:v>
                </c:pt>
                <c:pt idx="4">
                  <c:v>5773.5839999999998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49-41E2-8598-0506F952C5BB}"/>
            </c:ext>
          </c:extLst>
        </c:ser>
        <c:ser>
          <c:idx val="2"/>
          <c:order val="2"/>
          <c:tx>
            <c:strRef>
              <c:f>Sheet1!$D$10</c:f>
              <c:strCache>
                <c:ptCount val="1"/>
                <c:pt idx="0">
                  <c:v>1000 Concurrent Requests</c:v>
                </c:pt>
              </c:strCache>
            </c:strRef>
          </c:tx>
          <c:invertIfNegative val="0"/>
          <c:val>
            <c:numRef>
              <c:f>Sheet1!$D$11:$D$15</c:f>
              <c:numCache>
                <c:formatCode>General</c:formatCode>
                <c:ptCount val="5"/>
                <c:pt idx="0">
                  <c:v>10715.61</c:v>
                </c:pt>
                <c:pt idx="1">
                  <c:v>10815.173000000001</c:v>
                </c:pt>
                <c:pt idx="2">
                  <c:v>11701.598</c:v>
                </c:pt>
                <c:pt idx="3">
                  <c:v>7008.85</c:v>
                </c:pt>
                <c:pt idx="4">
                  <c:v>10301.744000000001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49-41E2-8598-0506F952C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5711312"/>
        <c:axId val="1665707568"/>
      </c:barChart>
      <c:catAx>
        <c:axId val="166571131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NZ"/>
                  <a:t>API Endpoint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65707568"/>
        <c:crosses val="autoZero"/>
        <c:auto val="1"/>
        <c:lblAlgn val="ctr"/>
        <c:lblOffset val="100"/>
        <c:noMultiLvlLbl val="0"/>
      </c:catAx>
      <c:valAx>
        <c:axId val="166570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NZ"/>
                  <a:t>Response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65711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72570736350264"/>
          <c:y val="0.12609400102359467"/>
          <c:w val="0.19952002760691381"/>
          <c:h val="0.1885600978709778"/>
        </c:manualLayout>
      </c:layout>
      <c:overlay val="0"/>
    </c:legend>
    <c:plotVisOnly val="1"/>
    <c:dispBlanksAs val="gap"/>
    <c:showDLblsOverMax val="0"/>
    <c:extLst/>
  </c:chart>
  <c:txPr>
    <a:bodyPr anchor="ctr" anchorCtr="1"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/>
              <a:t>Database Time</a:t>
            </a:r>
            <a:r>
              <a:rPr lang="en-NZ" baseline="0"/>
              <a:t> vs Page Load - Individual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Sheet1!$R$47</c:f>
              <c:strCache>
                <c:ptCount val="1"/>
                <c:pt idx="0">
                  <c:v>Database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Sheet1!$S$46:$T$46</c:f>
              <c:strCache>
                <c:ptCount val="2"/>
                <c:pt idx="0">
                  <c:v>Local</c:v>
                </c:pt>
                <c:pt idx="1">
                  <c:v>Remote</c:v>
                </c:pt>
              </c:strCache>
            </c:strRef>
          </c:cat>
          <c:val>
            <c:numRef>
              <c:f>Sheet1!$S$47:$T$47</c:f>
              <c:numCache>
                <c:formatCode>General</c:formatCode>
                <c:ptCount val="2"/>
                <c:pt idx="0">
                  <c:v>50</c:v>
                </c:pt>
                <c:pt idx="1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8-47EB-8034-27FABD3F4EF6}"/>
            </c:ext>
          </c:extLst>
        </c:ser>
        <c:ser>
          <c:idx val="1"/>
          <c:order val="1"/>
          <c:tx>
            <c:strRef>
              <c:f>Sheet1!$R$48</c:f>
              <c:strCache>
                <c:ptCount val="1"/>
                <c:pt idx="0">
                  <c:v>Page Load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Sheet1!$S$46:$T$46</c:f>
              <c:strCache>
                <c:ptCount val="2"/>
                <c:pt idx="0">
                  <c:v>Local</c:v>
                </c:pt>
                <c:pt idx="1">
                  <c:v>Remote</c:v>
                </c:pt>
              </c:strCache>
            </c:strRef>
          </c:cat>
          <c:val>
            <c:numRef>
              <c:f>Sheet1!$S$48:$T$48</c:f>
              <c:numCache>
                <c:formatCode>General</c:formatCode>
                <c:ptCount val="2"/>
                <c:pt idx="0">
                  <c:v>180</c:v>
                </c:pt>
                <c:pt idx="1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08-47EB-8034-27FABD3F4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8856752"/>
        <c:axId val="698857168"/>
      </c:barChart>
      <c:catAx>
        <c:axId val="69885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857168"/>
        <c:crosses val="autoZero"/>
        <c:auto val="1"/>
        <c:lblAlgn val="ctr"/>
        <c:lblOffset val="100"/>
        <c:noMultiLvlLbl val="0"/>
      </c:catAx>
      <c:valAx>
        <c:axId val="69885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/>
                  <a:t>Time</a:t>
                </a:r>
                <a:r>
                  <a:rPr lang="en-NZ" baseline="0"/>
                  <a:t> in MS</a:t>
                </a:r>
                <a:endParaRPr lang="en-N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85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472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635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086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67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93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8294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1947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126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385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054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91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35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1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164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710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851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08B4-4406-45BA-97A3-063B272C218E}" type="datetimeFigureOut">
              <a:rPr lang="en-NZ" smtClean="0"/>
              <a:t>25/10/2022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3536-7AEC-44BE-AE7A-964E6DDD5D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422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C082-7E46-8697-9292-AB4625142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NWEN304 The Connoisseurs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3EFFA-390C-33E3-6137-1AE562A83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Jacob, Finn, Hasan</a:t>
            </a:r>
          </a:p>
        </p:txBody>
      </p:sp>
    </p:spTree>
    <p:extLst>
      <p:ext uri="{BB962C8B-B14F-4D97-AF65-F5344CB8AC3E}">
        <p14:creationId xmlns:p14="http://schemas.microsoft.com/office/powerpoint/2010/main" val="161519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7B52-3B4F-4BD8-45FA-1F06F395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Database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5381-B0A8-A21E-1066-6E9973B5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/>
              <a:t>The database is a slowing down the web application, but it is not the main bottleneck due to the slow Heroku server hosting</a:t>
            </a:r>
          </a:p>
          <a:p>
            <a:r>
              <a:rPr lang="en-NZ"/>
              <a:t>Moving the database closer to the Heroku server would greatly reduce the database latency and Page load time</a:t>
            </a:r>
          </a:p>
          <a:p>
            <a:r>
              <a:rPr lang="en-NZ"/>
              <a:t>Scaling up the Heroku server would reduce the Page Load time and make the database a larger bottleneck</a:t>
            </a:r>
          </a:p>
        </p:txBody>
      </p:sp>
    </p:spTree>
    <p:extLst>
      <p:ext uri="{BB962C8B-B14F-4D97-AF65-F5344CB8AC3E}">
        <p14:creationId xmlns:p14="http://schemas.microsoft.com/office/powerpoint/2010/main" val="376056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288C-D3BB-795B-41B3-5E19269F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Authorisation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5329-EA66-087F-118D-9BD6E473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NZ">
                <a:latin typeface="Calibri"/>
                <a:cs typeface="Calibri"/>
              </a:rPr>
              <a:t>Login with a non-existing user</a:t>
            </a:r>
          </a:p>
          <a:p>
            <a:r>
              <a:rPr lang="en-NZ">
                <a:latin typeface="Calibri"/>
                <a:cs typeface="Calibri"/>
              </a:rPr>
              <a:t>Try creating a user with a weak password</a:t>
            </a:r>
          </a:p>
          <a:p>
            <a:r>
              <a:rPr lang="en-NZ">
                <a:latin typeface="Calibri"/>
                <a:cs typeface="Calibri"/>
              </a:rPr>
              <a:t>Create a user</a:t>
            </a:r>
          </a:p>
          <a:p>
            <a:r>
              <a:rPr lang="en-NZ">
                <a:latin typeface="Calibri"/>
                <a:cs typeface="Calibri"/>
              </a:rPr>
              <a:t>Login with a user</a:t>
            </a:r>
          </a:p>
          <a:p>
            <a:r>
              <a:rPr lang="en-NZ">
                <a:latin typeface="Calibri"/>
                <a:cs typeface="Calibri"/>
              </a:rPr>
              <a:t>Trying to login with wrong password</a:t>
            </a:r>
          </a:p>
          <a:p>
            <a:r>
              <a:rPr lang="en-NZ">
                <a:latin typeface="Calibri"/>
                <a:cs typeface="Calibri"/>
              </a:rPr>
              <a:t>Test Api Login</a:t>
            </a:r>
          </a:p>
          <a:p>
            <a:r>
              <a:rPr lang="en-NZ">
                <a:latin typeface="Calibri"/>
                <a:cs typeface="Calibri"/>
              </a:rPr>
              <a:t>Test Api Login with wrong password</a:t>
            </a:r>
          </a:p>
          <a:p>
            <a:r>
              <a:rPr lang="en-NZ">
                <a:latin typeface="Calibri"/>
                <a:cs typeface="Calibri"/>
              </a:rPr>
              <a:t>Test creating a product without being logged in</a:t>
            </a:r>
          </a:p>
          <a:p>
            <a:r>
              <a:rPr lang="en-NZ">
                <a:latin typeface="Calibri"/>
                <a:cs typeface="Calibri"/>
              </a:rPr>
              <a:t>Test creating a product while being logged in</a:t>
            </a:r>
          </a:p>
          <a:p>
            <a:r>
              <a:rPr lang="en-NZ">
                <a:latin typeface="Calibri"/>
                <a:cs typeface="Calibri"/>
              </a:rPr>
              <a:t>Test deleting a product while being logged in</a:t>
            </a:r>
          </a:p>
          <a:p>
            <a:r>
              <a:rPr lang="en-NZ">
                <a:latin typeface="Calibri"/>
                <a:cs typeface="Calibri"/>
              </a:rPr>
              <a:t>Test visiting the new products page when not logged in</a:t>
            </a:r>
          </a:p>
        </p:txBody>
      </p:sp>
    </p:spTree>
    <p:extLst>
      <p:ext uri="{BB962C8B-B14F-4D97-AF65-F5344CB8AC3E}">
        <p14:creationId xmlns:p14="http://schemas.microsoft.com/office/powerpoint/2010/main" val="28110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288C-D3BB-795B-41B3-5E19269F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5329-EA66-087F-118D-9BD6E473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/>
              <a:t>Standard Ecommerce site for purchasing a variety of products such as stationery and basic clothing</a:t>
            </a:r>
          </a:p>
          <a:p>
            <a:r>
              <a:rPr lang="en-NZ"/>
              <a:t>Users can view products without being authenticated</a:t>
            </a:r>
          </a:p>
          <a:p>
            <a:r>
              <a:rPr lang="en-NZ"/>
              <a:t>Users can purchase products after registering or logging in and view their purchase history</a:t>
            </a:r>
          </a:p>
          <a:p>
            <a:r>
              <a:rPr lang="en-NZ"/>
              <a:t>Products page recommends products based on previous user purchases and the weather at the User’s current location</a:t>
            </a:r>
          </a:p>
          <a:p>
            <a:r>
              <a:rPr lang="en-NZ"/>
              <a:t>Administrators can create, edit, and delete products</a:t>
            </a:r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99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288C-D3BB-795B-41B3-5E19269F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High Level Design/Overview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5329-EA66-087F-118D-9BD6E473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NZ"/>
              <a:t>Express Web Server with EJS</a:t>
            </a:r>
          </a:p>
          <a:p>
            <a:r>
              <a:rPr lang="en-NZ"/>
              <a:t>MVC Architecture </a:t>
            </a:r>
          </a:p>
          <a:p>
            <a:r>
              <a:rPr lang="en-NZ"/>
              <a:t>Folder Structure</a:t>
            </a:r>
          </a:p>
          <a:p>
            <a:pPr lvl="1"/>
            <a:r>
              <a:rPr lang="en-NZ"/>
              <a:t>/models, /views, /controllers, /routes, /tests, /public, app.js</a:t>
            </a:r>
          </a:p>
          <a:p>
            <a:r>
              <a:rPr lang="en-NZ"/>
              <a:t>Uses MongoDB in Sydney as the database with Mongoose as the ODM</a:t>
            </a:r>
          </a:p>
          <a:p>
            <a:r>
              <a:rPr lang="en-NZ"/>
              <a:t>Hosted remotely on Heroku in the United States</a:t>
            </a:r>
          </a:p>
          <a:p>
            <a:r>
              <a:rPr lang="en-NZ"/>
              <a:t>Separate API endpoints </a:t>
            </a:r>
          </a:p>
          <a:p>
            <a:r>
              <a:rPr lang="en-NZ"/>
              <a:t>Web Application available at / while API available at /</a:t>
            </a:r>
            <a:r>
              <a:rPr lang="en-NZ" err="1"/>
              <a:t>api</a:t>
            </a:r>
            <a:endParaRPr lang="en-NZ"/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477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288C-D3BB-795B-41B3-5E19269F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Workload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5329-EA66-087F-118D-9BD6E473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Finn – Frontend</a:t>
            </a:r>
          </a:p>
          <a:p>
            <a:r>
              <a:rPr lang="en-NZ"/>
              <a:t>Hasan – Authentication</a:t>
            </a:r>
          </a:p>
          <a:p>
            <a:r>
              <a:rPr lang="en-NZ"/>
              <a:t>Jacob – Backend</a:t>
            </a:r>
          </a:p>
          <a:p>
            <a:r>
              <a:rPr lang="en-US"/>
              <a:t>In the end, we all contributed to every section of the project</a:t>
            </a:r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740ECC-0A5C-73B7-C909-76B8BD67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D8331E-8425-93A9-F7A1-B6727096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781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68BB32C-4A98-F546-FBD4-38374A97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71588BC-9270-87E2-C145-65184797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781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E7F90FD-181F-6ECF-07F0-A65CED14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B38ACC6-04C2-2AB3-850B-7E297407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781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148A9A15-4142-3A93-ED9F-CEA760A1E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5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288C-D3BB-795B-41B3-5E19269F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Contribution By Each Member Of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5329-EA66-087F-118D-9BD6E473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Finn – All of the EJS files, the Client-Side Code and the Recommendations systems</a:t>
            </a:r>
          </a:p>
          <a:p>
            <a:r>
              <a:rPr lang="en-NZ"/>
              <a:t>Hasan – Authentication system (including Controllers and Routes) – local and Google OAuth, Authentication Testing, Password Reset functionality</a:t>
            </a:r>
          </a:p>
          <a:p>
            <a:r>
              <a:rPr lang="en-NZ"/>
              <a:t>Jacob – Products Backend (Controllers and Routes) and Database setup, API and API Testing, Database Testing</a:t>
            </a:r>
          </a:p>
        </p:txBody>
      </p:sp>
    </p:spTree>
    <p:extLst>
      <p:ext uri="{BB962C8B-B14F-4D97-AF65-F5344CB8AC3E}">
        <p14:creationId xmlns:p14="http://schemas.microsoft.com/office/powerpoint/2010/main" val="105069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288C-D3BB-795B-41B3-5E19269F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5329-EA66-087F-118D-9BD6E473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API Response Time</a:t>
            </a:r>
          </a:p>
          <a:p>
            <a:r>
              <a:rPr lang="en-NZ"/>
              <a:t>Database Performance and Bottlenecks</a:t>
            </a:r>
          </a:p>
          <a:p>
            <a:r>
              <a:rPr lang="en-NZ"/>
              <a:t>Authorisation Testing </a:t>
            </a:r>
          </a:p>
        </p:txBody>
      </p:sp>
    </p:spTree>
    <p:extLst>
      <p:ext uri="{BB962C8B-B14F-4D97-AF65-F5344CB8AC3E}">
        <p14:creationId xmlns:p14="http://schemas.microsoft.com/office/powerpoint/2010/main" val="247839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288C-D3BB-795B-41B3-5E19269F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API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5329-EA66-087F-118D-9BD6E473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33455" cy="1671431"/>
          </a:xfrm>
        </p:spPr>
        <p:txBody>
          <a:bodyPr>
            <a:normAutofit/>
          </a:bodyPr>
          <a:lstStyle/>
          <a:p>
            <a:r>
              <a:rPr lang="en-NZ" sz="1800"/>
              <a:t>Located within /tests/</a:t>
            </a:r>
            <a:r>
              <a:rPr lang="en-NZ" sz="1800" err="1"/>
              <a:t>responseTime</a:t>
            </a:r>
            <a:endParaRPr lang="en-NZ" sz="1800"/>
          </a:p>
          <a:p>
            <a:r>
              <a:rPr lang="en-NZ" sz="1800"/>
              <a:t>Heroku response times like local but ~570ms slower</a:t>
            </a:r>
          </a:p>
          <a:p>
            <a:pPr marL="0" indent="0">
              <a:buNone/>
            </a:pPr>
            <a:endParaRPr lang="en-NZ"/>
          </a:p>
          <a:p>
            <a:endParaRPr lang="en-NZ"/>
          </a:p>
          <a:p>
            <a:endParaRPr lang="en-NZ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F9F76CE-F9FA-E723-0608-9A95EF697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184151"/>
              </p:ext>
            </p:extLst>
          </p:nvPr>
        </p:nvGraphicFramePr>
        <p:xfrm>
          <a:off x="659800" y="3887148"/>
          <a:ext cx="54864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23868AF-7BCB-1A1E-C2A5-71B6DCF7F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619924"/>
              </p:ext>
            </p:extLst>
          </p:nvPr>
        </p:nvGraphicFramePr>
        <p:xfrm>
          <a:off x="6094411" y="3887148"/>
          <a:ext cx="549402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235CC07-3980-1D9A-D9DC-AFFC25465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987664"/>
              </p:ext>
            </p:extLst>
          </p:nvPr>
        </p:nvGraphicFramePr>
        <p:xfrm>
          <a:off x="4774867" y="273257"/>
          <a:ext cx="7417133" cy="3647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152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FA288C-D3BB-795B-41B3-5E19269F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NZ" sz="3200">
                <a:solidFill>
                  <a:srgbClr val="FFFFFF"/>
                </a:solidFill>
              </a:rPr>
              <a:t>API Response time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5329-EA66-087F-118D-9BD6E473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r>
              <a:rPr lang="en-NZ" sz="1400">
                <a:solidFill>
                  <a:srgbClr val="FFFFFF"/>
                </a:solidFill>
              </a:rPr>
              <a:t>The service does not scale well - high concurrent requests lead to increasingly larger response times, making the website hard to use.</a:t>
            </a:r>
          </a:p>
          <a:p>
            <a:r>
              <a:rPr lang="en-NZ" sz="1400">
                <a:solidFill>
                  <a:srgbClr val="FFFFFF"/>
                </a:solidFill>
              </a:rPr>
              <a:t>PUT requests seem to scale better than other types</a:t>
            </a:r>
          </a:p>
          <a:p>
            <a:r>
              <a:rPr lang="en-NZ" sz="1400">
                <a:solidFill>
                  <a:srgbClr val="FFFFFF"/>
                </a:solidFill>
              </a:rPr>
              <a:t>Location of Server (Sydney) and location of Database (Virginia) leads to high latency at every request.</a:t>
            </a:r>
          </a:p>
          <a:p>
            <a:r>
              <a:rPr lang="en-NZ" sz="1400">
                <a:solidFill>
                  <a:srgbClr val="FFFFFF"/>
                </a:solidFill>
              </a:rPr>
              <a:t>Slow free web hosting restricts the performance to a shared CPU, 512MB of RAM leading to poor scaling</a:t>
            </a:r>
          </a:p>
        </p:txBody>
      </p:sp>
      <p:grpSp>
        <p:nvGrpSpPr>
          <p:cNvPr id="76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7C6971-A961-4F4D-B569-0BAE0040F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20025"/>
              </p:ext>
            </p:extLst>
          </p:nvPr>
        </p:nvGraphicFramePr>
        <p:xfrm>
          <a:off x="4711778" y="643467"/>
          <a:ext cx="6844045" cy="556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5159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B1169-5E45-F7C4-C20A-EEA20C90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NZ" sz="3200"/>
              <a:t>Database Performance and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4576-034A-53F0-2307-EB7D6DBF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NZ" sz="1200"/>
              <a:t>Added logs to record when a database call starts and ends within the server</a:t>
            </a:r>
          </a:p>
          <a:p>
            <a:pPr>
              <a:lnSpc>
                <a:spcPct val="110000"/>
              </a:lnSpc>
            </a:pPr>
            <a:r>
              <a:rPr lang="en-NZ" sz="1200"/>
              <a:t>Local – Individual Product</a:t>
            </a:r>
          </a:p>
          <a:p>
            <a:pPr lvl="1">
              <a:lnSpc>
                <a:spcPct val="110000"/>
              </a:lnSpc>
            </a:pPr>
            <a:r>
              <a:rPr lang="en-NZ" sz="1200"/>
              <a:t>Average Database Call takes roughly 40-50ms – roughly the same as the average ping to Sydney</a:t>
            </a:r>
          </a:p>
          <a:p>
            <a:pPr lvl="1">
              <a:lnSpc>
                <a:spcPct val="110000"/>
              </a:lnSpc>
            </a:pPr>
            <a:r>
              <a:rPr lang="en-NZ" sz="1200"/>
              <a:t>Average HTML Page load in browser takes roughly 180ms when not cached</a:t>
            </a:r>
          </a:p>
          <a:p>
            <a:pPr lvl="1">
              <a:lnSpc>
                <a:spcPct val="110000"/>
              </a:lnSpc>
            </a:pPr>
            <a:r>
              <a:rPr lang="en-NZ" sz="1200"/>
              <a:t>About 1/3</a:t>
            </a:r>
            <a:r>
              <a:rPr lang="en-NZ" sz="1200" baseline="30000"/>
              <a:t>rd</a:t>
            </a:r>
            <a:r>
              <a:rPr lang="en-NZ" sz="1200"/>
              <a:t> to 1/4</a:t>
            </a:r>
            <a:r>
              <a:rPr lang="en-NZ" sz="1200" baseline="30000"/>
              <a:t>th</a:t>
            </a:r>
            <a:r>
              <a:rPr lang="en-NZ" sz="1200"/>
              <a:t> of the page load is waiting for the database</a:t>
            </a:r>
          </a:p>
          <a:p>
            <a:pPr>
              <a:lnSpc>
                <a:spcPct val="110000"/>
              </a:lnSpc>
            </a:pPr>
            <a:r>
              <a:rPr lang="en-NZ" sz="1200"/>
              <a:t>Heroku – Individual Product</a:t>
            </a:r>
          </a:p>
          <a:p>
            <a:pPr lvl="1">
              <a:lnSpc>
                <a:spcPct val="110000"/>
              </a:lnSpc>
            </a:pPr>
            <a:r>
              <a:rPr lang="en-NZ" sz="1200"/>
              <a:t>Average Database Call takes roughly 200ms – roughly the same as the average ping from Sydney to Virginia</a:t>
            </a:r>
          </a:p>
          <a:p>
            <a:pPr lvl="1">
              <a:lnSpc>
                <a:spcPct val="110000"/>
              </a:lnSpc>
            </a:pPr>
            <a:r>
              <a:rPr lang="en-NZ" sz="1200"/>
              <a:t>Average HTML Page load in browser takes roughly 1000ms when not cached</a:t>
            </a:r>
          </a:p>
          <a:p>
            <a:pPr lvl="1">
              <a:lnSpc>
                <a:spcPct val="110000"/>
              </a:lnSpc>
            </a:pPr>
            <a:r>
              <a:rPr lang="en-NZ" sz="1200"/>
              <a:t>About 1/5</a:t>
            </a:r>
            <a:r>
              <a:rPr lang="en-NZ" sz="1200" baseline="30000"/>
              <a:t>th</a:t>
            </a:r>
            <a:r>
              <a:rPr lang="en-NZ" sz="1200"/>
              <a:t> of the page load is waiting for the database</a:t>
            </a:r>
          </a:p>
          <a:p>
            <a:pPr lvl="1">
              <a:lnSpc>
                <a:spcPct val="110000"/>
              </a:lnSpc>
            </a:pPr>
            <a:endParaRPr lang="en-NZ" sz="12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88ADD6-F225-9A49-A2AE-4B6B52572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864145"/>
              </p:ext>
            </p:extLst>
          </p:nvPr>
        </p:nvGraphicFramePr>
        <p:xfrm>
          <a:off x="6096000" y="618518"/>
          <a:ext cx="5456279" cy="5596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07344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NWEN304 The Connoisseurs</vt:lpstr>
      <vt:lpstr>Project Introduction</vt:lpstr>
      <vt:lpstr>High Level Design/Overview</vt:lpstr>
      <vt:lpstr>Workload Distribution</vt:lpstr>
      <vt:lpstr>Contribution By Each Member Of Team</vt:lpstr>
      <vt:lpstr>Performance Analysis</vt:lpstr>
      <vt:lpstr>API Response time</vt:lpstr>
      <vt:lpstr>API Response time Scaling</vt:lpstr>
      <vt:lpstr>Database Performance and bottlenecks</vt:lpstr>
      <vt:lpstr>Database Bottleneck</vt:lpstr>
      <vt:lpstr>Authorisation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NWEN304 The Connoisseurs</dc:title>
  <dc:creator>Jacob Chapman</dc:creator>
  <cp:revision>1</cp:revision>
  <dcterms:created xsi:type="dcterms:W3CDTF">2022-10-24T23:57:35Z</dcterms:created>
  <dcterms:modified xsi:type="dcterms:W3CDTF">2022-10-25T20:37:01Z</dcterms:modified>
</cp:coreProperties>
</file>