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2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5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12"/>
    <a:srgbClr val="D4D2FE"/>
    <a:srgbClr val="DEE8FE"/>
    <a:srgbClr val="5395FF"/>
    <a:srgbClr val="87B5FF"/>
    <a:srgbClr val="004CC7"/>
    <a:srgbClr val="063CB6"/>
    <a:srgbClr val="063FBA"/>
    <a:srgbClr val="2626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FF015-670E-475C-A9CE-20AFB3A21B2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26D4-A4FD-4BB1-B467-E929ECDA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D26D4-A4FD-4BB1-B467-E929ECDABB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9EE2-3AE2-416E-9423-BC26393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3C3AB-0D02-44F3-A208-82C954D0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0F5A-9ADC-4988-A9F0-6A32AEF4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DF6D-08FC-4D56-886A-DF996357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793D-C4DE-48FB-881A-376CCE9E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BF20-FFAD-49F4-8CD1-9C4842D4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C79B3-BA79-43FA-8361-BB7045D5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E0B4-9CD5-485B-AAA4-6EA09BE2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E102-D218-4A96-B6A4-C562CE3D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75FB-0D7D-46CC-80FA-B235311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10B01-9843-4D01-B632-414FE70C7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7D2BF-D2AC-4BB2-9245-E38045A7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03A0-90F5-4890-90FA-906AE171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36CB-6F82-4F6C-9F72-C77753F3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4A49-092A-4BA9-8121-6CB98C0D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D25-0102-47C0-AC8D-2234E848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0D92-F0BF-4730-B3FD-FCA94BE8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C138-ECD7-48A2-9C4E-834B3CB9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FF47-54B2-416D-9E2D-734B6546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2C89-6FB0-4CE0-8252-01F3B253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E53-FBF1-4FA1-B73F-9C30F918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3D96-F730-4CA7-A274-DF9F3A00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539D-03FD-4FF4-8A36-A700C5D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23A0-FB17-4A27-A688-7F7BC195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0B4C-DCED-448D-B6E5-F56D3521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9CA7-8A45-419E-93E6-DCCF32D1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E9EC-D6FE-4BE9-9C89-F2FDC202E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3F14-9A57-43B7-B584-96EE4CB5F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2052-8456-4D0A-8BD4-44136CFC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CF1D1-1738-455C-87DA-D09F739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B8E8A-EAA5-49A7-BE29-02CDA907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9B53-C610-4B1C-9F83-3F98D5EC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5253-A29C-4B8E-B45D-07BCE11A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821-51EB-4009-AB2C-1F3FD315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A4596-0FCD-4E7A-9EDC-27FA7DFD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A6140-FCF8-41E6-9B3B-692AF81C7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5B7CB-0C68-41D7-8AC6-8E19ABEE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80BEF-29AD-42A2-AF74-D13FF096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3C5A2-C3C3-4C5E-BDB0-CD63C434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7304-2F51-41A6-91BB-A41ACC73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2E6C9-010B-43B5-8720-F58FF6EF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50211-4C03-42B0-B5EA-3581D551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2F611-2F19-47BD-B646-ADFC2C2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3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B353-0BE4-49F5-A50B-5445F73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EBF2E-BF6E-4E2D-964C-D352AE91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651C1-A46D-403D-A5C3-E81C5EDD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C75A-EFBD-4A02-A601-81740F32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1577-7CEC-421B-9A28-F96A6C42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303F2-DBCF-474A-9A38-11ECA4C0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7CD9-201D-4272-A640-C4E70099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9016-4E80-4026-8DA8-FA59E722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69F02-0D9D-4388-86D5-49DA8B07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3681-A15A-496D-A45C-9667616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CF2C-6136-4580-BE7E-0BC81C11D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C5491-FE3C-457A-80C4-52A4ED43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2B53-E152-4080-9909-A65EF26A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B49D-0FD3-4A77-A62A-CE1DB6BD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A79-2C3C-42E7-A557-96E3C4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83AC-A4D2-4C18-A1C1-0E9AA37B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177D-BE17-4372-80EC-21BC68F8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20F0-F4C5-4AB1-8F28-4F07BD9AF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26AF-DEEF-48FE-BA48-9EAED1E6A7F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A40A-098E-4C73-90A1-E8419CF7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488D-6A95-4062-95B3-A1105FC47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2624-78A2-4B8B-94A9-E63E802E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56448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1575D-BA00-4DD8-A449-C29E6F22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01" y="295701"/>
            <a:ext cx="6266597" cy="62665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8FAA346-707A-4AAB-AC10-3478827C93DF}"/>
              </a:ext>
            </a:extLst>
          </p:cNvPr>
          <p:cNvSpPr txBox="1"/>
          <p:nvPr/>
        </p:nvSpPr>
        <p:spPr>
          <a:xfrm>
            <a:off x="0" y="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45874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EnderInstaller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45527-EC16-47D8-A9E1-4C912A963798}"/>
              </a:ext>
            </a:extLst>
          </p:cNvPr>
          <p:cNvSpPr/>
          <p:nvPr/>
        </p:nvSpPr>
        <p:spPr>
          <a:xfrm>
            <a:off x="3331845" y="573206"/>
            <a:ext cx="348065" cy="5434939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49DC84-8999-4E6B-A171-3D10D486F4C4}"/>
              </a:ext>
            </a:extLst>
          </p:cNvPr>
          <p:cNvSpPr/>
          <p:nvPr/>
        </p:nvSpPr>
        <p:spPr>
          <a:xfrm rot="4721668">
            <a:off x="3807954" y="46519"/>
            <a:ext cx="348065" cy="1182757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5A5D7-5B06-463B-A795-030EF070BBD1}"/>
              </a:ext>
            </a:extLst>
          </p:cNvPr>
          <p:cNvSpPr/>
          <p:nvPr/>
        </p:nvSpPr>
        <p:spPr>
          <a:xfrm rot="6760196">
            <a:off x="3786040" y="5415522"/>
            <a:ext cx="348065" cy="1262278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EB8E82-A4C7-4D49-ACC3-5DC76C4BF953}"/>
              </a:ext>
            </a:extLst>
          </p:cNvPr>
          <p:cNvSpPr/>
          <p:nvPr/>
        </p:nvSpPr>
        <p:spPr>
          <a:xfrm rot="4547162">
            <a:off x="4985291" y="5194338"/>
            <a:ext cx="348065" cy="1725533"/>
          </a:xfrm>
          <a:prstGeom prst="roundRect">
            <a:avLst>
              <a:gd name="adj" fmla="val 30278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209046-E461-491E-85C8-9110632AE954}"/>
              </a:ext>
            </a:extLst>
          </p:cNvPr>
          <p:cNvSpPr/>
          <p:nvPr/>
        </p:nvSpPr>
        <p:spPr>
          <a:xfrm>
            <a:off x="4290996" y="489474"/>
            <a:ext cx="348065" cy="5861150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38F6DC-B409-4823-9050-D65A14AD8422}"/>
              </a:ext>
            </a:extLst>
          </p:cNvPr>
          <p:cNvSpPr/>
          <p:nvPr/>
        </p:nvSpPr>
        <p:spPr>
          <a:xfrm rot="6211583">
            <a:off x="5923404" y="-865796"/>
            <a:ext cx="348065" cy="3607016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4AA957-4E89-40C3-BAF5-FBCE0C3E1CD0}"/>
              </a:ext>
            </a:extLst>
          </p:cNvPr>
          <p:cNvSpPr/>
          <p:nvPr/>
        </p:nvSpPr>
        <p:spPr>
          <a:xfrm>
            <a:off x="7522051" y="1149907"/>
            <a:ext cx="348065" cy="920939"/>
          </a:xfrm>
          <a:prstGeom prst="roundRect">
            <a:avLst>
              <a:gd name="adj" fmla="val 50000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8D26F1D-276E-4752-B2FD-7E931143A970}"/>
              </a:ext>
            </a:extLst>
          </p:cNvPr>
          <p:cNvSpPr/>
          <p:nvPr/>
        </p:nvSpPr>
        <p:spPr>
          <a:xfrm rot="4547162">
            <a:off x="5182690" y="5139760"/>
            <a:ext cx="348065" cy="1725533"/>
          </a:xfrm>
          <a:prstGeom prst="roundRect">
            <a:avLst>
              <a:gd name="adj" fmla="val 50000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787CA77-DC02-450D-951C-4D190BA8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00" y="2776945"/>
            <a:ext cx="3069927" cy="3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EnderInstaller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45527-EC16-47D8-A9E1-4C912A963798}"/>
              </a:ext>
            </a:extLst>
          </p:cNvPr>
          <p:cNvSpPr/>
          <p:nvPr/>
        </p:nvSpPr>
        <p:spPr>
          <a:xfrm>
            <a:off x="3331845" y="573206"/>
            <a:ext cx="348065" cy="5434939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49DC84-8999-4E6B-A171-3D10D486F4C4}"/>
              </a:ext>
            </a:extLst>
          </p:cNvPr>
          <p:cNvSpPr/>
          <p:nvPr/>
        </p:nvSpPr>
        <p:spPr>
          <a:xfrm rot="4721668">
            <a:off x="3807954" y="46519"/>
            <a:ext cx="348065" cy="1182757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5A5D7-5B06-463B-A795-030EF070BBD1}"/>
              </a:ext>
            </a:extLst>
          </p:cNvPr>
          <p:cNvSpPr/>
          <p:nvPr/>
        </p:nvSpPr>
        <p:spPr>
          <a:xfrm rot="6760196">
            <a:off x="3786040" y="5415522"/>
            <a:ext cx="348065" cy="1262278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EB8E82-A4C7-4D49-ACC3-5DC76C4BF953}"/>
              </a:ext>
            </a:extLst>
          </p:cNvPr>
          <p:cNvSpPr/>
          <p:nvPr/>
        </p:nvSpPr>
        <p:spPr>
          <a:xfrm rot="4547162">
            <a:off x="4985291" y="5194338"/>
            <a:ext cx="348065" cy="1725533"/>
          </a:xfrm>
          <a:prstGeom prst="roundRect">
            <a:avLst>
              <a:gd name="adj" fmla="val 30278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209046-E461-491E-85C8-9110632AE954}"/>
              </a:ext>
            </a:extLst>
          </p:cNvPr>
          <p:cNvSpPr/>
          <p:nvPr/>
        </p:nvSpPr>
        <p:spPr>
          <a:xfrm>
            <a:off x="4290996" y="489474"/>
            <a:ext cx="348065" cy="5861150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38F6DC-B409-4823-9050-D65A14AD8422}"/>
              </a:ext>
            </a:extLst>
          </p:cNvPr>
          <p:cNvSpPr/>
          <p:nvPr/>
        </p:nvSpPr>
        <p:spPr>
          <a:xfrm rot="6211583">
            <a:off x="5923404" y="-865796"/>
            <a:ext cx="348065" cy="3607016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4AA957-4E89-40C3-BAF5-FBCE0C3E1CD0}"/>
              </a:ext>
            </a:extLst>
          </p:cNvPr>
          <p:cNvSpPr/>
          <p:nvPr/>
        </p:nvSpPr>
        <p:spPr>
          <a:xfrm>
            <a:off x="7522051" y="1149907"/>
            <a:ext cx="348065" cy="920939"/>
          </a:xfrm>
          <a:prstGeom prst="roundRect">
            <a:avLst>
              <a:gd name="adj" fmla="val 50000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8D26F1D-276E-4752-B2FD-7E931143A970}"/>
              </a:ext>
            </a:extLst>
          </p:cNvPr>
          <p:cNvSpPr/>
          <p:nvPr/>
        </p:nvSpPr>
        <p:spPr>
          <a:xfrm rot="4547162">
            <a:off x="5182690" y="5139760"/>
            <a:ext cx="348065" cy="1725533"/>
          </a:xfrm>
          <a:prstGeom prst="roundRect">
            <a:avLst>
              <a:gd name="adj" fmla="val 50000"/>
            </a:avLst>
          </a:prstGeom>
          <a:solidFill>
            <a:srgbClr val="004CC7"/>
          </a:solidFill>
          <a:ln w="7620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1902-3010-4F70-A9AF-A00CB603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69" y="2844696"/>
            <a:ext cx="2935212" cy="29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5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rgbClr val="004CC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EnderInstaller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45527-EC16-47D8-A9E1-4C912A963798}"/>
              </a:ext>
            </a:extLst>
          </p:cNvPr>
          <p:cNvSpPr/>
          <p:nvPr/>
        </p:nvSpPr>
        <p:spPr>
          <a:xfrm>
            <a:off x="3331845" y="573206"/>
            <a:ext cx="348065" cy="5434939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49DC84-8999-4E6B-A171-3D10D486F4C4}"/>
              </a:ext>
            </a:extLst>
          </p:cNvPr>
          <p:cNvSpPr/>
          <p:nvPr/>
        </p:nvSpPr>
        <p:spPr>
          <a:xfrm rot="4721668">
            <a:off x="3807954" y="46519"/>
            <a:ext cx="348065" cy="1182757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5A5D7-5B06-463B-A795-030EF070BBD1}"/>
              </a:ext>
            </a:extLst>
          </p:cNvPr>
          <p:cNvSpPr/>
          <p:nvPr/>
        </p:nvSpPr>
        <p:spPr>
          <a:xfrm rot="6760196">
            <a:off x="3786040" y="5415522"/>
            <a:ext cx="348065" cy="1262278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EB8E82-A4C7-4D49-ACC3-5DC76C4BF953}"/>
              </a:ext>
            </a:extLst>
          </p:cNvPr>
          <p:cNvSpPr/>
          <p:nvPr/>
        </p:nvSpPr>
        <p:spPr>
          <a:xfrm rot="4547162">
            <a:off x="4985291" y="5194338"/>
            <a:ext cx="348065" cy="1725533"/>
          </a:xfrm>
          <a:prstGeom prst="roundRect">
            <a:avLst>
              <a:gd name="adj" fmla="val 30278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209046-E461-491E-85C8-9110632AE954}"/>
              </a:ext>
            </a:extLst>
          </p:cNvPr>
          <p:cNvSpPr/>
          <p:nvPr/>
        </p:nvSpPr>
        <p:spPr>
          <a:xfrm>
            <a:off x="4290996" y="489474"/>
            <a:ext cx="348065" cy="5861150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38F6DC-B409-4823-9050-D65A14AD8422}"/>
              </a:ext>
            </a:extLst>
          </p:cNvPr>
          <p:cNvSpPr/>
          <p:nvPr/>
        </p:nvSpPr>
        <p:spPr>
          <a:xfrm rot="6211583">
            <a:off x="5923404" y="-865796"/>
            <a:ext cx="348065" cy="3607016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4AA957-4E89-40C3-BAF5-FBCE0C3E1CD0}"/>
              </a:ext>
            </a:extLst>
          </p:cNvPr>
          <p:cNvSpPr/>
          <p:nvPr/>
        </p:nvSpPr>
        <p:spPr>
          <a:xfrm>
            <a:off x="7522051" y="1149907"/>
            <a:ext cx="348065" cy="920939"/>
          </a:xfrm>
          <a:prstGeom prst="roundRect">
            <a:avLst>
              <a:gd name="adj" fmla="val 50000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8D26F1D-276E-4752-B2FD-7E931143A970}"/>
              </a:ext>
            </a:extLst>
          </p:cNvPr>
          <p:cNvSpPr/>
          <p:nvPr/>
        </p:nvSpPr>
        <p:spPr>
          <a:xfrm rot="4547162">
            <a:off x="5182690" y="5139760"/>
            <a:ext cx="348065" cy="1725533"/>
          </a:xfrm>
          <a:prstGeom prst="roundRect">
            <a:avLst>
              <a:gd name="adj" fmla="val 50000"/>
            </a:avLst>
          </a:prstGeom>
          <a:solidFill>
            <a:srgbClr val="87B5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C1EF-09BA-4F95-BF1F-0283D22B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69" y="2831849"/>
            <a:ext cx="2935212" cy="29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6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EnderStore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8D65-E99A-408F-B6E6-420941883552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9172F1-DFB2-4D2D-8A0C-5101A795F419}"/>
              </a:ext>
            </a:extLst>
          </p:cNvPr>
          <p:cNvSpPr/>
          <p:nvPr/>
        </p:nvSpPr>
        <p:spPr>
          <a:xfrm>
            <a:off x="3508308" y="1984444"/>
            <a:ext cx="348065" cy="3822970"/>
          </a:xfrm>
          <a:prstGeom prst="roundRect">
            <a:avLst>
              <a:gd name="adj" fmla="val 5000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1C5508-A671-4FD1-95AA-8B5CC5C2F6BB}"/>
              </a:ext>
            </a:extLst>
          </p:cNvPr>
          <p:cNvSpPr/>
          <p:nvPr/>
        </p:nvSpPr>
        <p:spPr>
          <a:xfrm>
            <a:off x="8326966" y="1994172"/>
            <a:ext cx="348065" cy="3822970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9B2409-7F2E-495D-B5CE-76A2E60CD6CC}"/>
              </a:ext>
            </a:extLst>
          </p:cNvPr>
          <p:cNvSpPr/>
          <p:nvPr/>
        </p:nvSpPr>
        <p:spPr>
          <a:xfrm rot="5400000">
            <a:off x="5917637" y="-454069"/>
            <a:ext cx="348065" cy="5166725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8F884C-CE6D-4A70-B56C-1F615139798F}"/>
              </a:ext>
            </a:extLst>
          </p:cNvPr>
          <p:cNvSpPr/>
          <p:nvPr/>
        </p:nvSpPr>
        <p:spPr>
          <a:xfrm rot="5400000">
            <a:off x="5917636" y="4171396"/>
            <a:ext cx="348065" cy="3920246"/>
          </a:xfrm>
          <a:prstGeom prst="roundRect">
            <a:avLst>
              <a:gd name="adj" fmla="val 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05B8C831-26A9-4302-8A8D-EFFF34129C37}"/>
              </a:ext>
            </a:extLst>
          </p:cNvPr>
          <p:cNvSpPr/>
          <p:nvPr/>
        </p:nvSpPr>
        <p:spPr>
          <a:xfrm rot="1769735">
            <a:off x="3508308" y="5053683"/>
            <a:ext cx="1270708" cy="1253362"/>
          </a:xfrm>
          <a:prstGeom prst="blockArc">
            <a:avLst>
              <a:gd name="adj1" fmla="val 3291024"/>
              <a:gd name="adj2" fmla="val 9182385"/>
              <a:gd name="adj3" fmla="val 27786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643B942-343B-481E-821B-7F55EAD6DF9B}"/>
              </a:ext>
            </a:extLst>
          </p:cNvPr>
          <p:cNvSpPr/>
          <p:nvPr/>
        </p:nvSpPr>
        <p:spPr>
          <a:xfrm rot="17826650">
            <a:off x="7413427" y="5046534"/>
            <a:ext cx="1270708" cy="1253362"/>
          </a:xfrm>
          <a:prstGeom prst="blockArc">
            <a:avLst>
              <a:gd name="adj1" fmla="val 3291024"/>
              <a:gd name="adj2" fmla="val 9182385"/>
              <a:gd name="adj3" fmla="val 27786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A609CE-4EF3-47E9-AC30-FEAA2D454ED4}"/>
              </a:ext>
            </a:extLst>
          </p:cNvPr>
          <p:cNvSpPr/>
          <p:nvPr/>
        </p:nvSpPr>
        <p:spPr>
          <a:xfrm>
            <a:off x="4807890" y="1653987"/>
            <a:ext cx="348065" cy="1108667"/>
          </a:xfrm>
          <a:prstGeom prst="roundRect">
            <a:avLst>
              <a:gd name="adj" fmla="val 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16B29-73F3-4BCD-AC3C-E8C2AB79F872}"/>
              </a:ext>
            </a:extLst>
          </p:cNvPr>
          <p:cNvSpPr/>
          <p:nvPr/>
        </p:nvSpPr>
        <p:spPr>
          <a:xfrm>
            <a:off x="7036047" y="1653987"/>
            <a:ext cx="348065" cy="1108667"/>
          </a:xfrm>
          <a:prstGeom prst="roundRect">
            <a:avLst>
              <a:gd name="adj" fmla="val 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D314C71A-4268-43C4-9FFC-8B8BB5A1636C}"/>
              </a:ext>
            </a:extLst>
          </p:cNvPr>
          <p:cNvSpPr/>
          <p:nvPr/>
        </p:nvSpPr>
        <p:spPr>
          <a:xfrm>
            <a:off x="4807890" y="378549"/>
            <a:ext cx="2576222" cy="2537405"/>
          </a:xfrm>
          <a:prstGeom prst="blockArc">
            <a:avLst>
              <a:gd name="adj1" fmla="val 10790743"/>
              <a:gd name="adj2" fmla="val 19068"/>
              <a:gd name="adj3" fmla="val 13870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6B4610-1B61-4754-9012-EC2D42DAA3D4}"/>
              </a:ext>
            </a:extLst>
          </p:cNvPr>
          <p:cNvSpPr/>
          <p:nvPr/>
        </p:nvSpPr>
        <p:spPr>
          <a:xfrm>
            <a:off x="4717132" y="2607482"/>
            <a:ext cx="520961" cy="520961"/>
          </a:xfrm>
          <a:prstGeom prst="ellipse">
            <a:avLst/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BCE591-4F53-46F5-A54F-BAF77446AA04}"/>
              </a:ext>
            </a:extLst>
          </p:cNvPr>
          <p:cNvSpPr/>
          <p:nvPr/>
        </p:nvSpPr>
        <p:spPr>
          <a:xfrm>
            <a:off x="6953909" y="2611572"/>
            <a:ext cx="520961" cy="520961"/>
          </a:xfrm>
          <a:prstGeom prst="ellipse">
            <a:avLst/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F19AA62-E782-4C17-9646-2DFFF4E9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19" y="3240604"/>
            <a:ext cx="2398866" cy="24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EnderStore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8D65-E99A-408F-B6E6-420941883552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9172F1-DFB2-4D2D-8A0C-5101A795F419}"/>
              </a:ext>
            </a:extLst>
          </p:cNvPr>
          <p:cNvSpPr/>
          <p:nvPr/>
        </p:nvSpPr>
        <p:spPr>
          <a:xfrm>
            <a:off x="3508308" y="1984444"/>
            <a:ext cx="348065" cy="3822970"/>
          </a:xfrm>
          <a:prstGeom prst="roundRect">
            <a:avLst>
              <a:gd name="adj" fmla="val 5000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1C5508-A671-4FD1-95AA-8B5CC5C2F6BB}"/>
              </a:ext>
            </a:extLst>
          </p:cNvPr>
          <p:cNvSpPr/>
          <p:nvPr/>
        </p:nvSpPr>
        <p:spPr>
          <a:xfrm>
            <a:off x="8326966" y="1994172"/>
            <a:ext cx="348065" cy="3822970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9B2409-7F2E-495D-B5CE-76A2E60CD6CC}"/>
              </a:ext>
            </a:extLst>
          </p:cNvPr>
          <p:cNvSpPr/>
          <p:nvPr/>
        </p:nvSpPr>
        <p:spPr>
          <a:xfrm rot="5400000">
            <a:off x="5917637" y="-454069"/>
            <a:ext cx="348065" cy="5166725"/>
          </a:xfrm>
          <a:prstGeom prst="roundRect">
            <a:avLst>
              <a:gd name="adj" fmla="val 32351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8F884C-CE6D-4A70-B56C-1F615139798F}"/>
              </a:ext>
            </a:extLst>
          </p:cNvPr>
          <p:cNvSpPr/>
          <p:nvPr/>
        </p:nvSpPr>
        <p:spPr>
          <a:xfrm rot="5400000">
            <a:off x="5917636" y="4171396"/>
            <a:ext cx="348065" cy="3920246"/>
          </a:xfrm>
          <a:prstGeom prst="roundRect">
            <a:avLst>
              <a:gd name="adj" fmla="val 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05B8C831-26A9-4302-8A8D-EFFF34129C37}"/>
              </a:ext>
            </a:extLst>
          </p:cNvPr>
          <p:cNvSpPr/>
          <p:nvPr/>
        </p:nvSpPr>
        <p:spPr>
          <a:xfrm rot="1769735">
            <a:off x="3508308" y="5053683"/>
            <a:ext cx="1270708" cy="1253362"/>
          </a:xfrm>
          <a:prstGeom prst="blockArc">
            <a:avLst>
              <a:gd name="adj1" fmla="val 3291024"/>
              <a:gd name="adj2" fmla="val 9182385"/>
              <a:gd name="adj3" fmla="val 27786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643B942-343B-481E-821B-7F55EAD6DF9B}"/>
              </a:ext>
            </a:extLst>
          </p:cNvPr>
          <p:cNvSpPr/>
          <p:nvPr/>
        </p:nvSpPr>
        <p:spPr>
          <a:xfrm rot="17826650">
            <a:off x="7413427" y="5046534"/>
            <a:ext cx="1270708" cy="1253362"/>
          </a:xfrm>
          <a:prstGeom prst="blockArc">
            <a:avLst>
              <a:gd name="adj1" fmla="val 3291024"/>
              <a:gd name="adj2" fmla="val 9182385"/>
              <a:gd name="adj3" fmla="val 27786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A609CE-4EF3-47E9-AC30-FEAA2D454ED4}"/>
              </a:ext>
            </a:extLst>
          </p:cNvPr>
          <p:cNvSpPr/>
          <p:nvPr/>
        </p:nvSpPr>
        <p:spPr>
          <a:xfrm>
            <a:off x="4807890" y="1653987"/>
            <a:ext cx="348065" cy="1108667"/>
          </a:xfrm>
          <a:prstGeom prst="roundRect">
            <a:avLst>
              <a:gd name="adj" fmla="val 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16B29-73F3-4BCD-AC3C-E8C2AB79F872}"/>
              </a:ext>
            </a:extLst>
          </p:cNvPr>
          <p:cNvSpPr/>
          <p:nvPr/>
        </p:nvSpPr>
        <p:spPr>
          <a:xfrm>
            <a:off x="7036047" y="1653987"/>
            <a:ext cx="348065" cy="1108667"/>
          </a:xfrm>
          <a:prstGeom prst="roundRect">
            <a:avLst>
              <a:gd name="adj" fmla="val 0"/>
            </a:avLst>
          </a:prstGeom>
          <a:solidFill>
            <a:srgbClr val="004CC7"/>
          </a:solidFill>
          <a:ln w="19050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D314C71A-4268-43C4-9FFC-8B8BB5A1636C}"/>
              </a:ext>
            </a:extLst>
          </p:cNvPr>
          <p:cNvSpPr/>
          <p:nvPr/>
        </p:nvSpPr>
        <p:spPr>
          <a:xfrm>
            <a:off x="4807890" y="378549"/>
            <a:ext cx="2576222" cy="2537405"/>
          </a:xfrm>
          <a:prstGeom prst="blockArc">
            <a:avLst>
              <a:gd name="adj1" fmla="val 10790743"/>
              <a:gd name="adj2" fmla="val 19068"/>
              <a:gd name="adj3" fmla="val 13870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6B4610-1B61-4754-9012-EC2D42DAA3D4}"/>
              </a:ext>
            </a:extLst>
          </p:cNvPr>
          <p:cNvSpPr/>
          <p:nvPr/>
        </p:nvSpPr>
        <p:spPr>
          <a:xfrm>
            <a:off x="4717132" y="2607482"/>
            <a:ext cx="520961" cy="520961"/>
          </a:xfrm>
          <a:prstGeom prst="ellipse">
            <a:avLst/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BCE591-4F53-46F5-A54F-BAF77446AA04}"/>
              </a:ext>
            </a:extLst>
          </p:cNvPr>
          <p:cNvSpPr/>
          <p:nvPr/>
        </p:nvSpPr>
        <p:spPr>
          <a:xfrm>
            <a:off x="6953909" y="2611572"/>
            <a:ext cx="520961" cy="520961"/>
          </a:xfrm>
          <a:prstGeom prst="ellipse">
            <a:avLst/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5E6A9-7648-4D37-8230-F68E7B73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5" y="3240602"/>
            <a:ext cx="2398868" cy="24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EnderStore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8D65-E99A-408F-B6E6-420941883552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rgbClr val="004CC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9172F1-DFB2-4D2D-8A0C-5101A795F419}"/>
              </a:ext>
            </a:extLst>
          </p:cNvPr>
          <p:cNvSpPr/>
          <p:nvPr/>
        </p:nvSpPr>
        <p:spPr>
          <a:xfrm>
            <a:off x="3508308" y="1984444"/>
            <a:ext cx="348065" cy="3822970"/>
          </a:xfrm>
          <a:prstGeom prst="roundRect">
            <a:avLst>
              <a:gd name="adj" fmla="val 50000"/>
            </a:avLst>
          </a:prstGeom>
          <a:solidFill>
            <a:srgbClr val="87B5FF"/>
          </a:solidFill>
          <a:ln w="190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1C5508-A671-4FD1-95AA-8B5CC5C2F6BB}"/>
              </a:ext>
            </a:extLst>
          </p:cNvPr>
          <p:cNvSpPr/>
          <p:nvPr/>
        </p:nvSpPr>
        <p:spPr>
          <a:xfrm>
            <a:off x="8326966" y="1994172"/>
            <a:ext cx="348065" cy="3822970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190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9B2409-7F2E-495D-B5CE-76A2E60CD6CC}"/>
              </a:ext>
            </a:extLst>
          </p:cNvPr>
          <p:cNvSpPr/>
          <p:nvPr/>
        </p:nvSpPr>
        <p:spPr>
          <a:xfrm rot="5400000">
            <a:off x="5917637" y="-454069"/>
            <a:ext cx="348065" cy="5166725"/>
          </a:xfrm>
          <a:prstGeom prst="roundRect">
            <a:avLst>
              <a:gd name="adj" fmla="val 32351"/>
            </a:avLst>
          </a:prstGeom>
          <a:solidFill>
            <a:srgbClr val="87B5FF"/>
          </a:solidFill>
          <a:ln w="190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8F884C-CE6D-4A70-B56C-1F615139798F}"/>
              </a:ext>
            </a:extLst>
          </p:cNvPr>
          <p:cNvSpPr/>
          <p:nvPr/>
        </p:nvSpPr>
        <p:spPr>
          <a:xfrm rot="5400000">
            <a:off x="5917636" y="4171396"/>
            <a:ext cx="348065" cy="3920246"/>
          </a:xfrm>
          <a:prstGeom prst="roundRect">
            <a:avLst>
              <a:gd name="adj" fmla="val 0"/>
            </a:avLst>
          </a:prstGeom>
          <a:solidFill>
            <a:srgbClr val="87B5FF"/>
          </a:solidFill>
          <a:ln w="190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05B8C831-26A9-4302-8A8D-EFFF34129C37}"/>
              </a:ext>
            </a:extLst>
          </p:cNvPr>
          <p:cNvSpPr/>
          <p:nvPr/>
        </p:nvSpPr>
        <p:spPr>
          <a:xfrm rot="1769735">
            <a:off x="3508308" y="5053683"/>
            <a:ext cx="1270708" cy="1253362"/>
          </a:xfrm>
          <a:prstGeom prst="blockArc">
            <a:avLst>
              <a:gd name="adj1" fmla="val 3291024"/>
              <a:gd name="adj2" fmla="val 9182385"/>
              <a:gd name="adj3" fmla="val 27786"/>
            </a:avLst>
          </a:prstGeom>
          <a:solidFill>
            <a:srgbClr val="87B5FF"/>
          </a:solidFill>
          <a:ln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643B942-343B-481E-821B-7F55EAD6DF9B}"/>
              </a:ext>
            </a:extLst>
          </p:cNvPr>
          <p:cNvSpPr/>
          <p:nvPr/>
        </p:nvSpPr>
        <p:spPr>
          <a:xfrm rot="17826650">
            <a:off x="7413427" y="5046534"/>
            <a:ext cx="1270708" cy="1253362"/>
          </a:xfrm>
          <a:prstGeom prst="blockArc">
            <a:avLst>
              <a:gd name="adj1" fmla="val 3291024"/>
              <a:gd name="adj2" fmla="val 9182385"/>
              <a:gd name="adj3" fmla="val 27786"/>
            </a:avLst>
          </a:prstGeom>
          <a:solidFill>
            <a:srgbClr val="87B5FF"/>
          </a:solidFill>
          <a:ln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A609CE-4EF3-47E9-AC30-FEAA2D454ED4}"/>
              </a:ext>
            </a:extLst>
          </p:cNvPr>
          <p:cNvSpPr/>
          <p:nvPr/>
        </p:nvSpPr>
        <p:spPr>
          <a:xfrm>
            <a:off x="4807890" y="1653987"/>
            <a:ext cx="348065" cy="1108667"/>
          </a:xfrm>
          <a:prstGeom prst="roundRect">
            <a:avLst>
              <a:gd name="adj" fmla="val 0"/>
            </a:avLst>
          </a:prstGeom>
          <a:solidFill>
            <a:srgbClr val="87B5FF"/>
          </a:solidFill>
          <a:ln w="190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16B29-73F3-4BCD-AC3C-E8C2AB79F872}"/>
              </a:ext>
            </a:extLst>
          </p:cNvPr>
          <p:cNvSpPr/>
          <p:nvPr/>
        </p:nvSpPr>
        <p:spPr>
          <a:xfrm>
            <a:off x="7036047" y="1653987"/>
            <a:ext cx="348065" cy="1108667"/>
          </a:xfrm>
          <a:prstGeom prst="roundRect">
            <a:avLst>
              <a:gd name="adj" fmla="val 0"/>
            </a:avLst>
          </a:prstGeom>
          <a:solidFill>
            <a:srgbClr val="87B5FF"/>
          </a:solidFill>
          <a:ln w="190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D314C71A-4268-43C4-9FFC-8B8BB5A1636C}"/>
              </a:ext>
            </a:extLst>
          </p:cNvPr>
          <p:cNvSpPr/>
          <p:nvPr/>
        </p:nvSpPr>
        <p:spPr>
          <a:xfrm>
            <a:off x="4807890" y="378549"/>
            <a:ext cx="2576222" cy="2537405"/>
          </a:xfrm>
          <a:prstGeom prst="blockArc">
            <a:avLst>
              <a:gd name="adj1" fmla="val 10790743"/>
              <a:gd name="adj2" fmla="val 19068"/>
              <a:gd name="adj3" fmla="val 13870"/>
            </a:avLst>
          </a:prstGeom>
          <a:solidFill>
            <a:srgbClr val="87B5FF"/>
          </a:solidFill>
          <a:ln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6B4610-1B61-4754-9012-EC2D42DAA3D4}"/>
              </a:ext>
            </a:extLst>
          </p:cNvPr>
          <p:cNvSpPr/>
          <p:nvPr/>
        </p:nvSpPr>
        <p:spPr>
          <a:xfrm>
            <a:off x="4717132" y="2607482"/>
            <a:ext cx="520961" cy="520961"/>
          </a:xfrm>
          <a:prstGeom prst="ellipse">
            <a:avLst/>
          </a:prstGeom>
          <a:solidFill>
            <a:srgbClr val="87B5FF"/>
          </a:solidFill>
          <a:ln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BCE591-4F53-46F5-A54F-BAF77446AA04}"/>
              </a:ext>
            </a:extLst>
          </p:cNvPr>
          <p:cNvSpPr/>
          <p:nvPr/>
        </p:nvSpPr>
        <p:spPr>
          <a:xfrm>
            <a:off x="6953909" y="2611572"/>
            <a:ext cx="520961" cy="520961"/>
          </a:xfrm>
          <a:prstGeom prst="ellipse">
            <a:avLst/>
          </a:prstGeom>
          <a:solidFill>
            <a:srgbClr val="87B5FF"/>
          </a:solidFill>
          <a:ln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CA2EA-A049-4582-98D7-4132B9C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6" y="3240603"/>
            <a:ext cx="2398867" cy="24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9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EnderStudio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8D65-E99A-408F-B6E6-420941883552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D0D2B2-4F71-4A51-AC58-8366ACD9B55A}"/>
              </a:ext>
            </a:extLst>
          </p:cNvPr>
          <p:cNvSpPr/>
          <p:nvPr/>
        </p:nvSpPr>
        <p:spPr>
          <a:xfrm>
            <a:off x="2831022" y="184666"/>
            <a:ext cx="6529951" cy="6509310"/>
          </a:xfrm>
          <a:prstGeom prst="roundRect">
            <a:avLst>
              <a:gd name="adj" fmla="val 4637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31F263-30C8-4D78-888D-710FCD2AB152}"/>
              </a:ext>
            </a:extLst>
          </p:cNvPr>
          <p:cNvSpPr/>
          <p:nvPr/>
        </p:nvSpPr>
        <p:spPr>
          <a:xfrm>
            <a:off x="3210081" y="551511"/>
            <a:ext cx="5771114" cy="5754978"/>
          </a:xfrm>
          <a:prstGeom prst="roundRect">
            <a:avLst>
              <a:gd name="adj" fmla="val 2556"/>
            </a:avLst>
          </a:prstGeom>
          <a:solidFill>
            <a:srgbClr val="063CB6"/>
          </a:solidFill>
          <a:ln>
            <a:solidFill>
              <a:srgbClr val="063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D6A86C-E624-4971-9E91-0AE99FD3F86D}"/>
              </a:ext>
            </a:extLst>
          </p:cNvPr>
          <p:cNvSpPr txBox="1"/>
          <p:nvPr/>
        </p:nvSpPr>
        <p:spPr>
          <a:xfrm>
            <a:off x="7382363" y="2955047"/>
            <a:ext cx="222530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>
                <a:solidFill>
                  <a:schemeClr val="bg1"/>
                </a:solidFill>
                <a:latin typeface="Cascadia Mono SemiBold" panose="020B0609020000020004" pitchFamily="49" charset="0"/>
                <a:ea typeface="Microsoft JhengHei UI" panose="020B0604030504040204" pitchFamily="34" charset="-120"/>
                <a:cs typeface="Cascadia Mono SemiBold" panose="020B0609020000020004" pitchFamily="49" charset="0"/>
              </a:rPr>
              <a:t>.</a:t>
            </a:r>
            <a:endParaRPr lang="en-US" sz="8800" b="1" dirty="0">
              <a:solidFill>
                <a:schemeClr val="bg1"/>
              </a:solidFill>
              <a:latin typeface="Cascadia Mono SemiBold" panose="020B0609020000020004" pitchFamily="49" charset="0"/>
              <a:ea typeface="Microsoft JhengHei UI" panose="020B0604030504040204" pitchFamily="34" charset="-120"/>
              <a:cs typeface="Cascadia Mono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AD3689-3058-4F37-9AD0-8AB6145EDA8A}"/>
              </a:ext>
            </a:extLst>
          </p:cNvPr>
          <p:cNvSpPr txBox="1"/>
          <p:nvPr/>
        </p:nvSpPr>
        <p:spPr>
          <a:xfrm>
            <a:off x="4589794" y="4840178"/>
            <a:ext cx="577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D4D2FE"/>
                </a:solidFill>
                <a:latin typeface="Arial Rounded MT Bold" panose="020F0704030504030204" pitchFamily="34" charset="0"/>
                <a:ea typeface="Microsoft JhengHei UI" panose="020B0604030504040204" pitchFamily="34" charset="-120"/>
                <a:cs typeface="Cascadia Mono SemiBold" panose="020B0609020000020004" pitchFamily="49" charset="0"/>
              </a:rPr>
              <a:t>Ender</a:t>
            </a:r>
          </a:p>
        </p:txBody>
      </p:sp>
    </p:spTree>
    <p:extLst>
      <p:ext uri="{BB962C8B-B14F-4D97-AF65-F5344CB8AC3E}">
        <p14:creationId xmlns:p14="http://schemas.microsoft.com/office/powerpoint/2010/main" val="211753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EnderStudio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8D65-E99A-408F-B6E6-420941883552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D0D2B2-4F71-4A51-AC58-8366ACD9B55A}"/>
              </a:ext>
            </a:extLst>
          </p:cNvPr>
          <p:cNvSpPr/>
          <p:nvPr/>
        </p:nvSpPr>
        <p:spPr>
          <a:xfrm>
            <a:off x="2831022" y="184666"/>
            <a:ext cx="6529951" cy="6509310"/>
          </a:xfrm>
          <a:prstGeom prst="roundRect">
            <a:avLst>
              <a:gd name="adj" fmla="val 4637"/>
            </a:avLst>
          </a:prstGeom>
          <a:solidFill>
            <a:srgbClr val="004CC7"/>
          </a:solidFill>
          <a:ln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31F263-30C8-4D78-888D-710FCD2AB152}"/>
              </a:ext>
            </a:extLst>
          </p:cNvPr>
          <p:cNvSpPr/>
          <p:nvPr/>
        </p:nvSpPr>
        <p:spPr>
          <a:xfrm>
            <a:off x="3210081" y="551511"/>
            <a:ext cx="5771114" cy="5754978"/>
          </a:xfrm>
          <a:prstGeom prst="roundRect">
            <a:avLst>
              <a:gd name="adj" fmla="val 2556"/>
            </a:avLst>
          </a:prstGeom>
          <a:solidFill>
            <a:srgbClr val="063CB6"/>
          </a:solidFill>
          <a:ln>
            <a:solidFill>
              <a:srgbClr val="063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D6A86C-E624-4971-9E91-0AE99FD3F86D}"/>
              </a:ext>
            </a:extLst>
          </p:cNvPr>
          <p:cNvSpPr txBox="1"/>
          <p:nvPr/>
        </p:nvSpPr>
        <p:spPr>
          <a:xfrm>
            <a:off x="7382363" y="2955047"/>
            <a:ext cx="222530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>
                <a:solidFill>
                  <a:schemeClr val="bg1"/>
                </a:solidFill>
                <a:latin typeface="Cascadia Mono SemiBold" panose="020B0609020000020004" pitchFamily="49" charset="0"/>
                <a:ea typeface="Microsoft JhengHei UI" panose="020B0604030504040204" pitchFamily="34" charset="-120"/>
                <a:cs typeface="Cascadia Mono SemiBold" panose="020B0609020000020004" pitchFamily="49" charset="0"/>
              </a:rPr>
              <a:t>.</a:t>
            </a:r>
            <a:endParaRPr lang="en-US" sz="8800" b="1" dirty="0">
              <a:solidFill>
                <a:schemeClr val="bg1"/>
              </a:solidFill>
              <a:latin typeface="Cascadia Mono SemiBold" panose="020B0609020000020004" pitchFamily="49" charset="0"/>
              <a:ea typeface="Microsoft JhengHei UI" panose="020B0604030504040204" pitchFamily="34" charset="-120"/>
              <a:cs typeface="Cascadia Mono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AD3689-3058-4F37-9AD0-8AB6145EDA8A}"/>
              </a:ext>
            </a:extLst>
          </p:cNvPr>
          <p:cNvSpPr txBox="1"/>
          <p:nvPr/>
        </p:nvSpPr>
        <p:spPr>
          <a:xfrm>
            <a:off x="4589794" y="4840178"/>
            <a:ext cx="577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D4D2FE"/>
                </a:solidFill>
                <a:latin typeface="Arial Rounded MT Bold" panose="020F0704030504030204" pitchFamily="34" charset="0"/>
                <a:ea typeface="Microsoft JhengHei UI" panose="020B0604030504040204" pitchFamily="34" charset="-120"/>
                <a:cs typeface="Cascadia Mono SemiBold" panose="020B0609020000020004" pitchFamily="49" charset="0"/>
              </a:rPr>
              <a:t>Ender</a:t>
            </a:r>
          </a:p>
        </p:txBody>
      </p:sp>
    </p:spTree>
    <p:extLst>
      <p:ext uri="{BB962C8B-B14F-4D97-AF65-F5344CB8AC3E}">
        <p14:creationId xmlns:p14="http://schemas.microsoft.com/office/powerpoint/2010/main" val="238273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EnderStudio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8D65-E99A-408F-B6E6-420941883552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rgbClr val="004CC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D0D2B2-4F71-4A51-AC58-8366ACD9B55A}"/>
              </a:ext>
            </a:extLst>
          </p:cNvPr>
          <p:cNvSpPr/>
          <p:nvPr/>
        </p:nvSpPr>
        <p:spPr>
          <a:xfrm>
            <a:off x="2831022" y="184666"/>
            <a:ext cx="6529951" cy="6509310"/>
          </a:xfrm>
          <a:prstGeom prst="roundRect">
            <a:avLst>
              <a:gd name="adj" fmla="val 4637"/>
            </a:avLst>
          </a:prstGeom>
          <a:solidFill>
            <a:srgbClr val="87B5FF"/>
          </a:solidFill>
          <a:ln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31F263-30C8-4D78-888D-710FCD2AB152}"/>
              </a:ext>
            </a:extLst>
          </p:cNvPr>
          <p:cNvSpPr/>
          <p:nvPr/>
        </p:nvSpPr>
        <p:spPr>
          <a:xfrm>
            <a:off x="3210081" y="551511"/>
            <a:ext cx="5771114" cy="5754978"/>
          </a:xfrm>
          <a:prstGeom prst="roundRect">
            <a:avLst>
              <a:gd name="adj" fmla="val 2556"/>
            </a:avLst>
          </a:prstGeom>
          <a:solidFill>
            <a:srgbClr val="5395FF"/>
          </a:solidFill>
          <a:ln>
            <a:solidFill>
              <a:srgbClr val="539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D6A86C-E624-4971-9E91-0AE99FD3F86D}"/>
              </a:ext>
            </a:extLst>
          </p:cNvPr>
          <p:cNvSpPr txBox="1"/>
          <p:nvPr/>
        </p:nvSpPr>
        <p:spPr>
          <a:xfrm>
            <a:off x="7382363" y="2955047"/>
            <a:ext cx="222530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>
                <a:solidFill>
                  <a:schemeClr val="bg1"/>
                </a:solidFill>
                <a:latin typeface="Cascadia Mono SemiBold" panose="020B0609020000020004" pitchFamily="49" charset="0"/>
                <a:ea typeface="Microsoft JhengHei UI" panose="020B0604030504040204" pitchFamily="34" charset="-120"/>
                <a:cs typeface="Cascadia Mono SemiBold" panose="020B0609020000020004" pitchFamily="49" charset="0"/>
              </a:rPr>
              <a:t>.</a:t>
            </a:r>
            <a:endParaRPr lang="en-US" sz="8800" b="1" dirty="0">
              <a:solidFill>
                <a:schemeClr val="bg1"/>
              </a:solidFill>
              <a:latin typeface="Cascadia Mono SemiBold" panose="020B0609020000020004" pitchFamily="49" charset="0"/>
              <a:ea typeface="Microsoft JhengHei UI" panose="020B0604030504040204" pitchFamily="34" charset="-120"/>
              <a:cs typeface="Cascadia Mono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AD3689-3058-4F37-9AD0-8AB6145EDA8A}"/>
              </a:ext>
            </a:extLst>
          </p:cNvPr>
          <p:cNvSpPr txBox="1"/>
          <p:nvPr/>
        </p:nvSpPr>
        <p:spPr>
          <a:xfrm>
            <a:off x="4589794" y="4840178"/>
            <a:ext cx="577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DEE8FE"/>
                </a:solidFill>
                <a:latin typeface="Arial Rounded MT Bold" panose="020F0704030504030204" pitchFamily="34" charset="0"/>
                <a:ea typeface="Microsoft JhengHei UI" panose="020B0604030504040204" pitchFamily="34" charset="-120"/>
                <a:cs typeface="Cascadia Mono SemiBold" panose="020B0609020000020004" pitchFamily="49" charset="0"/>
              </a:rPr>
              <a:t>Ender</a:t>
            </a:r>
          </a:p>
        </p:txBody>
      </p:sp>
    </p:spTree>
    <p:extLst>
      <p:ext uri="{BB962C8B-B14F-4D97-AF65-F5344CB8AC3E}">
        <p14:creationId xmlns:p14="http://schemas.microsoft.com/office/powerpoint/2010/main" val="174222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56448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>
            <a:off x="2962700" y="295700"/>
            <a:ext cx="6266597" cy="6266597"/>
          </a:xfrm>
          <a:prstGeom prst="blockArc">
            <a:avLst>
              <a:gd name="adj1" fmla="val 9778508"/>
              <a:gd name="adj2" fmla="val 5044752"/>
              <a:gd name="adj3" fmla="val 2549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DB3C7D-7E82-4588-90B7-48895597D13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15C62B-91AE-4602-8607-4C770B18155A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8BE90F-EBB5-4D8A-A963-EEE5F06D0B83}"/>
              </a:ext>
            </a:extLst>
          </p:cNvPr>
          <p:cNvSpPr/>
          <p:nvPr/>
        </p:nvSpPr>
        <p:spPr>
          <a:xfrm>
            <a:off x="5449078" y="2894090"/>
            <a:ext cx="296256" cy="296256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D762B26-01FA-4907-B9A1-1937FB2CD25F}"/>
              </a:ext>
            </a:extLst>
          </p:cNvPr>
          <p:cNvSpPr/>
          <p:nvPr/>
        </p:nvSpPr>
        <p:spPr>
          <a:xfrm>
            <a:off x="6308780" y="3445423"/>
            <a:ext cx="636207" cy="636207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D216AC-3932-4CE2-89AA-3FF863607796}"/>
              </a:ext>
            </a:extLst>
          </p:cNvPr>
          <p:cNvSpPr/>
          <p:nvPr/>
        </p:nvSpPr>
        <p:spPr>
          <a:xfrm>
            <a:off x="6022454" y="3808952"/>
            <a:ext cx="490764" cy="490764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AB0D63-B5B2-4EE4-B877-6F4AAB3D370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932D-FF37-4542-8C96-BA223762B891}"/>
              </a:ext>
            </a:extLst>
          </p:cNvPr>
          <p:cNvSpPr txBox="1"/>
          <p:nvPr/>
        </p:nvSpPr>
        <p:spPr>
          <a:xfrm>
            <a:off x="0" y="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EnderAdel</a:t>
            </a:r>
          </a:p>
        </p:txBody>
      </p:sp>
    </p:spTree>
    <p:extLst>
      <p:ext uri="{BB962C8B-B14F-4D97-AF65-F5344CB8AC3E}">
        <p14:creationId xmlns:p14="http://schemas.microsoft.com/office/powerpoint/2010/main" val="23993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56448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>
            <a:off x="2962700" y="295700"/>
            <a:ext cx="6266597" cy="6266597"/>
          </a:xfrm>
          <a:prstGeom prst="blockArc">
            <a:avLst>
              <a:gd name="adj1" fmla="val 9778508"/>
              <a:gd name="adj2" fmla="val 5044752"/>
              <a:gd name="adj3" fmla="val 25490"/>
            </a:avLst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DB3C7D-7E82-4588-90B7-48895597D13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solidFill>
            <a:srgbClr val="063FBA"/>
          </a:solidFill>
          <a:ln w="28575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15C62B-91AE-4602-8607-4C770B18155A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solidFill>
            <a:srgbClr val="060A12"/>
          </a:solidFill>
          <a:ln w="28575">
            <a:solidFill>
              <a:srgbClr val="06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D216AC-3932-4CE2-89AA-3FF863607796}"/>
              </a:ext>
            </a:extLst>
          </p:cNvPr>
          <p:cNvSpPr/>
          <p:nvPr/>
        </p:nvSpPr>
        <p:spPr>
          <a:xfrm>
            <a:off x="5377236" y="2830627"/>
            <a:ext cx="490764" cy="490764"/>
          </a:xfrm>
          <a:prstGeom prst="ellipse">
            <a:avLst/>
          </a:prstGeom>
          <a:solidFill>
            <a:srgbClr val="DDE9FF"/>
          </a:solidFill>
          <a:ln w="5715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AB0D63-B5B2-4EE4-B877-6F4AAB3D370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9EB5E7-ACAF-4B1B-A319-516831CA63BD}"/>
              </a:ext>
            </a:extLst>
          </p:cNvPr>
          <p:cNvSpPr/>
          <p:nvPr/>
        </p:nvSpPr>
        <p:spPr>
          <a:xfrm>
            <a:off x="6182430" y="3477295"/>
            <a:ext cx="636207" cy="636207"/>
          </a:xfrm>
          <a:prstGeom prst="ellipse">
            <a:avLst/>
          </a:prstGeom>
          <a:solidFill>
            <a:srgbClr val="DDEAFF"/>
          </a:solidFill>
          <a:ln w="762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0E278-B13F-4F3B-B466-FA8655AFB480}"/>
              </a:ext>
            </a:extLst>
          </p:cNvPr>
          <p:cNvSpPr/>
          <p:nvPr/>
        </p:nvSpPr>
        <p:spPr>
          <a:xfrm>
            <a:off x="6098871" y="3866997"/>
            <a:ext cx="296256" cy="296256"/>
          </a:xfrm>
          <a:prstGeom prst="ellipse">
            <a:avLst/>
          </a:prstGeom>
          <a:solidFill>
            <a:srgbClr val="EBF2FF"/>
          </a:solidFill>
          <a:ln w="381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C3517-ED2C-433F-8A70-D02916B1CCD3}"/>
              </a:ext>
            </a:extLst>
          </p:cNvPr>
          <p:cNvSpPr txBox="1"/>
          <p:nvPr/>
        </p:nvSpPr>
        <p:spPr>
          <a:xfrm>
            <a:off x="0" y="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EnderAdel</a:t>
            </a:r>
          </a:p>
        </p:txBody>
      </p:sp>
    </p:spTree>
    <p:extLst>
      <p:ext uri="{BB962C8B-B14F-4D97-AF65-F5344CB8AC3E}">
        <p14:creationId xmlns:p14="http://schemas.microsoft.com/office/powerpoint/2010/main" val="27729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56448" y="0"/>
            <a:ext cx="6857999" cy="6858000"/>
          </a:xfrm>
          <a:prstGeom prst="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79DB508-AE16-4902-882D-976C39C992E4}"/>
              </a:ext>
            </a:extLst>
          </p:cNvPr>
          <p:cNvSpPr/>
          <p:nvPr/>
        </p:nvSpPr>
        <p:spPr>
          <a:xfrm>
            <a:off x="2962700" y="295700"/>
            <a:ext cx="6266597" cy="6266597"/>
          </a:xfrm>
          <a:prstGeom prst="blockArc">
            <a:avLst>
              <a:gd name="adj1" fmla="val 9778508"/>
              <a:gd name="adj2" fmla="val 5044752"/>
              <a:gd name="adj3" fmla="val 25490"/>
            </a:avLst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83CE2-AFEF-4C00-9636-26649642202A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solidFill>
            <a:srgbClr val="063FBA"/>
          </a:solidFill>
          <a:ln w="28575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0FA62B-7E6A-4D04-9FF3-C56F891AF002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solidFill>
            <a:srgbClr val="060A12"/>
          </a:solidFill>
          <a:ln w="28575">
            <a:solidFill>
              <a:srgbClr val="06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8B8BB9-25D4-4A20-A316-EB6850478C26}"/>
              </a:ext>
            </a:extLst>
          </p:cNvPr>
          <p:cNvSpPr/>
          <p:nvPr/>
        </p:nvSpPr>
        <p:spPr>
          <a:xfrm>
            <a:off x="5377236" y="2830627"/>
            <a:ext cx="490764" cy="490764"/>
          </a:xfrm>
          <a:prstGeom prst="ellipse">
            <a:avLst/>
          </a:prstGeom>
          <a:solidFill>
            <a:srgbClr val="DDE9FF"/>
          </a:solidFill>
          <a:ln w="5715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F3FC5-F5B5-48B3-B074-567840953FB8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3F2CB9-43CE-4FCE-8FA4-79F4EE5A2F09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6C7F4F-28BD-477B-8EF7-7599754840BD}"/>
              </a:ext>
            </a:extLst>
          </p:cNvPr>
          <p:cNvSpPr/>
          <p:nvPr/>
        </p:nvSpPr>
        <p:spPr>
          <a:xfrm>
            <a:off x="6182430" y="3477295"/>
            <a:ext cx="636207" cy="636207"/>
          </a:xfrm>
          <a:prstGeom prst="ellipse">
            <a:avLst/>
          </a:prstGeom>
          <a:solidFill>
            <a:srgbClr val="DDEAFF"/>
          </a:solidFill>
          <a:ln w="762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9F691-8BC5-488B-AA43-07F4A78564EC}"/>
              </a:ext>
            </a:extLst>
          </p:cNvPr>
          <p:cNvSpPr/>
          <p:nvPr/>
        </p:nvSpPr>
        <p:spPr>
          <a:xfrm>
            <a:off x="6098871" y="3866997"/>
            <a:ext cx="296256" cy="296256"/>
          </a:xfrm>
          <a:prstGeom prst="ellipse">
            <a:avLst/>
          </a:prstGeom>
          <a:solidFill>
            <a:srgbClr val="EBF2FF"/>
          </a:solidFill>
          <a:ln w="381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5F171-D842-4DA6-896B-1BDA7B4FDAE2}"/>
              </a:ext>
            </a:extLst>
          </p:cNvPr>
          <p:cNvSpPr txBox="1"/>
          <p:nvPr/>
        </p:nvSpPr>
        <p:spPr>
          <a:xfrm>
            <a:off x="0" y="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EnderAdel</a:t>
            </a:r>
          </a:p>
        </p:txBody>
      </p:sp>
    </p:spTree>
    <p:extLst>
      <p:ext uri="{BB962C8B-B14F-4D97-AF65-F5344CB8AC3E}">
        <p14:creationId xmlns:p14="http://schemas.microsoft.com/office/powerpoint/2010/main" val="40966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56448" y="0"/>
            <a:ext cx="6857999" cy="6858000"/>
          </a:xfrm>
          <a:prstGeom prst="rect">
            <a:avLst/>
          </a:prstGeom>
          <a:solidFill>
            <a:srgbClr val="004CC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>
            <a:off x="2962700" y="295700"/>
            <a:ext cx="6266597" cy="6266597"/>
          </a:xfrm>
          <a:prstGeom prst="blockArc">
            <a:avLst>
              <a:gd name="adj1" fmla="val 9778508"/>
              <a:gd name="adj2" fmla="val 5044752"/>
              <a:gd name="adj3" fmla="val 25490"/>
            </a:avLst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DB3C7D-7E82-4588-90B7-48895597D13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15C62B-91AE-4602-8607-4C770B18155A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solidFill>
            <a:srgbClr val="060A12"/>
          </a:solidFill>
          <a:ln w="28575">
            <a:solidFill>
              <a:srgbClr val="06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D216AC-3932-4CE2-89AA-3FF863607796}"/>
              </a:ext>
            </a:extLst>
          </p:cNvPr>
          <p:cNvSpPr/>
          <p:nvPr/>
        </p:nvSpPr>
        <p:spPr>
          <a:xfrm>
            <a:off x="5377236" y="2830627"/>
            <a:ext cx="490764" cy="490764"/>
          </a:xfrm>
          <a:prstGeom prst="ellipse">
            <a:avLst/>
          </a:prstGeom>
          <a:solidFill>
            <a:srgbClr val="DDE9FF"/>
          </a:solidFill>
          <a:ln w="571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AB0D63-B5B2-4EE4-B877-6F4AAB3D370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9EB5E7-ACAF-4B1B-A319-516831CA63BD}"/>
              </a:ext>
            </a:extLst>
          </p:cNvPr>
          <p:cNvSpPr/>
          <p:nvPr/>
        </p:nvSpPr>
        <p:spPr>
          <a:xfrm>
            <a:off x="6182430" y="3477295"/>
            <a:ext cx="636207" cy="636207"/>
          </a:xfrm>
          <a:prstGeom prst="ellipse">
            <a:avLst/>
          </a:prstGeom>
          <a:solidFill>
            <a:srgbClr val="DDEAFF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0E278-B13F-4F3B-B466-FA8655AFB480}"/>
              </a:ext>
            </a:extLst>
          </p:cNvPr>
          <p:cNvSpPr/>
          <p:nvPr/>
        </p:nvSpPr>
        <p:spPr>
          <a:xfrm>
            <a:off x="6098871" y="3866997"/>
            <a:ext cx="296256" cy="296256"/>
          </a:xfrm>
          <a:prstGeom prst="ellipse">
            <a:avLst/>
          </a:prstGeom>
          <a:solidFill>
            <a:srgbClr val="EBF2FF"/>
          </a:solidFill>
          <a:ln w="381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C84AA-4181-49AC-81C7-E50734CF41E4}"/>
              </a:ext>
            </a:extLst>
          </p:cNvPr>
          <p:cNvSpPr txBox="1"/>
          <p:nvPr/>
        </p:nvSpPr>
        <p:spPr>
          <a:xfrm>
            <a:off x="0" y="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EnderAdel</a:t>
            </a:r>
          </a:p>
        </p:txBody>
      </p:sp>
    </p:spTree>
    <p:extLst>
      <p:ext uri="{BB962C8B-B14F-4D97-AF65-F5344CB8AC3E}">
        <p14:creationId xmlns:p14="http://schemas.microsoft.com/office/powerpoint/2010/main" val="328020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 rot="12920840">
            <a:off x="2962700" y="295700"/>
            <a:ext cx="6266597" cy="6266597"/>
          </a:xfrm>
          <a:prstGeom prst="blockArc">
            <a:avLst>
              <a:gd name="adj1" fmla="val 18528446"/>
              <a:gd name="adj2" fmla="val 5044752"/>
              <a:gd name="adj3" fmla="val 2549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DB3C7D-7E82-4588-90B7-48895597D13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15C62B-91AE-4602-8607-4C770B18155A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8BE90F-EBB5-4D8A-A963-EEE5F06D0B83}"/>
              </a:ext>
            </a:extLst>
          </p:cNvPr>
          <p:cNvSpPr/>
          <p:nvPr/>
        </p:nvSpPr>
        <p:spPr>
          <a:xfrm>
            <a:off x="5449078" y="2894090"/>
            <a:ext cx="296256" cy="296256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D762B26-01FA-4907-B9A1-1937FB2CD25F}"/>
              </a:ext>
            </a:extLst>
          </p:cNvPr>
          <p:cNvSpPr/>
          <p:nvPr/>
        </p:nvSpPr>
        <p:spPr>
          <a:xfrm>
            <a:off x="6308780" y="3445423"/>
            <a:ext cx="636207" cy="636207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D216AC-3932-4CE2-89AA-3FF863607796}"/>
              </a:ext>
            </a:extLst>
          </p:cNvPr>
          <p:cNvSpPr/>
          <p:nvPr/>
        </p:nvSpPr>
        <p:spPr>
          <a:xfrm>
            <a:off x="6022454" y="3808952"/>
            <a:ext cx="490764" cy="490764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65BD681-D935-4F04-A2A1-62B514FC966B}"/>
              </a:ext>
            </a:extLst>
          </p:cNvPr>
          <p:cNvSpPr/>
          <p:nvPr/>
        </p:nvSpPr>
        <p:spPr>
          <a:xfrm>
            <a:off x="2952147" y="297248"/>
            <a:ext cx="6266597" cy="6266597"/>
          </a:xfrm>
          <a:prstGeom prst="blockArc">
            <a:avLst>
              <a:gd name="adj1" fmla="val 735073"/>
              <a:gd name="adj2" fmla="val 5044752"/>
              <a:gd name="adj3" fmla="val 2549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912D0-3C98-41FD-9471-1F5953C964F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3AE7A2-101E-4649-9494-554B7E817E94}"/>
              </a:ext>
            </a:extLst>
          </p:cNvPr>
          <p:cNvSpPr/>
          <p:nvPr/>
        </p:nvSpPr>
        <p:spPr>
          <a:xfrm>
            <a:off x="7550144" y="3130859"/>
            <a:ext cx="1629379" cy="162937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85410-F327-4C87-AEF4-E3DD5B4D236D}"/>
              </a:ext>
            </a:extLst>
          </p:cNvPr>
          <p:cNvSpPr/>
          <p:nvPr/>
        </p:nvSpPr>
        <p:spPr>
          <a:xfrm>
            <a:off x="6392538" y="560234"/>
            <a:ext cx="1629287" cy="162928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53CCE-06AC-4E98-A0F2-522CA76DD196}"/>
              </a:ext>
            </a:extLst>
          </p:cNvPr>
          <p:cNvSpPr txBox="1"/>
          <p:nvPr/>
        </p:nvSpPr>
        <p:spPr>
          <a:xfrm>
            <a:off x="0" y="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EnderFramework</a:t>
            </a:r>
          </a:p>
        </p:txBody>
      </p:sp>
    </p:spTree>
    <p:extLst>
      <p:ext uri="{BB962C8B-B14F-4D97-AF65-F5344CB8AC3E}">
        <p14:creationId xmlns:p14="http://schemas.microsoft.com/office/powerpoint/2010/main" val="377034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 rot="12920840">
            <a:off x="2962700" y="295700"/>
            <a:ext cx="6266597" cy="6266597"/>
          </a:xfrm>
          <a:prstGeom prst="blockArc">
            <a:avLst>
              <a:gd name="adj1" fmla="val 18528446"/>
              <a:gd name="adj2" fmla="val 5044752"/>
              <a:gd name="adj3" fmla="val 25490"/>
            </a:avLst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65BD681-D935-4F04-A2A1-62B514FC966B}"/>
              </a:ext>
            </a:extLst>
          </p:cNvPr>
          <p:cNvSpPr/>
          <p:nvPr/>
        </p:nvSpPr>
        <p:spPr>
          <a:xfrm>
            <a:off x="2952147" y="297248"/>
            <a:ext cx="6266597" cy="6266597"/>
          </a:xfrm>
          <a:prstGeom prst="blockArc">
            <a:avLst>
              <a:gd name="adj1" fmla="val 735073"/>
              <a:gd name="adj2" fmla="val 5044752"/>
              <a:gd name="adj3" fmla="val 25490"/>
            </a:avLst>
          </a:prstGeom>
          <a:solidFill>
            <a:srgbClr val="262626"/>
          </a:solidFill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912D0-3C98-41FD-9471-1F5953C964F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solidFill>
            <a:srgbClr val="262626"/>
          </a:solidFill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3AE7A2-101E-4649-9494-554B7E817E94}"/>
              </a:ext>
            </a:extLst>
          </p:cNvPr>
          <p:cNvSpPr/>
          <p:nvPr/>
        </p:nvSpPr>
        <p:spPr>
          <a:xfrm>
            <a:off x="7550144" y="3130859"/>
            <a:ext cx="1629379" cy="1629378"/>
          </a:xfrm>
          <a:prstGeom prst="ellipse">
            <a:avLst/>
          </a:prstGeom>
          <a:solidFill>
            <a:srgbClr val="262626"/>
          </a:solidFill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85410-F327-4C87-AEF4-E3DD5B4D236D}"/>
              </a:ext>
            </a:extLst>
          </p:cNvPr>
          <p:cNvSpPr/>
          <p:nvPr/>
        </p:nvSpPr>
        <p:spPr>
          <a:xfrm>
            <a:off x="6392538" y="560234"/>
            <a:ext cx="1629287" cy="1629288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2F822E-A7C1-429A-A9DA-119C75EF5AA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solidFill>
            <a:srgbClr val="063FBA"/>
          </a:solidFill>
          <a:ln w="28575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DD5FCD-22B8-486A-B299-E2587BC1CBB8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solidFill>
            <a:srgbClr val="060A12"/>
          </a:solidFill>
          <a:ln w="28575">
            <a:solidFill>
              <a:srgbClr val="06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D695C9-43F0-4221-983A-07A4717FB51C}"/>
              </a:ext>
            </a:extLst>
          </p:cNvPr>
          <p:cNvSpPr/>
          <p:nvPr/>
        </p:nvSpPr>
        <p:spPr>
          <a:xfrm>
            <a:off x="5377236" y="2830627"/>
            <a:ext cx="490764" cy="490764"/>
          </a:xfrm>
          <a:prstGeom prst="ellipse">
            <a:avLst/>
          </a:prstGeom>
          <a:solidFill>
            <a:srgbClr val="DEE8FE"/>
          </a:solidFill>
          <a:ln w="5715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980060-522A-4817-AC01-5162017367D1}"/>
              </a:ext>
            </a:extLst>
          </p:cNvPr>
          <p:cNvSpPr/>
          <p:nvPr/>
        </p:nvSpPr>
        <p:spPr>
          <a:xfrm>
            <a:off x="6182430" y="3477295"/>
            <a:ext cx="636207" cy="636207"/>
          </a:xfrm>
          <a:prstGeom prst="ellipse">
            <a:avLst/>
          </a:prstGeom>
          <a:solidFill>
            <a:srgbClr val="EAEEF2"/>
          </a:solidFill>
          <a:ln w="762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2BD51F-4621-4DEC-A846-10D8DC2B1272}"/>
              </a:ext>
            </a:extLst>
          </p:cNvPr>
          <p:cNvSpPr/>
          <p:nvPr/>
        </p:nvSpPr>
        <p:spPr>
          <a:xfrm>
            <a:off x="6098871" y="3866997"/>
            <a:ext cx="296256" cy="296256"/>
          </a:xfrm>
          <a:prstGeom prst="ellipse">
            <a:avLst/>
          </a:prstGeom>
          <a:solidFill>
            <a:srgbClr val="F2F4F8"/>
          </a:solidFill>
          <a:ln w="381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6332-3627-45EF-B18D-FE1B079298D3}"/>
              </a:ext>
            </a:extLst>
          </p:cNvPr>
          <p:cNvSpPr txBox="1"/>
          <p:nvPr/>
        </p:nvSpPr>
        <p:spPr>
          <a:xfrm>
            <a:off x="0" y="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EnderFramework</a:t>
            </a:r>
          </a:p>
        </p:txBody>
      </p:sp>
    </p:spTree>
    <p:extLst>
      <p:ext uri="{BB962C8B-B14F-4D97-AF65-F5344CB8AC3E}">
        <p14:creationId xmlns:p14="http://schemas.microsoft.com/office/powerpoint/2010/main" val="6249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 rot="12920840">
            <a:off x="2962700" y="295700"/>
            <a:ext cx="6266597" cy="6266597"/>
          </a:xfrm>
          <a:prstGeom prst="blockArc">
            <a:avLst>
              <a:gd name="adj1" fmla="val 18528446"/>
              <a:gd name="adj2" fmla="val 5044752"/>
              <a:gd name="adj3" fmla="val 25490"/>
            </a:avLst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65BD681-D935-4F04-A2A1-62B514FC966B}"/>
              </a:ext>
            </a:extLst>
          </p:cNvPr>
          <p:cNvSpPr/>
          <p:nvPr/>
        </p:nvSpPr>
        <p:spPr>
          <a:xfrm>
            <a:off x="2952147" y="297248"/>
            <a:ext cx="6266597" cy="6266597"/>
          </a:xfrm>
          <a:prstGeom prst="blockArc">
            <a:avLst>
              <a:gd name="adj1" fmla="val 735073"/>
              <a:gd name="adj2" fmla="val 5044752"/>
              <a:gd name="adj3" fmla="val 25490"/>
            </a:avLst>
          </a:prstGeom>
          <a:solidFill>
            <a:srgbClr val="F2F2F2"/>
          </a:solidFill>
          <a:ln w="285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912D0-3C98-41FD-9471-1F5953C964F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solidFill>
            <a:srgbClr val="F2F2F2"/>
          </a:solidFill>
          <a:ln w="285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3AE7A2-101E-4649-9494-554B7E817E94}"/>
              </a:ext>
            </a:extLst>
          </p:cNvPr>
          <p:cNvSpPr/>
          <p:nvPr/>
        </p:nvSpPr>
        <p:spPr>
          <a:xfrm>
            <a:off x="7550144" y="3130859"/>
            <a:ext cx="1629379" cy="1629378"/>
          </a:xfrm>
          <a:prstGeom prst="ellipse">
            <a:avLst/>
          </a:prstGeom>
          <a:solidFill>
            <a:srgbClr val="F2F2F2"/>
          </a:solidFill>
          <a:ln w="285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85410-F327-4C87-AEF4-E3DD5B4D236D}"/>
              </a:ext>
            </a:extLst>
          </p:cNvPr>
          <p:cNvSpPr/>
          <p:nvPr/>
        </p:nvSpPr>
        <p:spPr>
          <a:xfrm>
            <a:off x="6392538" y="560234"/>
            <a:ext cx="1629287" cy="1629288"/>
          </a:xfrm>
          <a:prstGeom prst="ellipse">
            <a:avLst/>
          </a:prstGeom>
          <a:solidFill>
            <a:srgbClr val="004CC7"/>
          </a:solidFill>
          <a:ln w="28575">
            <a:solidFill>
              <a:srgbClr val="00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2F822E-A7C1-429A-A9DA-119C75EF5AA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solidFill>
            <a:srgbClr val="063FBA"/>
          </a:solidFill>
          <a:ln w="28575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DD5FCD-22B8-486A-B299-E2587BC1CBB8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solidFill>
            <a:srgbClr val="060A12"/>
          </a:solidFill>
          <a:ln w="28575">
            <a:solidFill>
              <a:srgbClr val="06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D695C9-43F0-4221-983A-07A4717FB51C}"/>
              </a:ext>
            </a:extLst>
          </p:cNvPr>
          <p:cNvSpPr/>
          <p:nvPr/>
        </p:nvSpPr>
        <p:spPr>
          <a:xfrm>
            <a:off x="5377236" y="2830627"/>
            <a:ext cx="490764" cy="490764"/>
          </a:xfrm>
          <a:prstGeom prst="ellipse">
            <a:avLst/>
          </a:prstGeom>
          <a:solidFill>
            <a:srgbClr val="DEE8FE"/>
          </a:solidFill>
          <a:ln w="5715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980060-522A-4817-AC01-5162017367D1}"/>
              </a:ext>
            </a:extLst>
          </p:cNvPr>
          <p:cNvSpPr/>
          <p:nvPr/>
        </p:nvSpPr>
        <p:spPr>
          <a:xfrm>
            <a:off x="6182430" y="3477295"/>
            <a:ext cx="636207" cy="636207"/>
          </a:xfrm>
          <a:prstGeom prst="ellipse">
            <a:avLst/>
          </a:prstGeom>
          <a:solidFill>
            <a:srgbClr val="EAEEF2"/>
          </a:solidFill>
          <a:ln w="762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2BD51F-4621-4DEC-A846-10D8DC2B1272}"/>
              </a:ext>
            </a:extLst>
          </p:cNvPr>
          <p:cNvSpPr/>
          <p:nvPr/>
        </p:nvSpPr>
        <p:spPr>
          <a:xfrm>
            <a:off x="6098871" y="3866997"/>
            <a:ext cx="296256" cy="296256"/>
          </a:xfrm>
          <a:prstGeom prst="ellipse">
            <a:avLst/>
          </a:prstGeom>
          <a:solidFill>
            <a:srgbClr val="F2F4F8"/>
          </a:solidFill>
          <a:ln w="38100">
            <a:solidFill>
              <a:srgbClr val="063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C332E-093C-46AB-9B07-DEB311CD135E}"/>
              </a:ext>
            </a:extLst>
          </p:cNvPr>
          <p:cNvSpPr txBox="1"/>
          <p:nvPr/>
        </p:nvSpPr>
        <p:spPr>
          <a:xfrm>
            <a:off x="0" y="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EnderFramework</a:t>
            </a:r>
          </a:p>
        </p:txBody>
      </p:sp>
    </p:spTree>
    <p:extLst>
      <p:ext uri="{BB962C8B-B14F-4D97-AF65-F5344CB8AC3E}">
        <p14:creationId xmlns:p14="http://schemas.microsoft.com/office/powerpoint/2010/main" val="2514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F8B06-82F0-42FB-8B8F-4C3FBF99118A}"/>
              </a:ext>
            </a:extLst>
          </p:cNvPr>
          <p:cNvSpPr/>
          <p:nvPr/>
        </p:nvSpPr>
        <p:spPr>
          <a:xfrm>
            <a:off x="2667000" y="0"/>
            <a:ext cx="6857999" cy="6858000"/>
          </a:xfrm>
          <a:prstGeom prst="rect">
            <a:avLst/>
          </a:prstGeom>
          <a:solidFill>
            <a:srgbClr val="004CC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DEA57A4F-B8CF-4148-94CD-13AE6A863FEB}"/>
              </a:ext>
            </a:extLst>
          </p:cNvPr>
          <p:cNvSpPr/>
          <p:nvPr/>
        </p:nvSpPr>
        <p:spPr>
          <a:xfrm rot="12920840">
            <a:off x="2962700" y="295700"/>
            <a:ext cx="6266597" cy="6266597"/>
          </a:xfrm>
          <a:prstGeom prst="blockArc">
            <a:avLst>
              <a:gd name="adj1" fmla="val 18528446"/>
              <a:gd name="adj2" fmla="val 5044752"/>
              <a:gd name="adj3" fmla="val 25490"/>
            </a:avLst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2DDE6-FC3F-48CA-8949-B1BBE4E5E4E6}"/>
              </a:ext>
            </a:extLst>
          </p:cNvPr>
          <p:cNvSpPr/>
          <p:nvPr/>
        </p:nvSpPr>
        <p:spPr>
          <a:xfrm>
            <a:off x="3072183" y="3350419"/>
            <a:ext cx="1614487" cy="1614487"/>
          </a:xfrm>
          <a:prstGeom prst="ellipse">
            <a:avLst/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65BD681-D935-4F04-A2A1-62B514FC966B}"/>
              </a:ext>
            </a:extLst>
          </p:cNvPr>
          <p:cNvSpPr/>
          <p:nvPr/>
        </p:nvSpPr>
        <p:spPr>
          <a:xfrm>
            <a:off x="2952147" y="297248"/>
            <a:ext cx="6266597" cy="6266597"/>
          </a:xfrm>
          <a:prstGeom prst="blockArc">
            <a:avLst>
              <a:gd name="adj1" fmla="val 735073"/>
              <a:gd name="adj2" fmla="val 5044752"/>
              <a:gd name="adj3" fmla="val 25490"/>
            </a:avLst>
          </a:prstGeom>
          <a:solidFill>
            <a:srgbClr val="262626"/>
          </a:solidFill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912D0-3C98-41FD-9471-1F5953C964FE}"/>
              </a:ext>
            </a:extLst>
          </p:cNvPr>
          <p:cNvSpPr/>
          <p:nvPr/>
        </p:nvSpPr>
        <p:spPr>
          <a:xfrm>
            <a:off x="5573583" y="4938713"/>
            <a:ext cx="1614060" cy="1614060"/>
          </a:xfrm>
          <a:prstGeom prst="ellipse">
            <a:avLst/>
          </a:prstGeom>
          <a:solidFill>
            <a:srgbClr val="262626"/>
          </a:solidFill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3AE7A2-101E-4649-9494-554B7E817E94}"/>
              </a:ext>
            </a:extLst>
          </p:cNvPr>
          <p:cNvSpPr/>
          <p:nvPr/>
        </p:nvSpPr>
        <p:spPr>
          <a:xfrm>
            <a:off x="7550144" y="3130859"/>
            <a:ext cx="1629379" cy="1629378"/>
          </a:xfrm>
          <a:prstGeom prst="ellipse">
            <a:avLst/>
          </a:prstGeom>
          <a:solidFill>
            <a:srgbClr val="262626"/>
          </a:solidFill>
          <a:ln w="285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85410-F327-4C87-AEF4-E3DD5B4D236D}"/>
              </a:ext>
            </a:extLst>
          </p:cNvPr>
          <p:cNvSpPr/>
          <p:nvPr/>
        </p:nvSpPr>
        <p:spPr>
          <a:xfrm>
            <a:off x="6392538" y="560234"/>
            <a:ext cx="1629287" cy="1629288"/>
          </a:xfrm>
          <a:prstGeom prst="ellipse">
            <a:avLst/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2F822E-A7C1-429A-A9DA-119C75EF5AA3}"/>
              </a:ext>
            </a:extLst>
          </p:cNvPr>
          <p:cNvSpPr/>
          <p:nvPr/>
        </p:nvSpPr>
        <p:spPr>
          <a:xfrm>
            <a:off x="5029547" y="2373100"/>
            <a:ext cx="2111799" cy="2111799"/>
          </a:xfrm>
          <a:prstGeom prst="ellipse">
            <a:avLst/>
          </a:prstGeom>
          <a:solidFill>
            <a:srgbClr val="87B5FF"/>
          </a:solidFill>
          <a:ln w="28575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DD5FCD-22B8-486A-B299-E2587BC1CBB8}"/>
              </a:ext>
            </a:extLst>
          </p:cNvPr>
          <p:cNvSpPr/>
          <p:nvPr/>
        </p:nvSpPr>
        <p:spPr>
          <a:xfrm>
            <a:off x="5443368" y="2776365"/>
            <a:ext cx="1305264" cy="1305265"/>
          </a:xfrm>
          <a:prstGeom prst="ellipse">
            <a:avLst/>
          </a:prstGeom>
          <a:solidFill>
            <a:srgbClr val="060A12"/>
          </a:solidFill>
          <a:ln w="28575">
            <a:solidFill>
              <a:srgbClr val="06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D695C9-43F0-4221-983A-07A4717FB51C}"/>
              </a:ext>
            </a:extLst>
          </p:cNvPr>
          <p:cNvSpPr/>
          <p:nvPr/>
        </p:nvSpPr>
        <p:spPr>
          <a:xfrm>
            <a:off x="5377236" y="2830627"/>
            <a:ext cx="490764" cy="490764"/>
          </a:xfrm>
          <a:prstGeom prst="ellipse">
            <a:avLst/>
          </a:prstGeom>
          <a:solidFill>
            <a:srgbClr val="DEE8FE"/>
          </a:solidFill>
          <a:ln w="5715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980060-522A-4817-AC01-5162017367D1}"/>
              </a:ext>
            </a:extLst>
          </p:cNvPr>
          <p:cNvSpPr/>
          <p:nvPr/>
        </p:nvSpPr>
        <p:spPr>
          <a:xfrm>
            <a:off x="6182430" y="3477295"/>
            <a:ext cx="636207" cy="636207"/>
          </a:xfrm>
          <a:prstGeom prst="ellipse">
            <a:avLst/>
          </a:prstGeom>
          <a:solidFill>
            <a:srgbClr val="EAEEF2"/>
          </a:solidFill>
          <a:ln w="762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2BD51F-4621-4DEC-A846-10D8DC2B1272}"/>
              </a:ext>
            </a:extLst>
          </p:cNvPr>
          <p:cNvSpPr/>
          <p:nvPr/>
        </p:nvSpPr>
        <p:spPr>
          <a:xfrm>
            <a:off x="6098871" y="3866997"/>
            <a:ext cx="296256" cy="296256"/>
          </a:xfrm>
          <a:prstGeom prst="ellipse">
            <a:avLst/>
          </a:prstGeom>
          <a:solidFill>
            <a:srgbClr val="F2F4F8"/>
          </a:solidFill>
          <a:ln w="38100">
            <a:solidFill>
              <a:srgbClr val="87B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63882-13BC-4C72-B868-E2300C179CB7}"/>
              </a:ext>
            </a:extLst>
          </p:cNvPr>
          <p:cNvSpPr txBox="1"/>
          <p:nvPr/>
        </p:nvSpPr>
        <p:spPr>
          <a:xfrm>
            <a:off x="0" y="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EnderFramework</a:t>
            </a:r>
          </a:p>
        </p:txBody>
      </p:sp>
    </p:spTree>
    <p:extLst>
      <p:ext uri="{BB962C8B-B14F-4D97-AF65-F5344CB8AC3E}">
        <p14:creationId xmlns:p14="http://schemas.microsoft.com/office/powerpoint/2010/main" val="33830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</Words>
  <Application>Microsoft Office PowerPoint</Application>
  <PresentationFormat>Widescreen</PresentationFormat>
  <Paragraphs>33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Cascadia Mono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sbeh</dc:creator>
  <cp:lastModifiedBy>Adel sbeh</cp:lastModifiedBy>
  <cp:revision>19</cp:revision>
  <dcterms:created xsi:type="dcterms:W3CDTF">2020-09-11T17:22:43Z</dcterms:created>
  <dcterms:modified xsi:type="dcterms:W3CDTF">2020-09-12T08:05:26Z</dcterms:modified>
</cp:coreProperties>
</file>