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7" r:id="rId4"/>
    <p:sldId id="257" r:id="rId5"/>
    <p:sldId id="262" r:id="rId6"/>
    <p:sldId id="263" r:id="rId7"/>
    <p:sldId id="259" r:id="rId8"/>
    <p:sldId id="264" r:id="rId9"/>
    <p:sldId id="265" r:id="rId10"/>
    <p:sldId id="269" r:id="rId11"/>
    <p:sldId id="266" r:id="rId12"/>
    <p:sldId id="268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D20E0-EB74-43F7-9731-6BAFB3413152}" v="32" dt="2024-04-25T14:09:22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5115C-8DC0-1388-9B32-E5A96F61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7815E-B31E-7F87-CE90-61814C7EB7F6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 Андрей Чернов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4585881B-0E59-429C-BDFD-2DD5F482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9F25E-4290-43A8-368A-C2C90EBD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База данных</a:t>
            </a:r>
          </a:p>
        </p:txBody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FBC8B6C8-85BC-486C-8279-C77598FA8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C4F95D-FA96-470C-B751-EAF07E41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CC3741-3F28-4907-8CBC-95D7F0C0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18">
                <a:extLst>
                  <a:ext uri="{FF2B5EF4-FFF2-40B4-BE49-F238E27FC236}">
                    <a16:creationId xmlns:a16="http://schemas.microsoft.com/office/drawing/2014/main" id="{D46E1CFB-1A5D-4F0F-9CD8-236B43944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14">
              <a:extLst>
                <a:ext uri="{FF2B5EF4-FFF2-40B4-BE49-F238E27FC236}">
                  <a16:creationId xmlns:a16="http://schemas.microsoft.com/office/drawing/2014/main" id="{2BFE2EBC-CCDF-40EE-A38F-E6906B2DD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6F7036C-9A80-41D1-9B21-EB35C93A5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16">
                <a:extLst>
                  <a:ext uri="{FF2B5EF4-FFF2-40B4-BE49-F238E27FC236}">
                    <a16:creationId xmlns:a16="http://schemas.microsoft.com/office/drawing/2014/main" id="{453E5DAC-1407-40D3-83A4-48E134EEC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8DAEC1A-2DA8-774A-5623-B8C7D378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48" y="186821"/>
            <a:ext cx="8996160" cy="177995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768E479-4952-4C87-1EC9-6DF4744AE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525" y="1975004"/>
            <a:ext cx="9006320" cy="102807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линия, Шриф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55324B6-0CAC-182E-0048-113B52882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801" y="3006710"/>
            <a:ext cx="8996160" cy="9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7B8B2-2FAD-2BC8-D9D9-DD277DE3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Что планируется добавить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481CD-EDB7-EA5D-8CF7-F39C81E7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/>
              <a:t>Работа не только с текстовыми сообщениями, но и медиа сообщения - аудио, видео, фото и т.д.</a:t>
            </a:r>
          </a:p>
          <a:p>
            <a:r>
              <a:rPr lang="ru-RU" sz="2000"/>
              <a:t>Возможность редактировать историю чатов - полностью очистить, удалить конкретные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267686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3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19" descr="черные вопросительные знаки с одним желтым знаком вопроса">
            <a:extLst>
              <a:ext uri="{FF2B5EF4-FFF2-40B4-BE49-F238E27FC236}">
                <a16:creationId xmlns:a16="http://schemas.microsoft.com/office/drawing/2014/main" id="{20599A16-AFA7-4B47-9D4A-E94CCACF4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9895" r="5171" b="-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5B32E-93A8-8882-F06D-5809F883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16166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B1DCD293-5179-FF5E-E966-F28B3D01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1386" y="29548"/>
            <a:ext cx="6013845" cy="6013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D2782A5-CEBE-2823-A89D-ABAD1BC1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44" y="4219088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 за внимание</a:t>
            </a:r>
          </a:p>
          <a:p>
            <a:pPr algn="ctr"/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50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47041A6-6B36-1C5F-926E-F8EC360D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40" y="617779"/>
            <a:ext cx="10203902" cy="326524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48AE2-402E-E69B-A8D8-FA2A1F19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Веб сайт разработанный как интерфейс для сторонней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C6C7E-CBC3-B2E2-BE83-3DCABB23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Авторизация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79C3C04-61A0-9936-E629-A16E9F51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" y="2301460"/>
            <a:ext cx="6107466" cy="302220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6AB68A6-C5FB-A58F-70CF-FB92CA07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64" y="2624098"/>
            <a:ext cx="5847655" cy="23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98B48E-AA21-34C2-4384-9672D92DD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170" r="327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26A3F9-51E5-9C88-8503-BA5B693F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Фильтры</a:t>
            </a:r>
          </a:p>
        </p:txBody>
      </p:sp>
    </p:spTree>
    <p:extLst>
      <p:ext uri="{BB962C8B-B14F-4D97-AF65-F5344CB8AC3E}">
        <p14:creationId xmlns:p14="http://schemas.microsoft.com/office/powerpoint/2010/main" val="291278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B8E97-F7C2-EC0B-23AA-51389E77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1" y="2767106"/>
            <a:ext cx="360218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Черный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список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чаты</a:t>
            </a:r>
            <a:r>
              <a:rPr lang="en-US" sz="3400" dirty="0">
                <a:solidFill>
                  <a:srgbClr val="FFFFFF"/>
                </a:solidFill>
              </a:rPr>
              <a:t> </a:t>
            </a:r>
            <a:r>
              <a:rPr lang="en-US" sz="3400" dirty="0" err="1">
                <a:solidFill>
                  <a:srgbClr val="FFFFFF"/>
                </a:solidFill>
              </a:rPr>
              <a:t>которые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нужно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обрабатывать</a:t>
            </a:r>
            <a:endParaRPr lang="en-US" sz="3400" kern="1200" dirty="0" err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6C2C718-4032-88E9-840A-CCA831DA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69" y="293022"/>
            <a:ext cx="8149941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E04D-9F62-2A79-7A26-4D7D50F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Белый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список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только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rgbClr val="FFFFFF"/>
                </a:solidFill>
              </a:rPr>
              <a:t>чаты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dirty="0" err="1">
                <a:solidFill>
                  <a:srgbClr val="FFFFFF"/>
                </a:solidFill>
              </a:rPr>
              <a:t>которые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нужно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обрабатывать</a:t>
            </a:r>
            <a:endParaRPr lang="en-US" sz="31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FD6318F-9851-72E8-AE62-5BAB59CF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69" y="279400"/>
            <a:ext cx="8149941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23525-A01A-FD75-A3CA-E0653D7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Чаты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BB82-2098-AAB2-582C-21CF80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Список всех доступных чатов 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13276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062626-D5A7-68EE-2269-746A2C33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52" y="0"/>
            <a:ext cx="905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EC2D9B6-C0FF-90F3-03D5-062E2BC5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60" y="0"/>
            <a:ext cx="912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01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Project 3</vt:lpstr>
      <vt:lpstr>Презентация PowerPoint</vt:lpstr>
      <vt:lpstr>Авторизация</vt:lpstr>
      <vt:lpstr>Фильтры</vt:lpstr>
      <vt:lpstr>Черный список - чаты которые не нужно обрабатывать</vt:lpstr>
      <vt:lpstr>Белый список- только те чаты, которые нужно обрабатывать</vt:lpstr>
      <vt:lpstr>Чаты</vt:lpstr>
      <vt:lpstr>Презентация PowerPoint</vt:lpstr>
      <vt:lpstr>Презентация PowerPoint</vt:lpstr>
      <vt:lpstr>База данных</vt:lpstr>
      <vt:lpstr>Что планируется добавить</vt:lpstr>
      <vt:lpstr>Вопросы</vt:lpstr>
      <vt:lpstr>Спасибо за 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241</cp:revision>
  <dcterms:created xsi:type="dcterms:W3CDTF">2024-04-07T09:21:54Z</dcterms:created>
  <dcterms:modified xsi:type="dcterms:W3CDTF">2024-04-25T14:12:13Z</dcterms:modified>
</cp:coreProperties>
</file>