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5B53E3-8317-6456-3585-18546D93DFE3}" v="201" dt="2024-04-14T19:50:20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567A49-6BB5-40EA-AAB7-7BF1AEFD298E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CE97DC-5651-43AF-91C5-E937119B0754}">
      <dgm:prSet/>
      <dgm:spPr/>
      <dgm:t>
        <a:bodyPr/>
        <a:lstStyle/>
        <a:p>
          <a:r>
            <a:rPr lang="en-US" dirty="0" err="1"/>
            <a:t>Черный</a:t>
          </a:r>
          <a:r>
            <a:rPr lang="en-US" dirty="0"/>
            <a:t> </a:t>
          </a:r>
          <a:r>
            <a:rPr lang="en-US" dirty="0" err="1"/>
            <a:t>список</a:t>
          </a:r>
          <a:r>
            <a:rPr lang="en-US" dirty="0"/>
            <a:t> - </a:t>
          </a:r>
          <a:r>
            <a:rPr lang="en-US" dirty="0" err="1"/>
            <a:t>пользователи</a:t>
          </a:r>
          <a:r>
            <a:rPr lang="en-US" dirty="0"/>
            <a:t> </a:t>
          </a:r>
          <a:r>
            <a:rPr lang="en-US" dirty="0" err="1"/>
            <a:t>которых</a:t>
          </a:r>
          <a:r>
            <a:rPr lang="en-US" dirty="0"/>
            <a:t> </a:t>
          </a:r>
          <a:r>
            <a:rPr lang="en-US" dirty="0" err="1"/>
            <a:t>не</a:t>
          </a:r>
          <a:r>
            <a:rPr lang="en-US" dirty="0"/>
            <a:t> </a:t>
          </a:r>
          <a:r>
            <a:rPr lang="en-US" dirty="0" err="1"/>
            <a:t>нужно</a:t>
          </a:r>
          <a:r>
            <a:rPr lang="en-US" dirty="0"/>
            <a:t> </a:t>
          </a:r>
          <a:r>
            <a:rPr lang="en-US" dirty="0" err="1"/>
            <a:t>обрабатывать</a:t>
          </a:r>
        </a:p>
      </dgm:t>
    </dgm:pt>
    <dgm:pt modelId="{FE5E0C80-C67E-4A6A-81F8-2BC3460233B4}" type="parTrans" cxnId="{9743862D-26B0-4C6C-BBF4-3C4901020822}">
      <dgm:prSet/>
      <dgm:spPr/>
      <dgm:t>
        <a:bodyPr/>
        <a:lstStyle/>
        <a:p>
          <a:endParaRPr lang="en-US"/>
        </a:p>
      </dgm:t>
    </dgm:pt>
    <dgm:pt modelId="{6772D6AB-19AC-4631-9211-10BB8E0DDA19}" type="sibTrans" cxnId="{9743862D-26B0-4C6C-BBF4-3C4901020822}">
      <dgm:prSet/>
      <dgm:spPr/>
      <dgm:t>
        <a:bodyPr/>
        <a:lstStyle/>
        <a:p>
          <a:endParaRPr lang="en-US"/>
        </a:p>
      </dgm:t>
    </dgm:pt>
    <dgm:pt modelId="{72E373E4-0860-44CD-909E-5DEF8B80E481}">
      <dgm:prSet/>
      <dgm:spPr/>
      <dgm:t>
        <a:bodyPr/>
        <a:lstStyle/>
        <a:p>
          <a:pPr rtl="0"/>
          <a:r>
            <a:rPr lang="en-US" dirty="0" err="1"/>
            <a:t>Белый</a:t>
          </a:r>
          <a:r>
            <a:rPr lang="en-US" dirty="0"/>
            <a:t> </a:t>
          </a:r>
          <a:r>
            <a:rPr lang="en-US" dirty="0" err="1"/>
            <a:t>список</a:t>
          </a:r>
          <a:r>
            <a:rPr lang="en-US" dirty="0"/>
            <a:t> - </a:t>
          </a:r>
          <a:r>
            <a:rPr lang="en-US" dirty="0" err="1"/>
            <a:t>только</a:t>
          </a:r>
          <a:r>
            <a:rPr lang="en-US" dirty="0">
              <a:latin typeface="Aptos Display" panose="020F0302020204030204"/>
            </a:rPr>
            <a:t> </a:t>
          </a:r>
          <a:r>
            <a:rPr lang="en-US" dirty="0" err="1">
              <a:latin typeface="Aptos Display" panose="020F0302020204030204"/>
            </a:rPr>
            <a:t>те</a:t>
          </a:r>
          <a:r>
            <a:rPr lang="en-US" dirty="0">
              <a:latin typeface="Aptos Display" panose="020F0302020204030204"/>
            </a:rPr>
            <a:t> </a:t>
          </a:r>
          <a:r>
            <a:rPr lang="en-US" dirty="0" err="1"/>
            <a:t>пользователи</a:t>
          </a:r>
          <a:r>
            <a:rPr lang="en-US" dirty="0"/>
            <a:t>, </a:t>
          </a:r>
          <a:r>
            <a:rPr lang="en-US" dirty="0" err="1"/>
            <a:t>которых</a:t>
          </a:r>
          <a:r>
            <a:rPr lang="en-US" dirty="0"/>
            <a:t> </a:t>
          </a:r>
          <a:r>
            <a:rPr lang="en-US" dirty="0" err="1"/>
            <a:t>нужно</a:t>
          </a:r>
          <a:r>
            <a:rPr lang="en-US" dirty="0"/>
            <a:t> </a:t>
          </a:r>
          <a:r>
            <a:rPr lang="en-US" dirty="0" err="1"/>
            <a:t>обрабатывать</a:t>
          </a:r>
          <a:endParaRPr lang="en-US" dirty="0"/>
        </a:p>
      </dgm:t>
    </dgm:pt>
    <dgm:pt modelId="{F3E19BF5-220E-4D01-90F6-128EE2B755EC}" type="parTrans" cxnId="{20FCCBBE-91F1-44AF-BC51-382D662FF6AF}">
      <dgm:prSet/>
      <dgm:spPr/>
      <dgm:t>
        <a:bodyPr/>
        <a:lstStyle/>
        <a:p>
          <a:endParaRPr lang="en-US"/>
        </a:p>
      </dgm:t>
    </dgm:pt>
    <dgm:pt modelId="{14B42577-3573-46E0-9285-5A1DF8298DD1}" type="sibTrans" cxnId="{20FCCBBE-91F1-44AF-BC51-382D662FF6AF}">
      <dgm:prSet/>
      <dgm:spPr/>
      <dgm:t>
        <a:bodyPr/>
        <a:lstStyle/>
        <a:p>
          <a:endParaRPr lang="en-US"/>
        </a:p>
      </dgm:t>
    </dgm:pt>
    <dgm:pt modelId="{EC66DA12-A9E6-48F6-93DC-8776BB8D6C15}" type="pres">
      <dgm:prSet presAssocID="{11567A49-6BB5-40EA-AAB7-7BF1AEFD298E}" presName="diagram" presStyleCnt="0">
        <dgm:presLayoutVars>
          <dgm:dir/>
          <dgm:resizeHandles val="exact"/>
        </dgm:presLayoutVars>
      </dgm:prSet>
      <dgm:spPr/>
    </dgm:pt>
    <dgm:pt modelId="{949485E9-5746-4E65-A4C8-522A847BA7C9}" type="pres">
      <dgm:prSet presAssocID="{63CE97DC-5651-43AF-91C5-E937119B0754}" presName="node" presStyleLbl="node1" presStyleIdx="0" presStyleCnt="2">
        <dgm:presLayoutVars>
          <dgm:bulletEnabled val="1"/>
        </dgm:presLayoutVars>
      </dgm:prSet>
      <dgm:spPr/>
    </dgm:pt>
    <dgm:pt modelId="{B9539390-7F67-40A3-905F-0D4FC680622E}" type="pres">
      <dgm:prSet presAssocID="{6772D6AB-19AC-4631-9211-10BB8E0DDA19}" presName="sibTrans" presStyleCnt="0"/>
      <dgm:spPr/>
    </dgm:pt>
    <dgm:pt modelId="{F5FC485B-E7F9-4628-BD68-DCC7C57217FA}" type="pres">
      <dgm:prSet presAssocID="{72E373E4-0860-44CD-909E-5DEF8B80E481}" presName="node" presStyleLbl="node1" presStyleIdx="1" presStyleCnt="2">
        <dgm:presLayoutVars>
          <dgm:bulletEnabled val="1"/>
        </dgm:presLayoutVars>
      </dgm:prSet>
      <dgm:spPr/>
    </dgm:pt>
  </dgm:ptLst>
  <dgm:cxnLst>
    <dgm:cxn modelId="{02A1D017-00BD-4E97-92ED-21A5D24587C2}" type="presOf" srcId="{72E373E4-0860-44CD-909E-5DEF8B80E481}" destId="{F5FC485B-E7F9-4628-BD68-DCC7C57217FA}" srcOrd="0" destOrd="0" presId="urn:microsoft.com/office/officeart/2005/8/layout/default"/>
    <dgm:cxn modelId="{9743862D-26B0-4C6C-BBF4-3C4901020822}" srcId="{11567A49-6BB5-40EA-AAB7-7BF1AEFD298E}" destId="{63CE97DC-5651-43AF-91C5-E937119B0754}" srcOrd="0" destOrd="0" parTransId="{FE5E0C80-C67E-4A6A-81F8-2BC3460233B4}" sibTransId="{6772D6AB-19AC-4631-9211-10BB8E0DDA19}"/>
    <dgm:cxn modelId="{9E212133-D0A5-4697-BB5B-CD894BAF1062}" type="presOf" srcId="{63CE97DC-5651-43AF-91C5-E937119B0754}" destId="{949485E9-5746-4E65-A4C8-522A847BA7C9}" srcOrd="0" destOrd="0" presId="urn:microsoft.com/office/officeart/2005/8/layout/default"/>
    <dgm:cxn modelId="{EC193B35-55EF-42E3-A9FA-13AFFAECCF35}" type="presOf" srcId="{11567A49-6BB5-40EA-AAB7-7BF1AEFD298E}" destId="{EC66DA12-A9E6-48F6-93DC-8776BB8D6C15}" srcOrd="0" destOrd="0" presId="urn:microsoft.com/office/officeart/2005/8/layout/default"/>
    <dgm:cxn modelId="{20FCCBBE-91F1-44AF-BC51-382D662FF6AF}" srcId="{11567A49-6BB5-40EA-AAB7-7BF1AEFD298E}" destId="{72E373E4-0860-44CD-909E-5DEF8B80E481}" srcOrd="1" destOrd="0" parTransId="{F3E19BF5-220E-4D01-90F6-128EE2B755EC}" sibTransId="{14B42577-3573-46E0-9285-5A1DF8298DD1}"/>
    <dgm:cxn modelId="{8CBBF89D-8F89-46CD-80AC-FBBB82006ECB}" type="presParOf" srcId="{EC66DA12-A9E6-48F6-93DC-8776BB8D6C15}" destId="{949485E9-5746-4E65-A4C8-522A847BA7C9}" srcOrd="0" destOrd="0" presId="urn:microsoft.com/office/officeart/2005/8/layout/default"/>
    <dgm:cxn modelId="{30C45156-7A9B-49E2-9D10-A741E9208643}" type="presParOf" srcId="{EC66DA12-A9E6-48F6-93DC-8776BB8D6C15}" destId="{B9539390-7F67-40A3-905F-0D4FC680622E}" srcOrd="1" destOrd="0" presId="urn:microsoft.com/office/officeart/2005/8/layout/default"/>
    <dgm:cxn modelId="{A607BC8F-2363-4426-8639-05FCA2324F95}" type="presParOf" srcId="{EC66DA12-A9E6-48F6-93DC-8776BB8D6C15}" destId="{F5FC485B-E7F9-4628-BD68-DCC7C57217F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9485E9-5746-4E65-A4C8-522A847BA7C9}">
      <dsp:nvSpPr>
        <dsp:cNvPr id="0" name=""/>
        <dsp:cNvSpPr/>
      </dsp:nvSpPr>
      <dsp:spPr>
        <a:xfrm>
          <a:off x="1283" y="673807"/>
          <a:ext cx="5006206" cy="300372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Черный</a:t>
          </a:r>
          <a:r>
            <a:rPr lang="en-US" sz="3800" kern="1200" dirty="0"/>
            <a:t> </a:t>
          </a:r>
          <a:r>
            <a:rPr lang="en-US" sz="3800" kern="1200" dirty="0" err="1"/>
            <a:t>список</a:t>
          </a:r>
          <a:r>
            <a:rPr lang="en-US" sz="3800" kern="1200" dirty="0"/>
            <a:t> - </a:t>
          </a:r>
          <a:r>
            <a:rPr lang="en-US" sz="3800" kern="1200" dirty="0" err="1"/>
            <a:t>пользователи</a:t>
          </a:r>
          <a:r>
            <a:rPr lang="en-US" sz="3800" kern="1200" dirty="0"/>
            <a:t> </a:t>
          </a:r>
          <a:r>
            <a:rPr lang="en-US" sz="3800" kern="1200" dirty="0" err="1"/>
            <a:t>которых</a:t>
          </a:r>
          <a:r>
            <a:rPr lang="en-US" sz="3800" kern="1200" dirty="0"/>
            <a:t> </a:t>
          </a:r>
          <a:r>
            <a:rPr lang="en-US" sz="3800" kern="1200" dirty="0" err="1"/>
            <a:t>не</a:t>
          </a:r>
          <a:r>
            <a:rPr lang="en-US" sz="3800" kern="1200" dirty="0"/>
            <a:t> </a:t>
          </a:r>
          <a:r>
            <a:rPr lang="en-US" sz="3800" kern="1200" dirty="0" err="1"/>
            <a:t>нужно</a:t>
          </a:r>
          <a:r>
            <a:rPr lang="en-US" sz="3800" kern="1200" dirty="0"/>
            <a:t> </a:t>
          </a:r>
          <a:r>
            <a:rPr lang="en-US" sz="3800" kern="1200" dirty="0" err="1"/>
            <a:t>обрабатывать</a:t>
          </a:r>
        </a:p>
      </dsp:txBody>
      <dsp:txXfrm>
        <a:off x="1283" y="673807"/>
        <a:ext cx="5006206" cy="3003723"/>
      </dsp:txXfrm>
    </dsp:sp>
    <dsp:sp modelId="{F5FC485B-E7F9-4628-BD68-DCC7C57217FA}">
      <dsp:nvSpPr>
        <dsp:cNvPr id="0" name=""/>
        <dsp:cNvSpPr/>
      </dsp:nvSpPr>
      <dsp:spPr>
        <a:xfrm>
          <a:off x="5508110" y="673807"/>
          <a:ext cx="5006206" cy="3003723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Белый</a:t>
          </a:r>
          <a:r>
            <a:rPr lang="en-US" sz="3800" kern="1200" dirty="0"/>
            <a:t> </a:t>
          </a:r>
          <a:r>
            <a:rPr lang="en-US" sz="3800" kern="1200" dirty="0" err="1"/>
            <a:t>список</a:t>
          </a:r>
          <a:r>
            <a:rPr lang="en-US" sz="3800" kern="1200" dirty="0"/>
            <a:t> - </a:t>
          </a:r>
          <a:r>
            <a:rPr lang="en-US" sz="3800" kern="1200" dirty="0" err="1"/>
            <a:t>только</a:t>
          </a:r>
          <a:r>
            <a:rPr lang="en-US" sz="3800" kern="1200" dirty="0">
              <a:latin typeface="Aptos Display" panose="020F0302020204030204"/>
            </a:rPr>
            <a:t> </a:t>
          </a:r>
          <a:r>
            <a:rPr lang="en-US" sz="3800" kern="1200" dirty="0" err="1">
              <a:latin typeface="Aptos Display" panose="020F0302020204030204"/>
            </a:rPr>
            <a:t>те</a:t>
          </a:r>
          <a:r>
            <a:rPr lang="en-US" sz="3800" kern="1200" dirty="0">
              <a:latin typeface="Aptos Display" panose="020F0302020204030204"/>
            </a:rPr>
            <a:t> </a:t>
          </a:r>
          <a:r>
            <a:rPr lang="en-US" sz="3800" kern="1200" dirty="0" err="1"/>
            <a:t>пользователи</a:t>
          </a:r>
          <a:r>
            <a:rPr lang="en-US" sz="3800" kern="1200" dirty="0"/>
            <a:t>, </a:t>
          </a:r>
          <a:r>
            <a:rPr lang="en-US" sz="3800" kern="1200" dirty="0" err="1"/>
            <a:t>которых</a:t>
          </a:r>
          <a:r>
            <a:rPr lang="en-US" sz="3800" kern="1200" dirty="0"/>
            <a:t> </a:t>
          </a:r>
          <a:r>
            <a:rPr lang="en-US" sz="3800" kern="1200" dirty="0" err="1"/>
            <a:t>нужно</a:t>
          </a:r>
          <a:r>
            <a:rPr lang="en-US" sz="3800" kern="1200" dirty="0"/>
            <a:t> </a:t>
          </a:r>
          <a:r>
            <a:rPr lang="en-US" sz="3800" kern="1200" dirty="0" err="1"/>
            <a:t>обрабатывать</a:t>
          </a:r>
          <a:endParaRPr lang="en-US" sz="3800" kern="1200" dirty="0"/>
        </a:p>
      </dsp:txBody>
      <dsp:txXfrm>
        <a:off x="5508110" y="673807"/>
        <a:ext cx="5006206" cy="3003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5115C-8DC0-1388-9B32-E5A96F61F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8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47041A6-6B36-1C5F-926E-F8EC360D0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40" y="617779"/>
            <a:ext cx="10203902" cy="3265248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48AE2-402E-E69B-A8D8-FA2A1F19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04" y="4018143"/>
            <a:ext cx="5549111" cy="212959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Веб сайт разработанный как интерфейс для сторонней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98B48E-AA21-34C2-4384-9672D92DDE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5802" r="2794" b="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26A3F9-51E5-9C88-8503-BA5B693F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Фильтры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6AFF57-C8D0-275C-7128-CBEDE3D9E5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6000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2789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23525-A01A-FD75-A3CA-E0653D75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Чаты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0BB82-2098-AAB2-582C-21CF80A55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Список всех доступных чатов 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213276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87924-9468-C7D5-4229-59ED21239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Просмотр конкретного чата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99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Rectangle 413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8" name="Rectangle 417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0" name="Rectangle 419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B1DCD293-5179-FF5E-E966-F28B3D01795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1386" y="29548"/>
            <a:ext cx="6013845" cy="601384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D2782A5-CEBE-2823-A89D-ABAD1BC16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844" y="4219088"/>
            <a:ext cx="7315200" cy="270201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marL="285750" indent="-285750"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Спасибо за внимание</a:t>
            </a:r>
          </a:p>
          <a:p>
            <a:pPr algn="ctr"/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725014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Тема Office</vt:lpstr>
      <vt:lpstr>Project 3</vt:lpstr>
      <vt:lpstr>PowerPoint Presentation</vt:lpstr>
      <vt:lpstr>Фильтры</vt:lpstr>
      <vt:lpstr>Чаты</vt:lpstr>
      <vt:lpstr>Просмотр конкретного чата</vt:lpstr>
      <vt:lpstr>Спасибо за внимание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88</cp:revision>
  <dcterms:created xsi:type="dcterms:W3CDTF">2024-04-07T09:21:54Z</dcterms:created>
  <dcterms:modified xsi:type="dcterms:W3CDTF">2024-04-14T19:50:33Z</dcterms:modified>
</cp:coreProperties>
</file>