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EE6C6-F2E3-934D-5197-50300404017B}" v="2" dt="2024-04-07T09:22:07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2024-04-07T09:21:54Z</dcterms:created>
  <dcterms:modified xsi:type="dcterms:W3CDTF">2024-04-07T09:23:36Z</dcterms:modified>
</cp:coreProperties>
</file>