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1D915-8130-4F79-BD70-D0A9086A695C}" v="435" dt="2024-01-13T20:19:02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Игра на реакцию "Уклонись если сможешь"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D706E-4B35-0643-F7BD-D4C72468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Описание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7488E-05AA-3B9A-BC00-A4D74037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Название проекта: Уклонись если сможешь</a:t>
            </a:r>
          </a:p>
          <a:p>
            <a:r>
              <a:rPr lang="ru-RU" dirty="0">
                <a:cs typeface="Calibri"/>
              </a:rPr>
              <a:t>Задача на проект: Реализовать игру на уклонение от падающих </a:t>
            </a:r>
            <a:r>
              <a:rPr lang="ru-RU">
                <a:cs typeface="Calibri"/>
              </a:rPr>
              <a:t>врагов для тренировки реакции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19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38AE7-2E67-C2A6-5C14-50920655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Использованные 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61C99-812C-B479-C37C-0FBFBF2B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Для создания игры была использована библиотека </a:t>
            </a:r>
            <a:r>
              <a:rPr lang="ru-RU" dirty="0" err="1">
                <a:cs typeface="Calibri"/>
              </a:rPr>
              <a:t>pygame</a:t>
            </a:r>
            <a:r>
              <a:rPr lang="ru-RU" dirty="0">
                <a:cs typeface="Calibri"/>
              </a:rPr>
              <a:t>.</a:t>
            </a:r>
            <a:endParaRPr lang="ru-RU" dirty="0" err="1">
              <a:cs typeface="Calibri"/>
            </a:endParaRPr>
          </a:p>
          <a:p>
            <a:r>
              <a:rPr lang="ru-RU" dirty="0">
                <a:cs typeface="Calibri"/>
              </a:rPr>
              <a:t>Для досрочного завершения работы приложения </a:t>
            </a:r>
            <a:r>
              <a:rPr lang="ru-RU" dirty="0" err="1">
                <a:cs typeface="Calibri"/>
              </a:rPr>
              <a:t>sys</a:t>
            </a:r>
            <a:r>
              <a:rPr lang="ru-RU" dirty="0">
                <a:cs typeface="Calibri"/>
              </a:rPr>
              <a:t>.</a:t>
            </a:r>
          </a:p>
          <a:p>
            <a:r>
              <a:rPr lang="ru-RU" dirty="0">
                <a:cs typeface="Calibri"/>
              </a:rPr>
              <a:t>Для управления файлами системы </a:t>
            </a:r>
            <a:r>
              <a:rPr lang="ru-RU" dirty="0" err="1">
                <a:cs typeface="Calibri"/>
              </a:rPr>
              <a:t>os</a:t>
            </a:r>
            <a:r>
              <a:rPr lang="ru-RU" dirty="0">
                <a:cs typeface="Calibri"/>
              </a:rPr>
              <a:t>.</a:t>
            </a:r>
          </a:p>
          <a:p>
            <a:r>
              <a:rPr lang="ru-RU" dirty="0">
                <a:cs typeface="Calibri"/>
              </a:rPr>
              <a:t>Для получения случайных чисел </a:t>
            </a:r>
            <a:r>
              <a:rPr lang="ru-RU" dirty="0" err="1">
                <a:cs typeface="Calibri"/>
              </a:rPr>
              <a:t>randint</a:t>
            </a:r>
            <a:r>
              <a:rPr lang="ru-RU" dirty="0">
                <a:cs typeface="Calibri"/>
              </a:rPr>
              <a:t> из </a:t>
            </a:r>
            <a:r>
              <a:rPr lang="ru-RU" dirty="0" err="1">
                <a:cs typeface="Calibri"/>
              </a:rPr>
              <a:t>random</a:t>
            </a:r>
            <a:r>
              <a:rPr lang="ru-RU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8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B8131-5E1F-D420-86E0-7CD4FAE0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Функционал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05BF34-B27F-99AF-F8CF-C63B6FB8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Управление происходит стрелками на клавиатуре.</a:t>
            </a:r>
          </a:p>
          <a:p>
            <a:r>
              <a:rPr lang="ru-RU" dirty="0">
                <a:cs typeface="Calibri"/>
              </a:rPr>
              <a:t>Для усложнения и тренировки скорость падения врагов увеличивается каждый раз, когда один из них достигает низа экрана.</a:t>
            </a:r>
          </a:p>
          <a:p>
            <a:r>
              <a:rPr lang="ru-RU" dirty="0">
                <a:cs typeface="Calibri"/>
              </a:rPr>
              <a:t>Для понимания результатов и рекордов были добавлены счетчики - текущее количество уклонений и максимальное за все игры.</a:t>
            </a:r>
          </a:p>
        </p:txBody>
      </p:sp>
    </p:spTree>
    <p:extLst>
      <p:ext uri="{BB962C8B-B14F-4D97-AF65-F5344CB8AC3E}">
        <p14:creationId xmlns:p14="http://schemas.microsoft.com/office/powerpoint/2010/main" val="220824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89E72-9A51-AB2C-FAAF-5B221828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Возможные доработки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30F76-A7BE-2B78-2E21-E6C3E6391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 первую очередь можно добавить звуковое сопровождение в </a:t>
            </a:r>
            <a:r>
              <a:rPr lang="ru-RU">
                <a:cs typeface="Calibri"/>
              </a:rPr>
              <a:t>виде музыки на фоне и звук столкновения с врагом.</a:t>
            </a:r>
          </a:p>
          <a:p>
            <a:r>
              <a:rPr lang="ru-RU" dirty="0">
                <a:cs typeface="Calibri"/>
              </a:rPr>
              <a:t>Так же можно добавить онлайн статистику с топом игроков </a:t>
            </a:r>
            <a:r>
              <a:rPr lang="ru-RU">
                <a:cs typeface="Calibri"/>
              </a:rPr>
              <a:t>которые продержались дольше всего.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281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 на реакцию "Уклонись если сможешь"</vt:lpstr>
      <vt:lpstr>Описание проекта</vt:lpstr>
      <vt:lpstr>Использованные технологии</vt:lpstr>
      <vt:lpstr>Функционал</vt:lpstr>
      <vt:lpstr>Возможные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70</cp:revision>
  <dcterms:created xsi:type="dcterms:W3CDTF">2024-01-13T12:23:10Z</dcterms:created>
  <dcterms:modified xsi:type="dcterms:W3CDTF">2024-01-13T20:59:28Z</dcterms:modified>
</cp:coreProperties>
</file>