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2"/>
  </p:notesMasterIdLst>
  <p:sldIdLst>
    <p:sldId id="256" r:id="rId2"/>
    <p:sldId id="259" r:id="rId3"/>
    <p:sldId id="274" r:id="rId4"/>
    <p:sldId id="261" r:id="rId5"/>
    <p:sldId id="263" r:id="rId6"/>
    <p:sldId id="260" r:id="rId7"/>
    <p:sldId id="264" r:id="rId8"/>
    <p:sldId id="266" r:id="rId9"/>
    <p:sldId id="268" r:id="rId10"/>
    <p:sldId id="31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9D7"/>
    <a:srgbClr val="FFF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F5D80A-80F9-45CF-BC37-6E7296B7503B}">
  <a:tblStyle styleId="{07F5D80A-80F9-45CF-BC37-6E7296B750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06360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57e83047a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57e83047a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62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43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13f07c442f9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13f07c442f9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480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13f07c442f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13f07c442f9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5353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13f07c442f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13f07c442f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138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13f07c442f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13f07c442f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27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14b17d0d9b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14b17d0d9b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527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13f07c442f9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13f07c442f9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863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13f07c442f9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13f07c442f9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629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4" y="13"/>
            <a:ext cx="1955966" cy="2038316"/>
          </a:xfrm>
          <a:custGeom>
            <a:avLst/>
            <a:gdLst/>
            <a:ahLst/>
            <a:cxnLst/>
            <a:rect l="l" t="t" r="r" b="b"/>
            <a:pathLst>
              <a:path w="9572" h="9975" extrusionOk="0">
                <a:moveTo>
                  <a:pt x="9572" y="1"/>
                </a:moveTo>
                <a:cubicBezTo>
                  <a:pt x="8998" y="934"/>
                  <a:pt x="8186" y="1708"/>
                  <a:pt x="7155" y="2175"/>
                </a:cubicBezTo>
                <a:cubicBezTo>
                  <a:pt x="6204" y="2599"/>
                  <a:pt x="5096" y="2650"/>
                  <a:pt x="4303" y="3336"/>
                </a:cubicBezTo>
                <a:cubicBezTo>
                  <a:pt x="2771" y="4551"/>
                  <a:pt x="2507" y="6454"/>
                  <a:pt x="1767" y="8091"/>
                </a:cubicBezTo>
                <a:cubicBezTo>
                  <a:pt x="1409" y="8960"/>
                  <a:pt x="772" y="9566"/>
                  <a:pt x="0" y="9975"/>
                </a:cubicBezTo>
                <a:lnTo>
                  <a:pt x="9572" y="9975"/>
                </a:lnTo>
                <a:lnTo>
                  <a:pt x="9572" y="6544"/>
                </a:lnTo>
                <a:lnTo>
                  <a:pt x="9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550476" y="3373949"/>
            <a:ext cx="2593515" cy="1796889"/>
          </a:xfrm>
          <a:custGeom>
            <a:avLst/>
            <a:gdLst/>
            <a:ahLst/>
            <a:cxnLst/>
            <a:rect l="l" t="t" r="r" b="b"/>
            <a:pathLst>
              <a:path w="22568" h="15636" extrusionOk="0">
                <a:moveTo>
                  <a:pt x="15420" y="0"/>
                </a:moveTo>
                <a:cubicBezTo>
                  <a:pt x="14715" y="0"/>
                  <a:pt x="14010" y="116"/>
                  <a:pt x="13299" y="430"/>
                </a:cubicBezTo>
                <a:cubicBezTo>
                  <a:pt x="12010" y="1026"/>
                  <a:pt x="11166" y="2218"/>
                  <a:pt x="10669" y="3456"/>
                </a:cubicBezTo>
                <a:cubicBezTo>
                  <a:pt x="10124" y="4848"/>
                  <a:pt x="9974" y="6333"/>
                  <a:pt x="8983" y="7524"/>
                </a:cubicBezTo>
                <a:cubicBezTo>
                  <a:pt x="7396" y="9359"/>
                  <a:pt x="5013" y="9658"/>
                  <a:pt x="2978" y="10998"/>
                </a:cubicBezTo>
                <a:cubicBezTo>
                  <a:pt x="1375" y="12066"/>
                  <a:pt x="11" y="13660"/>
                  <a:pt x="1" y="15636"/>
                </a:cubicBezTo>
                <a:lnTo>
                  <a:pt x="22568" y="15636"/>
                </a:lnTo>
                <a:lnTo>
                  <a:pt x="22568" y="12415"/>
                </a:lnTo>
                <a:lnTo>
                  <a:pt x="22568" y="61"/>
                </a:lnTo>
                <a:cubicBezTo>
                  <a:pt x="21917" y="507"/>
                  <a:pt x="21176" y="785"/>
                  <a:pt x="20353" y="785"/>
                </a:cubicBezTo>
                <a:cubicBezTo>
                  <a:pt x="20141" y="785"/>
                  <a:pt x="19924" y="767"/>
                  <a:pt x="19701" y="728"/>
                </a:cubicBezTo>
                <a:cubicBezTo>
                  <a:pt x="18244" y="464"/>
                  <a:pt x="16832" y="0"/>
                  <a:pt x="154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32200" y="3879532"/>
            <a:ext cx="1239119" cy="1291289"/>
          </a:xfrm>
          <a:custGeom>
            <a:avLst/>
            <a:gdLst/>
            <a:ahLst/>
            <a:cxnLst/>
            <a:rect l="l" t="t" r="r" b="b"/>
            <a:pathLst>
              <a:path w="9572" h="9975" extrusionOk="0">
                <a:moveTo>
                  <a:pt x="9572" y="1"/>
                </a:moveTo>
                <a:cubicBezTo>
                  <a:pt x="8998" y="934"/>
                  <a:pt x="8186" y="1708"/>
                  <a:pt x="7155" y="2175"/>
                </a:cubicBezTo>
                <a:cubicBezTo>
                  <a:pt x="6204" y="2599"/>
                  <a:pt x="5096" y="2650"/>
                  <a:pt x="4303" y="3336"/>
                </a:cubicBezTo>
                <a:cubicBezTo>
                  <a:pt x="2771" y="4551"/>
                  <a:pt x="2507" y="6454"/>
                  <a:pt x="1767" y="8091"/>
                </a:cubicBezTo>
                <a:cubicBezTo>
                  <a:pt x="1409" y="8960"/>
                  <a:pt x="772" y="9566"/>
                  <a:pt x="0" y="9975"/>
                </a:cubicBezTo>
                <a:lnTo>
                  <a:pt x="9572" y="9975"/>
                </a:lnTo>
                <a:lnTo>
                  <a:pt x="9572" y="6544"/>
                </a:lnTo>
                <a:lnTo>
                  <a:pt x="9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12" y="-12"/>
            <a:ext cx="1402513" cy="1461587"/>
          </a:xfrm>
          <a:custGeom>
            <a:avLst/>
            <a:gdLst/>
            <a:ahLst/>
            <a:cxnLst/>
            <a:rect l="l" t="t" r="r" b="b"/>
            <a:pathLst>
              <a:path w="9572" h="9975" extrusionOk="0">
                <a:moveTo>
                  <a:pt x="9572" y="1"/>
                </a:moveTo>
                <a:cubicBezTo>
                  <a:pt x="8998" y="934"/>
                  <a:pt x="8186" y="1708"/>
                  <a:pt x="7155" y="2175"/>
                </a:cubicBezTo>
                <a:cubicBezTo>
                  <a:pt x="6204" y="2599"/>
                  <a:pt x="5096" y="2650"/>
                  <a:pt x="4303" y="3336"/>
                </a:cubicBezTo>
                <a:cubicBezTo>
                  <a:pt x="2771" y="4551"/>
                  <a:pt x="2507" y="6454"/>
                  <a:pt x="1767" y="8091"/>
                </a:cubicBezTo>
                <a:cubicBezTo>
                  <a:pt x="1409" y="8960"/>
                  <a:pt x="772" y="9566"/>
                  <a:pt x="0" y="9975"/>
                </a:cubicBezTo>
                <a:lnTo>
                  <a:pt x="9572" y="9975"/>
                </a:lnTo>
                <a:lnTo>
                  <a:pt x="9572" y="6544"/>
                </a:lnTo>
                <a:lnTo>
                  <a:pt x="9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1667536" y="4568867"/>
            <a:ext cx="195499" cy="168675"/>
            <a:chOff x="2589950" y="2268700"/>
            <a:chExt cx="76325" cy="65850"/>
          </a:xfrm>
        </p:grpSpPr>
        <p:sp>
          <p:nvSpPr>
            <p:cNvPr id="14" name="Google Shape;14;p2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 rot="5069998">
            <a:off x="1832755" y="414316"/>
            <a:ext cx="195498" cy="168674"/>
            <a:chOff x="2589950" y="2268700"/>
            <a:chExt cx="76325" cy="65850"/>
          </a:xfrm>
        </p:grpSpPr>
        <p:sp>
          <p:nvSpPr>
            <p:cNvPr id="17" name="Google Shape;17;p2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 rot="10450714">
            <a:off x="161361" y="1395667"/>
            <a:ext cx="195500" cy="168675"/>
            <a:chOff x="2589950" y="2268700"/>
            <a:chExt cx="76325" cy="65850"/>
          </a:xfrm>
        </p:grpSpPr>
        <p:sp>
          <p:nvSpPr>
            <p:cNvPr id="20" name="Google Shape;20;p2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 rot="-6972055">
            <a:off x="8542100" y="2709715"/>
            <a:ext cx="195497" cy="168673"/>
            <a:chOff x="2589950" y="2268700"/>
            <a:chExt cx="76325" cy="65850"/>
          </a:xfrm>
        </p:grpSpPr>
        <p:sp>
          <p:nvSpPr>
            <p:cNvPr id="23" name="Google Shape;23;p2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 rot="4999565">
            <a:off x="8416559" y="191304"/>
            <a:ext cx="327908" cy="282888"/>
            <a:chOff x="2589950" y="2268700"/>
            <a:chExt cx="76325" cy="65850"/>
          </a:xfrm>
        </p:grpSpPr>
        <p:sp>
          <p:nvSpPr>
            <p:cNvPr id="26" name="Google Shape;26;p2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 rot="4999565">
            <a:off x="2565659" y="4427441"/>
            <a:ext cx="327908" cy="282888"/>
            <a:chOff x="2589950" y="2268700"/>
            <a:chExt cx="76325" cy="65850"/>
          </a:xfrm>
        </p:grpSpPr>
        <p:sp>
          <p:nvSpPr>
            <p:cNvPr id="29" name="Google Shape;29;p2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 rot="10092266">
            <a:off x="6791209" y="248406"/>
            <a:ext cx="195498" cy="168674"/>
            <a:chOff x="2589950" y="2268700"/>
            <a:chExt cx="76325" cy="65850"/>
          </a:xfrm>
        </p:grpSpPr>
        <p:sp>
          <p:nvSpPr>
            <p:cNvPr id="32" name="Google Shape;32;p2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2889150" y="1487575"/>
            <a:ext cx="5510100" cy="20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 b="0"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889150" y="3513525"/>
            <a:ext cx="5486700" cy="47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514;p25"/>
          <p:cNvGrpSpPr/>
          <p:nvPr/>
        </p:nvGrpSpPr>
        <p:grpSpPr>
          <a:xfrm rot="10800000" flipH="1">
            <a:off x="7772848" y="-36213"/>
            <a:ext cx="1409114" cy="1321059"/>
            <a:chOff x="2696425" y="1815902"/>
            <a:chExt cx="3549407" cy="3327605"/>
          </a:xfrm>
        </p:grpSpPr>
        <p:sp>
          <p:nvSpPr>
            <p:cNvPr id="515" name="Google Shape;515;p25"/>
            <p:cNvSpPr/>
            <p:nvPr/>
          </p:nvSpPr>
          <p:spPr>
            <a:xfrm>
              <a:off x="2696425" y="1815902"/>
              <a:ext cx="3549389" cy="3327094"/>
            </a:xfrm>
            <a:custGeom>
              <a:avLst/>
              <a:gdLst/>
              <a:ahLst/>
              <a:cxnLst/>
              <a:rect l="l" t="t" r="r" b="b"/>
              <a:pathLst>
                <a:path w="18378" h="17227" extrusionOk="0">
                  <a:moveTo>
                    <a:pt x="18377" y="0"/>
                  </a:moveTo>
                  <a:cubicBezTo>
                    <a:pt x="17472" y="1418"/>
                    <a:pt x="16065" y="2515"/>
                    <a:pt x="14375" y="3035"/>
                  </a:cubicBezTo>
                  <a:cubicBezTo>
                    <a:pt x="13673" y="3244"/>
                    <a:pt x="12965" y="3317"/>
                    <a:pt x="12255" y="3317"/>
                  </a:cubicBezTo>
                  <a:cubicBezTo>
                    <a:pt x="10986" y="3317"/>
                    <a:pt x="9712" y="3084"/>
                    <a:pt x="8459" y="2982"/>
                  </a:cubicBezTo>
                  <a:cubicBezTo>
                    <a:pt x="8303" y="2965"/>
                    <a:pt x="8147" y="2956"/>
                    <a:pt x="7992" y="2956"/>
                  </a:cubicBezTo>
                  <a:cubicBezTo>
                    <a:pt x="5788" y="2956"/>
                    <a:pt x="3757" y="4674"/>
                    <a:pt x="3757" y="6944"/>
                  </a:cubicBezTo>
                  <a:cubicBezTo>
                    <a:pt x="3757" y="9269"/>
                    <a:pt x="4284" y="11592"/>
                    <a:pt x="3440" y="13864"/>
                  </a:cubicBezTo>
                  <a:cubicBezTo>
                    <a:pt x="2879" y="15417"/>
                    <a:pt x="1579" y="16651"/>
                    <a:pt x="0" y="17227"/>
                  </a:cubicBezTo>
                  <a:lnTo>
                    <a:pt x="18377" y="17227"/>
                  </a:lnTo>
                  <a:lnTo>
                    <a:pt x="18377" y="13798"/>
                  </a:lnTo>
                  <a:lnTo>
                    <a:pt x="18377" y="7255"/>
                  </a:lnTo>
                  <a:lnTo>
                    <a:pt x="18377" y="644"/>
                  </a:lnTo>
                  <a:lnTo>
                    <a:pt x="18377" y="26"/>
                  </a:lnTo>
                  <a:lnTo>
                    <a:pt x="183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3845007" y="2641602"/>
              <a:ext cx="2400825" cy="2501905"/>
            </a:xfrm>
            <a:custGeom>
              <a:avLst/>
              <a:gdLst/>
              <a:ahLst/>
              <a:cxnLst/>
              <a:rect l="l" t="t" r="r" b="b"/>
              <a:pathLst>
                <a:path w="9572" h="9975" extrusionOk="0">
                  <a:moveTo>
                    <a:pt x="9572" y="1"/>
                  </a:moveTo>
                  <a:cubicBezTo>
                    <a:pt x="8998" y="934"/>
                    <a:pt x="8186" y="1708"/>
                    <a:pt x="7155" y="2175"/>
                  </a:cubicBezTo>
                  <a:cubicBezTo>
                    <a:pt x="6204" y="2599"/>
                    <a:pt x="5096" y="2650"/>
                    <a:pt x="4303" y="3336"/>
                  </a:cubicBezTo>
                  <a:cubicBezTo>
                    <a:pt x="2771" y="4551"/>
                    <a:pt x="2507" y="6454"/>
                    <a:pt x="1767" y="8091"/>
                  </a:cubicBezTo>
                  <a:cubicBezTo>
                    <a:pt x="1409" y="8960"/>
                    <a:pt x="772" y="9566"/>
                    <a:pt x="0" y="9975"/>
                  </a:cubicBezTo>
                  <a:lnTo>
                    <a:pt x="9572" y="9975"/>
                  </a:lnTo>
                  <a:lnTo>
                    <a:pt x="9572" y="6544"/>
                  </a:lnTo>
                  <a:lnTo>
                    <a:pt x="9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25"/>
          <p:cNvGrpSpPr/>
          <p:nvPr/>
        </p:nvGrpSpPr>
        <p:grpSpPr>
          <a:xfrm flipH="1">
            <a:off x="-43652" y="3877312"/>
            <a:ext cx="1409114" cy="1321059"/>
            <a:chOff x="2696425" y="1815902"/>
            <a:chExt cx="3549407" cy="3327605"/>
          </a:xfrm>
        </p:grpSpPr>
        <p:sp>
          <p:nvSpPr>
            <p:cNvPr id="518" name="Google Shape;518;p25"/>
            <p:cNvSpPr/>
            <p:nvPr/>
          </p:nvSpPr>
          <p:spPr>
            <a:xfrm>
              <a:off x="2696425" y="1815902"/>
              <a:ext cx="3549389" cy="3327094"/>
            </a:xfrm>
            <a:custGeom>
              <a:avLst/>
              <a:gdLst/>
              <a:ahLst/>
              <a:cxnLst/>
              <a:rect l="l" t="t" r="r" b="b"/>
              <a:pathLst>
                <a:path w="18378" h="17227" extrusionOk="0">
                  <a:moveTo>
                    <a:pt x="18377" y="0"/>
                  </a:moveTo>
                  <a:cubicBezTo>
                    <a:pt x="17472" y="1418"/>
                    <a:pt x="16065" y="2515"/>
                    <a:pt x="14375" y="3035"/>
                  </a:cubicBezTo>
                  <a:cubicBezTo>
                    <a:pt x="13673" y="3244"/>
                    <a:pt x="12965" y="3317"/>
                    <a:pt x="12255" y="3317"/>
                  </a:cubicBezTo>
                  <a:cubicBezTo>
                    <a:pt x="10986" y="3317"/>
                    <a:pt x="9712" y="3084"/>
                    <a:pt x="8459" y="2982"/>
                  </a:cubicBezTo>
                  <a:cubicBezTo>
                    <a:pt x="8303" y="2965"/>
                    <a:pt x="8147" y="2956"/>
                    <a:pt x="7992" y="2956"/>
                  </a:cubicBezTo>
                  <a:cubicBezTo>
                    <a:pt x="5788" y="2956"/>
                    <a:pt x="3757" y="4674"/>
                    <a:pt x="3757" y="6944"/>
                  </a:cubicBezTo>
                  <a:cubicBezTo>
                    <a:pt x="3757" y="9269"/>
                    <a:pt x="4284" y="11592"/>
                    <a:pt x="3440" y="13864"/>
                  </a:cubicBezTo>
                  <a:cubicBezTo>
                    <a:pt x="2879" y="15417"/>
                    <a:pt x="1579" y="16651"/>
                    <a:pt x="0" y="17227"/>
                  </a:cubicBezTo>
                  <a:lnTo>
                    <a:pt x="18377" y="17227"/>
                  </a:lnTo>
                  <a:lnTo>
                    <a:pt x="18377" y="13798"/>
                  </a:lnTo>
                  <a:lnTo>
                    <a:pt x="18377" y="7255"/>
                  </a:lnTo>
                  <a:lnTo>
                    <a:pt x="18377" y="644"/>
                  </a:lnTo>
                  <a:lnTo>
                    <a:pt x="18377" y="26"/>
                  </a:lnTo>
                  <a:lnTo>
                    <a:pt x="183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3845007" y="2641602"/>
              <a:ext cx="2400825" cy="2501905"/>
            </a:xfrm>
            <a:custGeom>
              <a:avLst/>
              <a:gdLst/>
              <a:ahLst/>
              <a:cxnLst/>
              <a:rect l="l" t="t" r="r" b="b"/>
              <a:pathLst>
                <a:path w="9572" h="9975" extrusionOk="0">
                  <a:moveTo>
                    <a:pt x="9572" y="1"/>
                  </a:moveTo>
                  <a:cubicBezTo>
                    <a:pt x="8998" y="934"/>
                    <a:pt x="8186" y="1708"/>
                    <a:pt x="7155" y="2175"/>
                  </a:cubicBezTo>
                  <a:cubicBezTo>
                    <a:pt x="6204" y="2599"/>
                    <a:pt x="5096" y="2650"/>
                    <a:pt x="4303" y="3336"/>
                  </a:cubicBezTo>
                  <a:cubicBezTo>
                    <a:pt x="2771" y="4551"/>
                    <a:pt x="2507" y="6454"/>
                    <a:pt x="1767" y="8091"/>
                  </a:cubicBezTo>
                  <a:cubicBezTo>
                    <a:pt x="1409" y="8960"/>
                    <a:pt x="772" y="9566"/>
                    <a:pt x="0" y="9975"/>
                  </a:cubicBezTo>
                  <a:lnTo>
                    <a:pt x="9572" y="9975"/>
                  </a:lnTo>
                  <a:lnTo>
                    <a:pt x="9572" y="6544"/>
                  </a:lnTo>
                  <a:lnTo>
                    <a:pt x="9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25"/>
          <p:cNvGrpSpPr/>
          <p:nvPr/>
        </p:nvGrpSpPr>
        <p:grpSpPr>
          <a:xfrm>
            <a:off x="2510973" y="4670617"/>
            <a:ext cx="195499" cy="168675"/>
            <a:chOff x="2589950" y="2268700"/>
            <a:chExt cx="76325" cy="65850"/>
          </a:xfrm>
        </p:grpSpPr>
        <p:sp>
          <p:nvSpPr>
            <p:cNvPr id="521" name="Google Shape;521;p25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25"/>
          <p:cNvGrpSpPr/>
          <p:nvPr/>
        </p:nvGrpSpPr>
        <p:grpSpPr>
          <a:xfrm rot="-6972055">
            <a:off x="6335811" y="4609490"/>
            <a:ext cx="195497" cy="168673"/>
            <a:chOff x="2589950" y="2268700"/>
            <a:chExt cx="76325" cy="65850"/>
          </a:xfrm>
        </p:grpSpPr>
        <p:sp>
          <p:nvSpPr>
            <p:cNvPr id="524" name="Google Shape;524;p25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25"/>
          <p:cNvGrpSpPr/>
          <p:nvPr/>
        </p:nvGrpSpPr>
        <p:grpSpPr>
          <a:xfrm rot="4999565">
            <a:off x="8585696" y="1522966"/>
            <a:ext cx="327908" cy="282888"/>
            <a:chOff x="2589950" y="2268700"/>
            <a:chExt cx="76325" cy="65850"/>
          </a:xfrm>
        </p:grpSpPr>
        <p:sp>
          <p:nvSpPr>
            <p:cNvPr id="527" name="Google Shape;527;p25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5"/>
          <p:cNvGrpSpPr/>
          <p:nvPr/>
        </p:nvGrpSpPr>
        <p:grpSpPr>
          <a:xfrm rot="4999565">
            <a:off x="346546" y="1930604"/>
            <a:ext cx="327908" cy="282888"/>
            <a:chOff x="2589950" y="2268700"/>
            <a:chExt cx="76325" cy="65850"/>
          </a:xfrm>
        </p:grpSpPr>
        <p:sp>
          <p:nvSpPr>
            <p:cNvPr id="530" name="Google Shape;530;p25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25"/>
          <p:cNvGrpSpPr/>
          <p:nvPr/>
        </p:nvGrpSpPr>
        <p:grpSpPr>
          <a:xfrm rot="-6972055">
            <a:off x="4474261" y="226890"/>
            <a:ext cx="195497" cy="168673"/>
            <a:chOff x="2589950" y="2268700"/>
            <a:chExt cx="76325" cy="65850"/>
          </a:xfrm>
        </p:grpSpPr>
        <p:sp>
          <p:nvSpPr>
            <p:cNvPr id="533" name="Google Shape;533;p25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25"/>
          <p:cNvSpPr txBox="1">
            <a:spLocks noGrp="1"/>
          </p:cNvSpPr>
          <p:nvPr>
            <p:ph type="subTitle" idx="1"/>
          </p:nvPr>
        </p:nvSpPr>
        <p:spPr>
          <a:xfrm>
            <a:off x="1079488" y="288605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25"/>
          <p:cNvSpPr txBox="1">
            <a:spLocks noGrp="1"/>
          </p:cNvSpPr>
          <p:nvPr>
            <p:ph type="subTitle" idx="2"/>
          </p:nvPr>
        </p:nvSpPr>
        <p:spPr>
          <a:xfrm>
            <a:off x="3484347" y="288605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25"/>
          <p:cNvSpPr txBox="1">
            <a:spLocks noGrp="1"/>
          </p:cNvSpPr>
          <p:nvPr>
            <p:ph type="subTitle" idx="3"/>
          </p:nvPr>
        </p:nvSpPr>
        <p:spPr>
          <a:xfrm>
            <a:off x="5889212" y="288605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25"/>
          <p:cNvSpPr txBox="1">
            <a:spLocks noGrp="1"/>
          </p:cNvSpPr>
          <p:nvPr>
            <p:ph type="subTitle" idx="4"/>
          </p:nvPr>
        </p:nvSpPr>
        <p:spPr>
          <a:xfrm>
            <a:off x="1079488" y="249082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0" name="Google Shape;540;p25"/>
          <p:cNvSpPr txBox="1">
            <a:spLocks noGrp="1"/>
          </p:cNvSpPr>
          <p:nvPr>
            <p:ph type="subTitle" idx="5"/>
          </p:nvPr>
        </p:nvSpPr>
        <p:spPr>
          <a:xfrm>
            <a:off x="3484350" y="249082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1" name="Google Shape;541;p25"/>
          <p:cNvSpPr txBox="1">
            <a:spLocks noGrp="1"/>
          </p:cNvSpPr>
          <p:nvPr>
            <p:ph type="subTitle" idx="6"/>
          </p:nvPr>
        </p:nvSpPr>
        <p:spPr>
          <a:xfrm>
            <a:off x="5889213" y="249082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8"/>
          <p:cNvSpPr/>
          <p:nvPr/>
        </p:nvSpPr>
        <p:spPr>
          <a:xfrm rot="2655811" flipH="1">
            <a:off x="-322184" y="-1296797"/>
            <a:ext cx="1698915" cy="2719411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8"/>
          <p:cNvSpPr/>
          <p:nvPr/>
        </p:nvSpPr>
        <p:spPr>
          <a:xfrm rot="2836749" flipH="1">
            <a:off x="8170236" y="3577093"/>
            <a:ext cx="1552109" cy="2484424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8"/>
          <p:cNvSpPr/>
          <p:nvPr/>
        </p:nvSpPr>
        <p:spPr>
          <a:xfrm rot="2655812" flipH="1">
            <a:off x="-318965" y="-1154656"/>
            <a:ext cx="1262725" cy="2021214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7" name="Google Shape;607;p28"/>
          <p:cNvGrpSpPr/>
          <p:nvPr/>
        </p:nvGrpSpPr>
        <p:grpSpPr>
          <a:xfrm>
            <a:off x="2510973" y="4818767"/>
            <a:ext cx="195499" cy="168675"/>
            <a:chOff x="2589950" y="2268700"/>
            <a:chExt cx="76325" cy="65850"/>
          </a:xfrm>
        </p:grpSpPr>
        <p:sp>
          <p:nvSpPr>
            <p:cNvPr id="608" name="Google Shape;608;p28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8"/>
          <p:cNvGrpSpPr/>
          <p:nvPr/>
        </p:nvGrpSpPr>
        <p:grpSpPr>
          <a:xfrm rot="-6972055">
            <a:off x="6750486" y="4818777"/>
            <a:ext cx="195497" cy="168673"/>
            <a:chOff x="2589950" y="2268700"/>
            <a:chExt cx="76325" cy="65850"/>
          </a:xfrm>
        </p:grpSpPr>
        <p:sp>
          <p:nvSpPr>
            <p:cNvPr id="611" name="Google Shape;611;p28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8"/>
          <p:cNvGrpSpPr/>
          <p:nvPr/>
        </p:nvGrpSpPr>
        <p:grpSpPr>
          <a:xfrm rot="-10799840">
            <a:off x="8585729" y="1523143"/>
            <a:ext cx="327907" cy="282885"/>
            <a:chOff x="2589950" y="2268700"/>
            <a:chExt cx="76325" cy="65850"/>
          </a:xfrm>
        </p:grpSpPr>
        <p:sp>
          <p:nvSpPr>
            <p:cNvPr id="614" name="Google Shape;614;p28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8"/>
          <p:cNvGrpSpPr/>
          <p:nvPr/>
        </p:nvGrpSpPr>
        <p:grpSpPr>
          <a:xfrm rot="4999565">
            <a:off x="148446" y="2430316"/>
            <a:ext cx="327908" cy="282888"/>
            <a:chOff x="2589950" y="2268700"/>
            <a:chExt cx="76325" cy="65850"/>
          </a:xfrm>
        </p:grpSpPr>
        <p:sp>
          <p:nvSpPr>
            <p:cNvPr id="617" name="Google Shape;617;p28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8"/>
          <p:cNvGrpSpPr/>
          <p:nvPr/>
        </p:nvGrpSpPr>
        <p:grpSpPr>
          <a:xfrm rot="-6972055">
            <a:off x="4851036" y="120290"/>
            <a:ext cx="195497" cy="168673"/>
            <a:chOff x="2589950" y="2268700"/>
            <a:chExt cx="76325" cy="65850"/>
          </a:xfrm>
        </p:grpSpPr>
        <p:sp>
          <p:nvSpPr>
            <p:cNvPr id="620" name="Google Shape;620;p28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28"/>
          <p:cNvSpPr txBox="1">
            <a:spLocks noGrp="1"/>
          </p:cNvSpPr>
          <p:nvPr>
            <p:ph type="subTitle" idx="1"/>
          </p:nvPr>
        </p:nvSpPr>
        <p:spPr>
          <a:xfrm>
            <a:off x="1109155" y="22538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28"/>
          <p:cNvSpPr txBox="1">
            <a:spLocks noGrp="1"/>
          </p:cNvSpPr>
          <p:nvPr>
            <p:ph type="subTitle" idx="2"/>
          </p:nvPr>
        </p:nvSpPr>
        <p:spPr>
          <a:xfrm>
            <a:off x="3579000" y="22538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28"/>
          <p:cNvSpPr txBox="1">
            <a:spLocks noGrp="1"/>
          </p:cNvSpPr>
          <p:nvPr>
            <p:ph type="subTitle" idx="3"/>
          </p:nvPr>
        </p:nvSpPr>
        <p:spPr>
          <a:xfrm>
            <a:off x="1109155" y="39736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28"/>
          <p:cNvSpPr txBox="1">
            <a:spLocks noGrp="1"/>
          </p:cNvSpPr>
          <p:nvPr>
            <p:ph type="subTitle" idx="4"/>
          </p:nvPr>
        </p:nvSpPr>
        <p:spPr>
          <a:xfrm>
            <a:off x="3579000" y="39736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28"/>
          <p:cNvSpPr txBox="1">
            <a:spLocks noGrp="1"/>
          </p:cNvSpPr>
          <p:nvPr>
            <p:ph type="subTitle" idx="5"/>
          </p:nvPr>
        </p:nvSpPr>
        <p:spPr>
          <a:xfrm>
            <a:off x="6048845" y="22538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28"/>
          <p:cNvSpPr txBox="1">
            <a:spLocks noGrp="1"/>
          </p:cNvSpPr>
          <p:nvPr>
            <p:ph type="subTitle" idx="6"/>
          </p:nvPr>
        </p:nvSpPr>
        <p:spPr>
          <a:xfrm>
            <a:off x="6048845" y="39736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28"/>
          <p:cNvSpPr txBox="1">
            <a:spLocks noGrp="1"/>
          </p:cNvSpPr>
          <p:nvPr>
            <p:ph type="subTitle" idx="7"/>
          </p:nvPr>
        </p:nvSpPr>
        <p:spPr>
          <a:xfrm>
            <a:off x="1113055" y="200672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0" name="Google Shape;630;p28"/>
          <p:cNvSpPr txBox="1">
            <a:spLocks noGrp="1"/>
          </p:cNvSpPr>
          <p:nvPr>
            <p:ph type="subTitle" idx="8"/>
          </p:nvPr>
        </p:nvSpPr>
        <p:spPr>
          <a:xfrm>
            <a:off x="3582900" y="200672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1" name="Google Shape;631;p28"/>
          <p:cNvSpPr txBox="1">
            <a:spLocks noGrp="1"/>
          </p:cNvSpPr>
          <p:nvPr>
            <p:ph type="subTitle" idx="9"/>
          </p:nvPr>
        </p:nvSpPr>
        <p:spPr>
          <a:xfrm>
            <a:off x="6052745" y="200672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2" name="Google Shape;632;p28"/>
          <p:cNvSpPr txBox="1">
            <a:spLocks noGrp="1"/>
          </p:cNvSpPr>
          <p:nvPr>
            <p:ph type="subTitle" idx="13"/>
          </p:nvPr>
        </p:nvSpPr>
        <p:spPr>
          <a:xfrm>
            <a:off x="1113055" y="373140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3" name="Google Shape;633;p28"/>
          <p:cNvSpPr txBox="1">
            <a:spLocks noGrp="1"/>
          </p:cNvSpPr>
          <p:nvPr>
            <p:ph type="subTitle" idx="14"/>
          </p:nvPr>
        </p:nvSpPr>
        <p:spPr>
          <a:xfrm>
            <a:off x="3582900" y="373140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4" name="Google Shape;634;p28"/>
          <p:cNvSpPr txBox="1">
            <a:spLocks noGrp="1"/>
          </p:cNvSpPr>
          <p:nvPr>
            <p:ph type="subTitle" idx="15"/>
          </p:nvPr>
        </p:nvSpPr>
        <p:spPr>
          <a:xfrm>
            <a:off x="6052745" y="373140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32"/>
          <p:cNvGrpSpPr/>
          <p:nvPr/>
        </p:nvGrpSpPr>
        <p:grpSpPr>
          <a:xfrm rot="10800000">
            <a:off x="-43652" y="-36213"/>
            <a:ext cx="1409114" cy="1321059"/>
            <a:chOff x="2696425" y="1815902"/>
            <a:chExt cx="3549407" cy="3327605"/>
          </a:xfrm>
        </p:grpSpPr>
        <p:sp>
          <p:nvSpPr>
            <p:cNvPr id="716" name="Google Shape;716;p32"/>
            <p:cNvSpPr/>
            <p:nvPr/>
          </p:nvSpPr>
          <p:spPr>
            <a:xfrm>
              <a:off x="2696425" y="1815902"/>
              <a:ext cx="3549389" cy="3327094"/>
            </a:xfrm>
            <a:custGeom>
              <a:avLst/>
              <a:gdLst/>
              <a:ahLst/>
              <a:cxnLst/>
              <a:rect l="l" t="t" r="r" b="b"/>
              <a:pathLst>
                <a:path w="18378" h="17227" extrusionOk="0">
                  <a:moveTo>
                    <a:pt x="18377" y="0"/>
                  </a:moveTo>
                  <a:cubicBezTo>
                    <a:pt x="17472" y="1418"/>
                    <a:pt x="16065" y="2515"/>
                    <a:pt x="14375" y="3035"/>
                  </a:cubicBezTo>
                  <a:cubicBezTo>
                    <a:pt x="13673" y="3244"/>
                    <a:pt x="12965" y="3317"/>
                    <a:pt x="12255" y="3317"/>
                  </a:cubicBezTo>
                  <a:cubicBezTo>
                    <a:pt x="10986" y="3317"/>
                    <a:pt x="9712" y="3084"/>
                    <a:pt x="8459" y="2982"/>
                  </a:cubicBezTo>
                  <a:cubicBezTo>
                    <a:pt x="8303" y="2965"/>
                    <a:pt x="8147" y="2956"/>
                    <a:pt x="7992" y="2956"/>
                  </a:cubicBezTo>
                  <a:cubicBezTo>
                    <a:pt x="5788" y="2956"/>
                    <a:pt x="3757" y="4674"/>
                    <a:pt x="3757" y="6944"/>
                  </a:cubicBezTo>
                  <a:cubicBezTo>
                    <a:pt x="3757" y="9269"/>
                    <a:pt x="4284" y="11592"/>
                    <a:pt x="3440" y="13864"/>
                  </a:cubicBezTo>
                  <a:cubicBezTo>
                    <a:pt x="2879" y="15417"/>
                    <a:pt x="1579" y="16651"/>
                    <a:pt x="0" y="17227"/>
                  </a:cubicBezTo>
                  <a:lnTo>
                    <a:pt x="18377" y="17227"/>
                  </a:lnTo>
                  <a:lnTo>
                    <a:pt x="18377" y="13798"/>
                  </a:lnTo>
                  <a:lnTo>
                    <a:pt x="18377" y="7255"/>
                  </a:lnTo>
                  <a:lnTo>
                    <a:pt x="18377" y="644"/>
                  </a:lnTo>
                  <a:lnTo>
                    <a:pt x="18377" y="26"/>
                  </a:lnTo>
                  <a:lnTo>
                    <a:pt x="183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3845007" y="2641602"/>
              <a:ext cx="2400825" cy="2501905"/>
            </a:xfrm>
            <a:custGeom>
              <a:avLst/>
              <a:gdLst/>
              <a:ahLst/>
              <a:cxnLst/>
              <a:rect l="l" t="t" r="r" b="b"/>
              <a:pathLst>
                <a:path w="9572" h="9975" extrusionOk="0">
                  <a:moveTo>
                    <a:pt x="9572" y="1"/>
                  </a:moveTo>
                  <a:cubicBezTo>
                    <a:pt x="8998" y="934"/>
                    <a:pt x="8186" y="1708"/>
                    <a:pt x="7155" y="2175"/>
                  </a:cubicBezTo>
                  <a:cubicBezTo>
                    <a:pt x="6204" y="2599"/>
                    <a:pt x="5096" y="2650"/>
                    <a:pt x="4303" y="3336"/>
                  </a:cubicBezTo>
                  <a:cubicBezTo>
                    <a:pt x="2771" y="4551"/>
                    <a:pt x="2507" y="6454"/>
                    <a:pt x="1767" y="8091"/>
                  </a:cubicBezTo>
                  <a:cubicBezTo>
                    <a:pt x="1409" y="8960"/>
                    <a:pt x="772" y="9566"/>
                    <a:pt x="0" y="9975"/>
                  </a:cubicBezTo>
                  <a:lnTo>
                    <a:pt x="9572" y="9975"/>
                  </a:lnTo>
                  <a:lnTo>
                    <a:pt x="9572" y="6544"/>
                  </a:lnTo>
                  <a:lnTo>
                    <a:pt x="9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32"/>
          <p:cNvGrpSpPr/>
          <p:nvPr/>
        </p:nvGrpSpPr>
        <p:grpSpPr>
          <a:xfrm>
            <a:off x="7772848" y="3877312"/>
            <a:ext cx="1409114" cy="1321059"/>
            <a:chOff x="2696425" y="1815902"/>
            <a:chExt cx="3549407" cy="3327605"/>
          </a:xfrm>
        </p:grpSpPr>
        <p:sp>
          <p:nvSpPr>
            <p:cNvPr id="719" name="Google Shape;719;p32"/>
            <p:cNvSpPr/>
            <p:nvPr/>
          </p:nvSpPr>
          <p:spPr>
            <a:xfrm>
              <a:off x="2696425" y="1815902"/>
              <a:ext cx="3549389" cy="3327094"/>
            </a:xfrm>
            <a:custGeom>
              <a:avLst/>
              <a:gdLst/>
              <a:ahLst/>
              <a:cxnLst/>
              <a:rect l="l" t="t" r="r" b="b"/>
              <a:pathLst>
                <a:path w="18378" h="17227" extrusionOk="0">
                  <a:moveTo>
                    <a:pt x="18377" y="0"/>
                  </a:moveTo>
                  <a:cubicBezTo>
                    <a:pt x="17472" y="1418"/>
                    <a:pt x="16065" y="2515"/>
                    <a:pt x="14375" y="3035"/>
                  </a:cubicBezTo>
                  <a:cubicBezTo>
                    <a:pt x="13673" y="3244"/>
                    <a:pt x="12965" y="3317"/>
                    <a:pt x="12255" y="3317"/>
                  </a:cubicBezTo>
                  <a:cubicBezTo>
                    <a:pt x="10986" y="3317"/>
                    <a:pt x="9712" y="3084"/>
                    <a:pt x="8459" y="2982"/>
                  </a:cubicBezTo>
                  <a:cubicBezTo>
                    <a:pt x="8303" y="2965"/>
                    <a:pt x="8147" y="2956"/>
                    <a:pt x="7992" y="2956"/>
                  </a:cubicBezTo>
                  <a:cubicBezTo>
                    <a:pt x="5788" y="2956"/>
                    <a:pt x="3757" y="4674"/>
                    <a:pt x="3757" y="6944"/>
                  </a:cubicBezTo>
                  <a:cubicBezTo>
                    <a:pt x="3757" y="9269"/>
                    <a:pt x="4284" y="11592"/>
                    <a:pt x="3440" y="13864"/>
                  </a:cubicBezTo>
                  <a:cubicBezTo>
                    <a:pt x="2879" y="15417"/>
                    <a:pt x="1579" y="16651"/>
                    <a:pt x="0" y="17227"/>
                  </a:cubicBezTo>
                  <a:lnTo>
                    <a:pt x="18377" y="17227"/>
                  </a:lnTo>
                  <a:lnTo>
                    <a:pt x="18377" y="13798"/>
                  </a:lnTo>
                  <a:lnTo>
                    <a:pt x="18377" y="7255"/>
                  </a:lnTo>
                  <a:lnTo>
                    <a:pt x="18377" y="644"/>
                  </a:lnTo>
                  <a:lnTo>
                    <a:pt x="18377" y="26"/>
                  </a:lnTo>
                  <a:lnTo>
                    <a:pt x="183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3845007" y="2641602"/>
              <a:ext cx="2400825" cy="2501905"/>
            </a:xfrm>
            <a:custGeom>
              <a:avLst/>
              <a:gdLst/>
              <a:ahLst/>
              <a:cxnLst/>
              <a:rect l="l" t="t" r="r" b="b"/>
              <a:pathLst>
                <a:path w="9572" h="9975" extrusionOk="0">
                  <a:moveTo>
                    <a:pt x="9572" y="1"/>
                  </a:moveTo>
                  <a:cubicBezTo>
                    <a:pt x="8998" y="934"/>
                    <a:pt x="8186" y="1708"/>
                    <a:pt x="7155" y="2175"/>
                  </a:cubicBezTo>
                  <a:cubicBezTo>
                    <a:pt x="6204" y="2599"/>
                    <a:pt x="5096" y="2650"/>
                    <a:pt x="4303" y="3336"/>
                  </a:cubicBezTo>
                  <a:cubicBezTo>
                    <a:pt x="2771" y="4551"/>
                    <a:pt x="2507" y="6454"/>
                    <a:pt x="1767" y="8091"/>
                  </a:cubicBezTo>
                  <a:cubicBezTo>
                    <a:pt x="1409" y="8960"/>
                    <a:pt x="772" y="9566"/>
                    <a:pt x="0" y="9975"/>
                  </a:cubicBezTo>
                  <a:lnTo>
                    <a:pt x="9572" y="9975"/>
                  </a:lnTo>
                  <a:lnTo>
                    <a:pt x="9572" y="6544"/>
                  </a:lnTo>
                  <a:lnTo>
                    <a:pt x="9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2"/>
          <p:cNvGrpSpPr/>
          <p:nvPr/>
        </p:nvGrpSpPr>
        <p:grpSpPr>
          <a:xfrm flipH="1">
            <a:off x="6431840" y="4670617"/>
            <a:ext cx="195499" cy="168675"/>
            <a:chOff x="2589950" y="2268700"/>
            <a:chExt cx="76325" cy="65850"/>
          </a:xfrm>
        </p:grpSpPr>
        <p:sp>
          <p:nvSpPr>
            <p:cNvPr id="722" name="Google Shape;722;p32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32"/>
          <p:cNvGrpSpPr/>
          <p:nvPr/>
        </p:nvGrpSpPr>
        <p:grpSpPr>
          <a:xfrm rot="6972055" flipH="1">
            <a:off x="2607003" y="4609490"/>
            <a:ext cx="195497" cy="168673"/>
            <a:chOff x="2589950" y="2268700"/>
            <a:chExt cx="76325" cy="65850"/>
          </a:xfrm>
        </p:grpSpPr>
        <p:sp>
          <p:nvSpPr>
            <p:cNvPr id="725" name="Google Shape;725;p32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2"/>
          <p:cNvGrpSpPr/>
          <p:nvPr/>
        </p:nvGrpSpPr>
        <p:grpSpPr>
          <a:xfrm rot="-4999565" flipH="1">
            <a:off x="224707" y="1522966"/>
            <a:ext cx="327908" cy="282888"/>
            <a:chOff x="2589950" y="2268700"/>
            <a:chExt cx="76325" cy="65850"/>
          </a:xfrm>
        </p:grpSpPr>
        <p:sp>
          <p:nvSpPr>
            <p:cNvPr id="728" name="Google Shape;728;p32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rot="-4999565" flipH="1">
            <a:off x="8463857" y="1930604"/>
            <a:ext cx="327908" cy="282888"/>
            <a:chOff x="2589950" y="2268700"/>
            <a:chExt cx="76325" cy="65850"/>
          </a:xfrm>
        </p:grpSpPr>
        <p:sp>
          <p:nvSpPr>
            <p:cNvPr id="731" name="Google Shape;731;p32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32"/>
          <p:cNvGrpSpPr/>
          <p:nvPr/>
        </p:nvGrpSpPr>
        <p:grpSpPr>
          <a:xfrm rot="6972055" flipH="1">
            <a:off x="4468553" y="226890"/>
            <a:ext cx="195497" cy="168673"/>
            <a:chOff x="2589950" y="2268700"/>
            <a:chExt cx="76325" cy="65850"/>
          </a:xfrm>
        </p:grpSpPr>
        <p:sp>
          <p:nvSpPr>
            <p:cNvPr id="734" name="Google Shape;734;p32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3"/>
        </a:soli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3"/>
          <p:cNvSpPr/>
          <p:nvPr/>
        </p:nvSpPr>
        <p:spPr>
          <a:xfrm rot="7832545">
            <a:off x="8145329" y="-1257421"/>
            <a:ext cx="2213257" cy="3542707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3"/>
          <p:cNvSpPr/>
          <p:nvPr/>
        </p:nvSpPr>
        <p:spPr>
          <a:xfrm rot="-3771735">
            <a:off x="8571967" y="-885805"/>
            <a:ext cx="1359973" cy="2176850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3"/>
          <p:cNvSpPr/>
          <p:nvPr/>
        </p:nvSpPr>
        <p:spPr>
          <a:xfrm rot="-7832545" flipH="1">
            <a:off x="-1163671" y="-1257421"/>
            <a:ext cx="2213257" cy="3542707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3"/>
          <p:cNvSpPr/>
          <p:nvPr/>
        </p:nvSpPr>
        <p:spPr>
          <a:xfrm rot="3771735" flipH="1">
            <a:off x="-737026" y="-885805"/>
            <a:ext cx="1359973" cy="2176850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1" name="Google Shape;741;p33"/>
          <p:cNvGrpSpPr/>
          <p:nvPr/>
        </p:nvGrpSpPr>
        <p:grpSpPr>
          <a:xfrm flipH="1">
            <a:off x="8490516" y="1881281"/>
            <a:ext cx="289646" cy="249901"/>
            <a:chOff x="2589950" y="2268700"/>
            <a:chExt cx="76325" cy="65850"/>
          </a:xfrm>
        </p:grpSpPr>
        <p:sp>
          <p:nvSpPr>
            <p:cNvPr id="742" name="Google Shape;742;p3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33"/>
          <p:cNvGrpSpPr/>
          <p:nvPr/>
        </p:nvGrpSpPr>
        <p:grpSpPr>
          <a:xfrm rot="-5069998" flipH="1">
            <a:off x="6847451" y="192841"/>
            <a:ext cx="195498" cy="168674"/>
            <a:chOff x="2589950" y="2268700"/>
            <a:chExt cx="76325" cy="65850"/>
          </a:xfrm>
        </p:grpSpPr>
        <p:sp>
          <p:nvSpPr>
            <p:cNvPr id="745" name="Google Shape;745;p3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3"/>
          <p:cNvGrpSpPr/>
          <p:nvPr/>
        </p:nvGrpSpPr>
        <p:grpSpPr>
          <a:xfrm rot="6972055" flipH="1">
            <a:off x="257882" y="3536015"/>
            <a:ext cx="195497" cy="168673"/>
            <a:chOff x="2589950" y="2268700"/>
            <a:chExt cx="76325" cy="65850"/>
          </a:xfrm>
        </p:grpSpPr>
        <p:sp>
          <p:nvSpPr>
            <p:cNvPr id="748" name="Google Shape;748;p3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33"/>
          <p:cNvGrpSpPr/>
          <p:nvPr/>
        </p:nvGrpSpPr>
        <p:grpSpPr>
          <a:xfrm rot="4647360" flipH="1">
            <a:off x="440530" y="1717727"/>
            <a:ext cx="327912" cy="282891"/>
            <a:chOff x="2589950" y="2268700"/>
            <a:chExt cx="76325" cy="65850"/>
          </a:xfrm>
        </p:grpSpPr>
        <p:sp>
          <p:nvSpPr>
            <p:cNvPr id="751" name="Google Shape;751;p3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3"/>
          <p:cNvGrpSpPr/>
          <p:nvPr/>
        </p:nvGrpSpPr>
        <p:grpSpPr>
          <a:xfrm rot="-10092266" flipH="1">
            <a:off x="4936872" y="4756406"/>
            <a:ext cx="195498" cy="168674"/>
            <a:chOff x="2589950" y="2268700"/>
            <a:chExt cx="76325" cy="65850"/>
          </a:xfrm>
        </p:grpSpPr>
        <p:sp>
          <p:nvSpPr>
            <p:cNvPr id="754" name="Google Shape;754;p3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bg>
      <p:bgPr>
        <a:solidFill>
          <a:schemeClr val="lt2"/>
        </a:solidFill>
        <a:effectLst/>
      </p:bgPr>
    </p:bg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4"/>
          <p:cNvSpPr/>
          <p:nvPr/>
        </p:nvSpPr>
        <p:spPr>
          <a:xfrm rot="-1875134" flipH="1">
            <a:off x="-695713" y="1550576"/>
            <a:ext cx="2794431" cy="4472979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4"/>
          <p:cNvSpPr/>
          <p:nvPr/>
        </p:nvSpPr>
        <p:spPr>
          <a:xfrm rot="8100000" flipH="1">
            <a:off x="-971161" y="2851855"/>
            <a:ext cx="2076990" cy="3324588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4"/>
          <p:cNvSpPr/>
          <p:nvPr/>
        </p:nvSpPr>
        <p:spPr>
          <a:xfrm rot="8924866" flipH="1">
            <a:off x="7132287" y="-904335"/>
            <a:ext cx="2794431" cy="4472979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4"/>
          <p:cNvSpPr/>
          <p:nvPr/>
        </p:nvSpPr>
        <p:spPr>
          <a:xfrm rot="-2700000" flipH="1">
            <a:off x="8023327" y="-1090798"/>
            <a:ext cx="2076990" cy="3324588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1" name="Google Shape;761;p34"/>
          <p:cNvGrpSpPr/>
          <p:nvPr/>
        </p:nvGrpSpPr>
        <p:grpSpPr>
          <a:xfrm flipH="1">
            <a:off x="8203719" y="2604392"/>
            <a:ext cx="195499" cy="168675"/>
            <a:chOff x="2589950" y="2268700"/>
            <a:chExt cx="76325" cy="65850"/>
          </a:xfrm>
        </p:grpSpPr>
        <p:sp>
          <p:nvSpPr>
            <p:cNvPr id="762" name="Google Shape;762;p34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34"/>
          <p:cNvGrpSpPr/>
          <p:nvPr/>
        </p:nvGrpSpPr>
        <p:grpSpPr>
          <a:xfrm rot="-5069998" flipH="1">
            <a:off x="6360026" y="185566"/>
            <a:ext cx="195498" cy="168674"/>
            <a:chOff x="2589950" y="2268700"/>
            <a:chExt cx="76325" cy="65850"/>
          </a:xfrm>
        </p:grpSpPr>
        <p:sp>
          <p:nvSpPr>
            <p:cNvPr id="765" name="Google Shape;765;p34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34"/>
          <p:cNvGrpSpPr/>
          <p:nvPr/>
        </p:nvGrpSpPr>
        <p:grpSpPr>
          <a:xfrm rot="6972055" flipH="1">
            <a:off x="286957" y="1247827"/>
            <a:ext cx="195497" cy="168673"/>
            <a:chOff x="2589950" y="2268700"/>
            <a:chExt cx="76325" cy="65850"/>
          </a:xfrm>
        </p:grpSpPr>
        <p:sp>
          <p:nvSpPr>
            <p:cNvPr id="768" name="Google Shape;768;p34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4"/>
          <p:cNvGrpSpPr/>
          <p:nvPr/>
        </p:nvGrpSpPr>
        <p:grpSpPr>
          <a:xfrm rot="4647360" flipH="1">
            <a:off x="2026505" y="350027"/>
            <a:ext cx="327912" cy="282891"/>
            <a:chOff x="2589950" y="2268700"/>
            <a:chExt cx="76325" cy="65850"/>
          </a:xfrm>
        </p:grpSpPr>
        <p:sp>
          <p:nvSpPr>
            <p:cNvPr id="771" name="Google Shape;771;p34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34"/>
          <p:cNvGrpSpPr/>
          <p:nvPr/>
        </p:nvGrpSpPr>
        <p:grpSpPr>
          <a:xfrm rot="-10092266" flipH="1">
            <a:off x="7665022" y="4785506"/>
            <a:ext cx="195498" cy="168674"/>
            <a:chOff x="2589950" y="2268700"/>
            <a:chExt cx="76325" cy="65850"/>
          </a:xfrm>
        </p:grpSpPr>
        <p:sp>
          <p:nvSpPr>
            <p:cNvPr id="774" name="Google Shape;774;p34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 rot="1875134">
            <a:off x="7002013" y="1368701"/>
            <a:ext cx="2794431" cy="4472979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 rot="-8100000">
            <a:off x="7805753" y="2906580"/>
            <a:ext cx="2076990" cy="3324588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2202806">
            <a:off x="-571992" y="-914821"/>
            <a:ext cx="1698929" cy="2719434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 flipH="1">
            <a:off x="6308079" y="4887342"/>
            <a:ext cx="195499" cy="168675"/>
            <a:chOff x="2589950" y="2268700"/>
            <a:chExt cx="76325" cy="65850"/>
          </a:xfrm>
        </p:grpSpPr>
        <p:sp>
          <p:nvSpPr>
            <p:cNvPr id="41" name="Google Shape;41;p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rot="4347637" flipH="1">
            <a:off x="6545830" y="276056"/>
            <a:ext cx="195497" cy="168675"/>
            <a:chOff x="2589950" y="2268700"/>
            <a:chExt cx="76325" cy="65850"/>
          </a:xfrm>
        </p:grpSpPr>
        <p:sp>
          <p:nvSpPr>
            <p:cNvPr id="44" name="Google Shape;44;p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3"/>
          <p:cNvGrpSpPr/>
          <p:nvPr/>
        </p:nvGrpSpPr>
        <p:grpSpPr>
          <a:xfrm rot="6972055" flipH="1">
            <a:off x="179729" y="4565290"/>
            <a:ext cx="195497" cy="168673"/>
            <a:chOff x="2589950" y="2268700"/>
            <a:chExt cx="76325" cy="65850"/>
          </a:xfrm>
        </p:grpSpPr>
        <p:sp>
          <p:nvSpPr>
            <p:cNvPr id="47" name="Google Shape;47;p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3"/>
          <p:cNvGrpSpPr/>
          <p:nvPr/>
        </p:nvGrpSpPr>
        <p:grpSpPr>
          <a:xfrm rot="3916800" flipH="1">
            <a:off x="1319271" y="218862"/>
            <a:ext cx="327907" cy="282890"/>
            <a:chOff x="2589950" y="2268700"/>
            <a:chExt cx="76325" cy="65850"/>
          </a:xfrm>
        </p:grpSpPr>
        <p:sp>
          <p:nvSpPr>
            <p:cNvPr id="50" name="Google Shape;50;p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3"/>
          <p:cNvGrpSpPr/>
          <p:nvPr/>
        </p:nvGrpSpPr>
        <p:grpSpPr>
          <a:xfrm rot="-4999550" flipH="1">
            <a:off x="8554289" y="895193"/>
            <a:ext cx="244231" cy="210720"/>
            <a:chOff x="2589950" y="2268700"/>
            <a:chExt cx="76325" cy="65850"/>
          </a:xfrm>
        </p:grpSpPr>
        <p:sp>
          <p:nvSpPr>
            <p:cNvPr id="53" name="Google Shape;53;p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10092266" flipH="1">
            <a:off x="1586881" y="4792781"/>
            <a:ext cx="195498" cy="168674"/>
            <a:chOff x="2589950" y="2268700"/>
            <a:chExt cx="76325" cy="65850"/>
          </a:xfrm>
        </p:grpSpPr>
        <p:sp>
          <p:nvSpPr>
            <p:cNvPr id="56" name="Google Shape;56;p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654050" y="2414400"/>
            <a:ext cx="4596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621077" y="1359625"/>
            <a:ext cx="1371300" cy="128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720000" y="3167125"/>
            <a:ext cx="3852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/>
          <p:nvPr/>
        </p:nvSpPr>
        <p:spPr>
          <a:xfrm rot="10800000" flipH="1">
            <a:off x="7628837" y="1053"/>
            <a:ext cx="1540781" cy="1605626"/>
          </a:xfrm>
          <a:custGeom>
            <a:avLst/>
            <a:gdLst/>
            <a:ahLst/>
            <a:cxnLst/>
            <a:rect l="l" t="t" r="r" b="b"/>
            <a:pathLst>
              <a:path w="9572" h="9975" extrusionOk="0">
                <a:moveTo>
                  <a:pt x="9572" y="1"/>
                </a:moveTo>
                <a:cubicBezTo>
                  <a:pt x="8998" y="934"/>
                  <a:pt x="8186" y="1708"/>
                  <a:pt x="7155" y="2175"/>
                </a:cubicBezTo>
                <a:cubicBezTo>
                  <a:pt x="6204" y="2599"/>
                  <a:pt x="5096" y="2650"/>
                  <a:pt x="4303" y="3336"/>
                </a:cubicBezTo>
                <a:cubicBezTo>
                  <a:pt x="2771" y="4551"/>
                  <a:pt x="2507" y="6454"/>
                  <a:pt x="1767" y="8091"/>
                </a:cubicBezTo>
                <a:cubicBezTo>
                  <a:pt x="1409" y="8960"/>
                  <a:pt x="772" y="9566"/>
                  <a:pt x="0" y="9975"/>
                </a:cubicBezTo>
                <a:lnTo>
                  <a:pt x="9572" y="9975"/>
                </a:lnTo>
                <a:lnTo>
                  <a:pt x="9572" y="6544"/>
                </a:lnTo>
                <a:lnTo>
                  <a:pt x="9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"/>
          <p:cNvSpPr/>
          <p:nvPr/>
        </p:nvSpPr>
        <p:spPr>
          <a:xfrm rot="10800000" flipH="1">
            <a:off x="8215375" y="1041"/>
            <a:ext cx="954233" cy="994408"/>
          </a:xfrm>
          <a:custGeom>
            <a:avLst/>
            <a:gdLst/>
            <a:ahLst/>
            <a:cxnLst/>
            <a:rect l="l" t="t" r="r" b="b"/>
            <a:pathLst>
              <a:path w="9572" h="9975" extrusionOk="0">
                <a:moveTo>
                  <a:pt x="9572" y="1"/>
                </a:moveTo>
                <a:cubicBezTo>
                  <a:pt x="8998" y="934"/>
                  <a:pt x="8186" y="1708"/>
                  <a:pt x="7155" y="2175"/>
                </a:cubicBezTo>
                <a:cubicBezTo>
                  <a:pt x="6204" y="2599"/>
                  <a:pt x="5096" y="2650"/>
                  <a:pt x="4303" y="3336"/>
                </a:cubicBezTo>
                <a:cubicBezTo>
                  <a:pt x="2771" y="4551"/>
                  <a:pt x="2507" y="6454"/>
                  <a:pt x="1767" y="8091"/>
                </a:cubicBezTo>
                <a:cubicBezTo>
                  <a:pt x="1409" y="8960"/>
                  <a:pt x="772" y="9566"/>
                  <a:pt x="0" y="9975"/>
                </a:cubicBezTo>
                <a:lnTo>
                  <a:pt x="9572" y="9975"/>
                </a:lnTo>
                <a:lnTo>
                  <a:pt x="9572" y="6544"/>
                </a:lnTo>
                <a:lnTo>
                  <a:pt x="9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"/>
          <p:cNvSpPr/>
          <p:nvPr/>
        </p:nvSpPr>
        <p:spPr>
          <a:xfrm rot="-5782693">
            <a:off x="6250757" y="2839619"/>
            <a:ext cx="2696331" cy="4316007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"/>
          <p:cNvSpPr/>
          <p:nvPr/>
        </p:nvSpPr>
        <p:spPr>
          <a:xfrm rot="4213048">
            <a:off x="7041518" y="3885168"/>
            <a:ext cx="1656819" cy="2651997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7"/>
          <p:cNvGrpSpPr/>
          <p:nvPr/>
        </p:nvGrpSpPr>
        <p:grpSpPr>
          <a:xfrm rot="-5069998" flipH="1">
            <a:off x="7029351" y="255316"/>
            <a:ext cx="195498" cy="168674"/>
            <a:chOff x="2589950" y="2268700"/>
            <a:chExt cx="76325" cy="65850"/>
          </a:xfrm>
        </p:grpSpPr>
        <p:sp>
          <p:nvSpPr>
            <p:cNvPr id="139" name="Google Shape;139;p7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7"/>
          <p:cNvGrpSpPr/>
          <p:nvPr/>
        </p:nvGrpSpPr>
        <p:grpSpPr>
          <a:xfrm rot="6972055" flipH="1">
            <a:off x="177832" y="2709715"/>
            <a:ext cx="195497" cy="168673"/>
            <a:chOff x="2589950" y="2268700"/>
            <a:chExt cx="76325" cy="65850"/>
          </a:xfrm>
        </p:grpSpPr>
        <p:sp>
          <p:nvSpPr>
            <p:cNvPr id="142" name="Google Shape;142;p7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7"/>
          <p:cNvGrpSpPr/>
          <p:nvPr/>
        </p:nvGrpSpPr>
        <p:grpSpPr>
          <a:xfrm rot="4647360" flipH="1">
            <a:off x="200455" y="283590"/>
            <a:ext cx="327912" cy="282891"/>
            <a:chOff x="2589950" y="2268700"/>
            <a:chExt cx="76325" cy="65850"/>
          </a:xfrm>
        </p:grpSpPr>
        <p:sp>
          <p:nvSpPr>
            <p:cNvPr id="145" name="Google Shape;145;p7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7"/>
          <p:cNvGrpSpPr/>
          <p:nvPr/>
        </p:nvGrpSpPr>
        <p:grpSpPr>
          <a:xfrm rot="-4999565" flipH="1">
            <a:off x="8635349" y="3338229"/>
            <a:ext cx="327908" cy="282888"/>
            <a:chOff x="2589950" y="2268700"/>
            <a:chExt cx="76325" cy="65850"/>
          </a:xfrm>
        </p:grpSpPr>
        <p:sp>
          <p:nvSpPr>
            <p:cNvPr id="148" name="Google Shape;148;p7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7"/>
          <p:cNvGrpSpPr/>
          <p:nvPr/>
        </p:nvGrpSpPr>
        <p:grpSpPr>
          <a:xfrm rot="-10092266" flipH="1">
            <a:off x="1590322" y="4792781"/>
            <a:ext cx="195498" cy="168674"/>
            <a:chOff x="2589950" y="2268700"/>
            <a:chExt cx="76325" cy="65850"/>
          </a:xfrm>
        </p:grpSpPr>
        <p:sp>
          <p:nvSpPr>
            <p:cNvPr id="151" name="Google Shape;151;p7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11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7"/>
          <p:cNvSpPr txBox="1">
            <a:spLocks noGrp="1"/>
          </p:cNvSpPr>
          <p:nvPr>
            <p:ph type="body" idx="1"/>
          </p:nvPr>
        </p:nvSpPr>
        <p:spPr>
          <a:xfrm>
            <a:off x="720000" y="1960725"/>
            <a:ext cx="3852000" cy="20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 rot="10800000" flipH="1">
            <a:off x="7628837" y="1053"/>
            <a:ext cx="1540781" cy="1605626"/>
          </a:xfrm>
          <a:custGeom>
            <a:avLst/>
            <a:gdLst/>
            <a:ahLst/>
            <a:cxnLst/>
            <a:rect l="l" t="t" r="r" b="b"/>
            <a:pathLst>
              <a:path w="9572" h="9975" extrusionOk="0">
                <a:moveTo>
                  <a:pt x="9572" y="1"/>
                </a:moveTo>
                <a:cubicBezTo>
                  <a:pt x="8998" y="934"/>
                  <a:pt x="8186" y="1708"/>
                  <a:pt x="7155" y="2175"/>
                </a:cubicBezTo>
                <a:cubicBezTo>
                  <a:pt x="6204" y="2599"/>
                  <a:pt x="5096" y="2650"/>
                  <a:pt x="4303" y="3336"/>
                </a:cubicBezTo>
                <a:cubicBezTo>
                  <a:pt x="2771" y="4551"/>
                  <a:pt x="2507" y="6454"/>
                  <a:pt x="1767" y="8091"/>
                </a:cubicBezTo>
                <a:cubicBezTo>
                  <a:pt x="1409" y="8960"/>
                  <a:pt x="772" y="9566"/>
                  <a:pt x="0" y="9975"/>
                </a:cubicBezTo>
                <a:lnTo>
                  <a:pt x="9572" y="9975"/>
                </a:lnTo>
                <a:lnTo>
                  <a:pt x="9572" y="6544"/>
                </a:lnTo>
                <a:lnTo>
                  <a:pt x="9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 rot="10800000" flipH="1">
            <a:off x="8064803" y="1043"/>
            <a:ext cx="1104800" cy="1151314"/>
          </a:xfrm>
          <a:custGeom>
            <a:avLst/>
            <a:gdLst/>
            <a:ahLst/>
            <a:cxnLst/>
            <a:rect l="l" t="t" r="r" b="b"/>
            <a:pathLst>
              <a:path w="9572" h="9975" extrusionOk="0">
                <a:moveTo>
                  <a:pt x="9572" y="1"/>
                </a:moveTo>
                <a:cubicBezTo>
                  <a:pt x="8998" y="934"/>
                  <a:pt x="8186" y="1708"/>
                  <a:pt x="7155" y="2175"/>
                </a:cubicBezTo>
                <a:cubicBezTo>
                  <a:pt x="6204" y="2599"/>
                  <a:pt x="5096" y="2650"/>
                  <a:pt x="4303" y="3336"/>
                </a:cubicBezTo>
                <a:cubicBezTo>
                  <a:pt x="2771" y="4551"/>
                  <a:pt x="2507" y="6454"/>
                  <a:pt x="1767" y="8091"/>
                </a:cubicBezTo>
                <a:cubicBezTo>
                  <a:pt x="1409" y="8960"/>
                  <a:pt x="772" y="9566"/>
                  <a:pt x="0" y="9975"/>
                </a:cubicBezTo>
                <a:lnTo>
                  <a:pt x="9572" y="9975"/>
                </a:lnTo>
                <a:lnTo>
                  <a:pt x="9572" y="6544"/>
                </a:lnTo>
                <a:lnTo>
                  <a:pt x="9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/>
          <p:nvPr/>
        </p:nvSpPr>
        <p:spPr>
          <a:xfrm rot="-1177384">
            <a:off x="-1008018" y="2012314"/>
            <a:ext cx="3041251" cy="4868110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"/>
          <p:cNvSpPr/>
          <p:nvPr/>
        </p:nvSpPr>
        <p:spPr>
          <a:xfrm rot="8818343">
            <a:off x="-586208" y="3303451"/>
            <a:ext cx="1868775" cy="2991287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9"/>
          <p:cNvGrpSpPr/>
          <p:nvPr/>
        </p:nvGrpSpPr>
        <p:grpSpPr>
          <a:xfrm>
            <a:off x="2762361" y="4714755"/>
            <a:ext cx="195499" cy="168675"/>
            <a:chOff x="2589950" y="2268700"/>
            <a:chExt cx="76325" cy="65850"/>
          </a:xfrm>
        </p:grpSpPr>
        <p:sp>
          <p:nvSpPr>
            <p:cNvPr id="182" name="Google Shape;182;p9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9"/>
          <p:cNvGrpSpPr/>
          <p:nvPr/>
        </p:nvGrpSpPr>
        <p:grpSpPr>
          <a:xfrm rot="5069998">
            <a:off x="1335080" y="248404"/>
            <a:ext cx="195498" cy="168674"/>
            <a:chOff x="2589950" y="2268700"/>
            <a:chExt cx="76325" cy="65850"/>
          </a:xfrm>
        </p:grpSpPr>
        <p:sp>
          <p:nvSpPr>
            <p:cNvPr id="185" name="Google Shape;185;p9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9"/>
          <p:cNvGrpSpPr/>
          <p:nvPr/>
        </p:nvGrpSpPr>
        <p:grpSpPr>
          <a:xfrm rot="-6972055">
            <a:off x="7314500" y="4362027"/>
            <a:ext cx="195497" cy="168673"/>
            <a:chOff x="2589950" y="2268700"/>
            <a:chExt cx="76325" cy="65850"/>
          </a:xfrm>
        </p:grpSpPr>
        <p:sp>
          <p:nvSpPr>
            <p:cNvPr id="188" name="Google Shape;188;p9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9"/>
          <p:cNvGrpSpPr/>
          <p:nvPr/>
        </p:nvGrpSpPr>
        <p:grpSpPr>
          <a:xfrm rot="4999565">
            <a:off x="8575809" y="1531704"/>
            <a:ext cx="327908" cy="282888"/>
            <a:chOff x="2589950" y="2268700"/>
            <a:chExt cx="76325" cy="65850"/>
          </a:xfrm>
        </p:grpSpPr>
        <p:sp>
          <p:nvSpPr>
            <p:cNvPr id="191" name="Google Shape;191;p9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9"/>
          <p:cNvGrpSpPr/>
          <p:nvPr/>
        </p:nvGrpSpPr>
        <p:grpSpPr>
          <a:xfrm rot="4999565">
            <a:off x="184222" y="1080479"/>
            <a:ext cx="327908" cy="282888"/>
            <a:chOff x="2589950" y="2268700"/>
            <a:chExt cx="76325" cy="65850"/>
          </a:xfrm>
        </p:grpSpPr>
        <p:sp>
          <p:nvSpPr>
            <p:cNvPr id="194" name="Google Shape;194;p9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9"/>
          <p:cNvGrpSpPr/>
          <p:nvPr/>
        </p:nvGrpSpPr>
        <p:grpSpPr>
          <a:xfrm rot="10092266">
            <a:off x="5052659" y="325156"/>
            <a:ext cx="195498" cy="168674"/>
            <a:chOff x="2589950" y="2268700"/>
            <a:chExt cx="76325" cy="65850"/>
          </a:xfrm>
        </p:grpSpPr>
        <p:sp>
          <p:nvSpPr>
            <p:cNvPr id="197" name="Google Shape;197;p9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9"/>
          <p:cNvSpPr txBox="1">
            <a:spLocks noGrp="1"/>
          </p:cNvSpPr>
          <p:nvPr>
            <p:ph type="title"/>
          </p:nvPr>
        </p:nvSpPr>
        <p:spPr>
          <a:xfrm>
            <a:off x="3720900" y="1546450"/>
            <a:ext cx="4709700" cy="14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subTitle" idx="1"/>
          </p:nvPr>
        </p:nvSpPr>
        <p:spPr>
          <a:xfrm>
            <a:off x="3720900" y="2947750"/>
            <a:ext cx="47097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/>
          <p:nvPr/>
        </p:nvSpPr>
        <p:spPr>
          <a:xfrm rot="2967469" flipH="1">
            <a:off x="7344596" y="2782573"/>
            <a:ext cx="2471634" cy="3956285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"/>
          <p:cNvSpPr/>
          <p:nvPr/>
        </p:nvSpPr>
        <p:spPr>
          <a:xfrm rot="-7028228" flipH="1">
            <a:off x="7770663" y="3600848"/>
            <a:ext cx="1518746" cy="2430994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1"/>
          <p:cNvSpPr/>
          <p:nvPr/>
        </p:nvSpPr>
        <p:spPr>
          <a:xfrm rot="-7832560" flipH="1">
            <a:off x="-602224" y="-1349391"/>
            <a:ext cx="2300081" cy="3681726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1"/>
          <p:cNvSpPr/>
          <p:nvPr/>
        </p:nvSpPr>
        <p:spPr>
          <a:xfrm rot="3771747" flipH="1">
            <a:off x="-134031" y="-932962"/>
            <a:ext cx="1413353" cy="2262295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11"/>
          <p:cNvGrpSpPr/>
          <p:nvPr/>
        </p:nvGrpSpPr>
        <p:grpSpPr>
          <a:xfrm>
            <a:off x="86830" y="3839717"/>
            <a:ext cx="195499" cy="168675"/>
            <a:chOff x="2589950" y="2268700"/>
            <a:chExt cx="76325" cy="65850"/>
          </a:xfrm>
        </p:grpSpPr>
        <p:sp>
          <p:nvSpPr>
            <p:cNvPr id="229" name="Google Shape;229;p11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11"/>
          <p:cNvGrpSpPr/>
          <p:nvPr/>
        </p:nvGrpSpPr>
        <p:grpSpPr>
          <a:xfrm rot="5069998">
            <a:off x="2944949" y="185566"/>
            <a:ext cx="195498" cy="168674"/>
            <a:chOff x="2589950" y="2268700"/>
            <a:chExt cx="76325" cy="65850"/>
          </a:xfrm>
        </p:grpSpPr>
        <p:sp>
          <p:nvSpPr>
            <p:cNvPr id="232" name="Google Shape;232;p11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11"/>
          <p:cNvGrpSpPr/>
          <p:nvPr/>
        </p:nvGrpSpPr>
        <p:grpSpPr>
          <a:xfrm rot="-6972055">
            <a:off x="9127144" y="2709715"/>
            <a:ext cx="195497" cy="168673"/>
            <a:chOff x="2589950" y="2268700"/>
            <a:chExt cx="76325" cy="65850"/>
          </a:xfrm>
        </p:grpSpPr>
        <p:sp>
          <p:nvSpPr>
            <p:cNvPr id="235" name="Google Shape;235;p11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11"/>
          <p:cNvGrpSpPr/>
          <p:nvPr/>
        </p:nvGrpSpPr>
        <p:grpSpPr>
          <a:xfrm rot="-4647360">
            <a:off x="6942332" y="350015"/>
            <a:ext cx="327912" cy="282891"/>
            <a:chOff x="2589950" y="2268700"/>
            <a:chExt cx="76325" cy="65850"/>
          </a:xfrm>
        </p:grpSpPr>
        <p:sp>
          <p:nvSpPr>
            <p:cNvPr id="238" name="Google Shape;238;p11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11"/>
          <p:cNvGrpSpPr/>
          <p:nvPr/>
        </p:nvGrpSpPr>
        <p:grpSpPr>
          <a:xfrm rot="10092266">
            <a:off x="6099578" y="4792781"/>
            <a:ext cx="195498" cy="168674"/>
            <a:chOff x="2589950" y="2268700"/>
            <a:chExt cx="76325" cy="65850"/>
          </a:xfrm>
        </p:grpSpPr>
        <p:sp>
          <p:nvSpPr>
            <p:cNvPr id="241" name="Google Shape;241;p11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11"/>
          <p:cNvSpPr txBox="1">
            <a:spLocks noGrp="1"/>
          </p:cNvSpPr>
          <p:nvPr>
            <p:ph type="title" hasCustomPrompt="1"/>
          </p:nvPr>
        </p:nvSpPr>
        <p:spPr>
          <a:xfrm>
            <a:off x="800850" y="1501337"/>
            <a:ext cx="7542300" cy="14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44" name="Google Shape;244;p11"/>
          <p:cNvSpPr txBox="1">
            <a:spLocks noGrp="1"/>
          </p:cNvSpPr>
          <p:nvPr>
            <p:ph type="subTitle" idx="1"/>
          </p:nvPr>
        </p:nvSpPr>
        <p:spPr>
          <a:xfrm>
            <a:off x="800850" y="2935838"/>
            <a:ext cx="7542300" cy="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/>
          <p:nvPr/>
        </p:nvSpPr>
        <p:spPr>
          <a:xfrm rot="-1875134" flipH="1">
            <a:off x="-695713" y="1550576"/>
            <a:ext cx="2794431" cy="4472979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5"/>
          <p:cNvSpPr/>
          <p:nvPr/>
        </p:nvSpPr>
        <p:spPr>
          <a:xfrm rot="8100000" flipH="1">
            <a:off x="-651061" y="2921130"/>
            <a:ext cx="2076990" cy="3324588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5"/>
          <p:cNvSpPr/>
          <p:nvPr/>
        </p:nvSpPr>
        <p:spPr>
          <a:xfrm rot="-3920957" flipH="1">
            <a:off x="7851041" y="-1146973"/>
            <a:ext cx="1698913" cy="2719408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15"/>
          <p:cNvGrpSpPr/>
          <p:nvPr/>
        </p:nvGrpSpPr>
        <p:grpSpPr>
          <a:xfrm>
            <a:off x="2346651" y="4679917"/>
            <a:ext cx="195499" cy="168675"/>
            <a:chOff x="2589950" y="2268700"/>
            <a:chExt cx="76325" cy="65850"/>
          </a:xfrm>
        </p:grpSpPr>
        <p:sp>
          <p:nvSpPr>
            <p:cNvPr id="302" name="Google Shape;302;p15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15"/>
          <p:cNvGrpSpPr/>
          <p:nvPr/>
        </p:nvGrpSpPr>
        <p:grpSpPr>
          <a:xfrm rot="5069998">
            <a:off x="1243270" y="201991"/>
            <a:ext cx="195498" cy="168674"/>
            <a:chOff x="2589950" y="2268700"/>
            <a:chExt cx="76325" cy="65850"/>
          </a:xfrm>
        </p:grpSpPr>
        <p:sp>
          <p:nvSpPr>
            <p:cNvPr id="305" name="Google Shape;305;p15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15"/>
          <p:cNvGrpSpPr/>
          <p:nvPr/>
        </p:nvGrpSpPr>
        <p:grpSpPr>
          <a:xfrm rot="-6972055">
            <a:off x="8727714" y="2395265"/>
            <a:ext cx="195497" cy="168673"/>
            <a:chOff x="2589950" y="2268700"/>
            <a:chExt cx="76325" cy="65850"/>
          </a:xfrm>
        </p:grpSpPr>
        <p:sp>
          <p:nvSpPr>
            <p:cNvPr id="308" name="Google Shape;308;p15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15"/>
          <p:cNvGrpSpPr/>
          <p:nvPr/>
        </p:nvGrpSpPr>
        <p:grpSpPr>
          <a:xfrm rot="-4647360">
            <a:off x="4811452" y="270690"/>
            <a:ext cx="327912" cy="282891"/>
            <a:chOff x="2589950" y="2268700"/>
            <a:chExt cx="76325" cy="65850"/>
          </a:xfrm>
        </p:grpSpPr>
        <p:sp>
          <p:nvSpPr>
            <p:cNvPr id="311" name="Google Shape;311;p15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15"/>
          <p:cNvGrpSpPr/>
          <p:nvPr/>
        </p:nvGrpSpPr>
        <p:grpSpPr>
          <a:xfrm rot="4999565">
            <a:off x="930611" y="2093679"/>
            <a:ext cx="327908" cy="282888"/>
            <a:chOff x="2589950" y="2268700"/>
            <a:chExt cx="76325" cy="65850"/>
          </a:xfrm>
        </p:grpSpPr>
        <p:sp>
          <p:nvSpPr>
            <p:cNvPr id="314" name="Google Shape;314;p15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15"/>
          <p:cNvGrpSpPr/>
          <p:nvPr/>
        </p:nvGrpSpPr>
        <p:grpSpPr>
          <a:xfrm rot="10092266">
            <a:off x="7533474" y="4807331"/>
            <a:ext cx="195498" cy="168674"/>
            <a:chOff x="2589950" y="2268700"/>
            <a:chExt cx="76325" cy="65850"/>
          </a:xfrm>
        </p:grpSpPr>
        <p:sp>
          <p:nvSpPr>
            <p:cNvPr id="317" name="Google Shape;317;p15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5"/>
          <p:cNvSpPr txBox="1">
            <a:spLocks noGrp="1"/>
          </p:cNvSpPr>
          <p:nvPr>
            <p:ph type="title"/>
          </p:nvPr>
        </p:nvSpPr>
        <p:spPr>
          <a:xfrm>
            <a:off x="4578775" y="241440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0" name="Google Shape;320;p15"/>
          <p:cNvSpPr txBox="1">
            <a:spLocks noGrp="1"/>
          </p:cNvSpPr>
          <p:nvPr>
            <p:ph type="title" idx="2" hasCustomPrompt="1"/>
          </p:nvPr>
        </p:nvSpPr>
        <p:spPr>
          <a:xfrm>
            <a:off x="7059477" y="1359625"/>
            <a:ext cx="1371300" cy="128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1" name="Google Shape;321;p15"/>
          <p:cNvSpPr txBox="1">
            <a:spLocks noGrp="1"/>
          </p:cNvSpPr>
          <p:nvPr>
            <p:ph type="subTitle" idx="1"/>
          </p:nvPr>
        </p:nvSpPr>
        <p:spPr>
          <a:xfrm>
            <a:off x="4578775" y="3167125"/>
            <a:ext cx="3852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SECTION_TITLE_AND_DESCRIPTION_1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1"/>
          <p:cNvSpPr/>
          <p:nvPr/>
        </p:nvSpPr>
        <p:spPr>
          <a:xfrm rot="10800000" flipH="1">
            <a:off x="7215353" y="13"/>
            <a:ext cx="1955966" cy="2038316"/>
          </a:xfrm>
          <a:custGeom>
            <a:avLst/>
            <a:gdLst/>
            <a:ahLst/>
            <a:cxnLst/>
            <a:rect l="l" t="t" r="r" b="b"/>
            <a:pathLst>
              <a:path w="9572" h="9975" extrusionOk="0">
                <a:moveTo>
                  <a:pt x="9572" y="1"/>
                </a:moveTo>
                <a:cubicBezTo>
                  <a:pt x="8998" y="934"/>
                  <a:pt x="8186" y="1708"/>
                  <a:pt x="7155" y="2175"/>
                </a:cubicBezTo>
                <a:cubicBezTo>
                  <a:pt x="6204" y="2599"/>
                  <a:pt x="5096" y="2650"/>
                  <a:pt x="4303" y="3336"/>
                </a:cubicBezTo>
                <a:cubicBezTo>
                  <a:pt x="2771" y="4551"/>
                  <a:pt x="2507" y="6454"/>
                  <a:pt x="1767" y="8091"/>
                </a:cubicBezTo>
                <a:cubicBezTo>
                  <a:pt x="1409" y="8960"/>
                  <a:pt x="772" y="9566"/>
                  <a:pt x="0" y="9975"/>
                </a:cubicBezTo>
                <a:lnTo>
                  <a:pt x="9572" y="9975"/>
                </a:lnTo>
                <a:lnTo>
                  <a:pt x="9572" y="6544"/>
                </a:lnTo>
                <a:lnTo>
                  <a:pt x="9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1"/>
          <p:cNvSpPr/>
          <p:nvPr/>
        </p:nvSpPr>
        <p:spPr>
          <a:xfrm flipH="1">
            <a:off x="8" y="3373949"/>
            <a:ext cx="2593515" cy="1796889"/>
          </a:xfrm>
          <a:custGeom>
            <a:avLst/>
            <a:gdLst/>
            <a:ahLst/>
            <a:cxnLst/>
            <a:rect l="l" t="t" r="r" b="b"/>
            <a:pathLst>
              <a:path w="22568" h="15636" extrusionOk="0">
                <a:moveTo>
                  <a:pt x="15420" y="0"/>
                </a:moveTo>
                <a:cubicBezTo>
                  <a:pt x="14715" y="0"/>
                  <a:pt x="14010" y="116"/>
                  <a:pt x="13299" y="430"/>
                </a:cubicBezTo>
                <a:cubicBezTo>
                  <a:pt x="12010" y="1026"/>
                  <a:pt x="11166" y="2218"/>
                  <a:pt x="10669" y="3456"/>
                </a:cubicBezTo>
                <a:cubicBezTo>
                  <a:pt x="10124" y="4848"/>
                  <a:pt x="9974" y="6333"/>
                  <a:pt x="8983" y="7524"/>
                </a:cubicBezTo>
                <a:cubicBezTo>
                  <a:pt x="7396" y="9359"/>
                  <a:pt x="5013" y="9658"/>
                  <a:pt x="2978" y="10998"/>
                </a:cubicBezTo>
                <a:cubicBezTo>
                  <a:pt x="1375" y="12066"/>
                  <a:pt x="11" y="13660"/>
                  <a:pt x="1" y="15636"/>
                </a:cubicBezTo>
                <a:lnTo>
                  <a:pt x="22568" y="15636"/>
                </a:lnTo>
                <a:lnTo>
                  <a:pt x="22568" y="12415"/>
                </a:lnTo>
                <a:lnTo>
                  <a:pt x="22568" y="61"/>
                </a:lnTo>
                <a:cubicBezTo>
                  <a:pt x="21917" y="507"/>
                  <a:pt x="21176" y="785"/>
                  <a:pt x="20353" y="785"/>
                </a:cubicBezTo>
                <a:cubicBezTo>
                  <a:pt x="20141" y="785"/>
                  <a:pt x="19924" y="767"/>
                  <a:pt x="19701" y="728"/>
                </a:cubicBezTo>
                <a:cubicBezTo>
                  <a:pt x="18244" y="464"/>
                  <a:pt x="16832" y="0"/>
                  <a:pt x="154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1"/>
          <p:cNvSpPr/>
          <p:nvPr/>
        </p:nvSpPr>
        <p:spPr>
          <a:xfrm flipH="1">
            <a:off x="-6" y="4027825"/>
            <a:ext cx="1096832" cy="1143010"/>
          </a:xfrm>
          <a:custGeom>
            <a:avLst/>
            <a:gdLst/>
            <a:ahLst/>
            <a:cxnLst/>
            <a:rect l="l" t="t" r="r" b="b"/>
            <a:pathLst>
              <a:path w="9572" h="9975" extrusionOk="0">
                <a:moveTo>
                  <a:pt x="9572" y="1"/>
                </a:moveTo>
                <a:cubicBezTo>
                  <a:pt x="8998" y="934"/>
                  <a:pt x="8186" y="1708"/>
                  <a:pt x="7155" y="2175"/>
                </a:cubicBezTo>
                <a:cubicBezTo>
                  <a:pt x="6204" y="2599"/>
                  <a:pt x="5096" y="2650"/>
                  <a:pt x="4303" y="3336"/>
                </a:cubicBezTo>
                <a:cubicBezTo>
                  <a:pt x="2771" y="4551"/>
                  <a:pt x="2507" y="6454"/>
                  <a:pt x="1767" y="8091"/>
                </a:cubicBezTo>
                <a:cubicBezTo>
                  <a:pt x="1409" y="8960"/>
                  <a:pt x="772" y="9566"/>
                  <a:pt x="0" y="9975"/>
                </a:cubicBezTo>
                <a:lnTo>
                  <a:pt x="9572" y="9975"/>
                </a:lnTo>
                <a:lnTo>
                  <a:pt x="9572" y="6544"/>
                </a:lnTo>
                <a:lnTo>
                  <a:pt x="9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1"/>
          <p:cNvSpPr/>
          <p:nvPr/>
        </p:nvSpPr>
        <p:spPr>
          <a:xfrm rot="10800000" flipH="1">
            <a:off x="7985702" y="-5"/>
            <a:ext cx="1185612" cy="1235528"/>
          </a:xfrm>
          <a:custGeom>
            <a:avLst/>
            <a:gdLst/>
            <a:ahLst/>
            <a:cxnLst/>
            <a:rect l="l" t="t" r="r" b="b"/>
            <a:pathLst>
              <a:path w="9572" h="9975" extrusionOk="0">
                <a:moveTo>
                  <a:pt x="9572" y="1"/>
                </a:moveTo>
                <a:cubicBezTo>
                  <a:pt x="8998" y="934"/>
                  <a:pt x="8186" y="1708"/>
                  <a:pt x="7155" y="2175"/>
                </a:cubicBezTo>
                <a:cubicBezTo>
                  <a:pt x="6204" y="2599"/>
                  <a:pt x="5096" y="2650"/>
                  <a:pt x="4303" y="3336"/>
                </a:cubicBezTo>
                <a:cubicBezTo>
                  <a:pt x="2771" y="4551"/>
                  <a:pt x="2507" y="6454"/>
                  <a:pt x="1767" y="8091"/>
                </a:cubicBezTo>
                <a:cubicBezTo>
                  <a:pt x="1409" y="8960"/>
                  <a:pt x="772" y="9566"/>
                  <a:pt x="0" y="9975"/>
                </a:cubicBezTo>
                <a:lnTo>
                  <a:pt x="9572" y="9975"/>
                </a:lnTo>
                <a:lnTo>
                  <a:pt x="9572" y="6544"/>
                </a:lnTo>
                <a:lnTo>
                  <a:pt x="9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" name="Google Shape;433;p21"/>
          <p:cNvGrpSpPr/>
          <p:nvPr/>
        </p:nvGrpSpPr>
        <p:grpSpPr>
          <a:xfrm>
            <a:off x="450674" y="3026542"/>
            <a:ext cx="195499" cy="168675"/>
            <a:chOff x="2589950" y="2268700"/>
            <a:chExt cx="76325" cy="65850"/>
          </a:xfrm>
        </p:grpSpPr>
        <p:sp>
          <p:nvSpPr>
            <p:cNvPr id="434" name="Google Shape;434;p21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1"/>
          <p:cNvGrpSpPr/>
          <p:nvPr/>
        </p:nvGrpSpPr>
        <p:grpSpPr>
          <a:xfrm rot="5069998">
            <a:off x="1709080" y="322304"/>
            <a:ext cx="195498" cy="168674"/>
            <a:chOff x="2589950" y="2268700"/>
            <a:chExt cx="76325" cy="65850"/>
          </a:xfrm>
        </p:grpSpPr>
        <p:sp>
          <p:nvSpPr>
            <p:cNvPr id="437" name="Google Shape;437;p21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21"/>
          <p:cNvGrpSpPr/>
          <p:nvPr/>
        </p:nvGrpSpPr>
        <p:grpSpPr>
          <a:xfrm rot="10450714">
            <a:off x="394161" y="1245017"/>
            <a:ext cx="195500" cy="168675"/>
            <a:chOff x="2589950" y="2268700"/>
            <a:chExt cx="76325" cy="65850"/>
          </a:xfrm>
        </p:grpSpPr>
        <p:sp>
          <p:nvSpPr>
            <p:cNvPr id="440" name="Google Shape;440;p21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21"/>
          <p:cNvGrpSpPr/>
          <p:nvPr/>
        </p:nvGrpSpPr>
        <p:grpSpPr>
          <a:xfrm rot="4999565">
            <a:off x="8416559" y="191304"/>
            <a:ext cx="327908" cy="282888"/>
            <a:chOff x="2589950" y="2268700"/>
            <a:chExt cx="76325" cy="65850"/>
          </a:xfrm>
        </p:grpSpPr>
        <p:sp>
          <p:nvSpPr>
            <p:cNvPr id="443" name="Google Shape;443;p21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1"/>
          <p:cNvGrpSpPr/>
          <p:nvPr/>
        </p:nvGrpSpPr>
        <p:grpSpPr>
          <a:xfrm rot="4999565">
            <a:off x="4770034" y="4570341"/>
            <a:ext cx="327908" cy="282888"/>
            <a:chOff x="2589950" y="2268700"/>
            <a:chExt cx="76325" cy="65850"/>
          </a:xfrm>
        </p:grpSpPr>
        <p:sp>
          <p:nvSpPr>
            <p:cNvPr id="446" name="Google Shape;446;p21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1"/>
          <p:cNvGrpSpPr/>
          <p:nvPr/>
        </p:nvGrpSpPr>
        <p:grpSpPr>
          <a:xfrm rot="10092266">
            <a:off x="6791209" y="248406"/>
            <a:ext cx="195498" cy="168674"/>
            <a:chOff x="2589950" y="2268700"/>
            <a:chExt cx="76325" cy="65850"/>
          </a:xfrm>
        </p:grpSpPr>
        <p:sp>
          <p:nvSpPr>
            <p:cNvPr id="449" name="Google Shape;449;p21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" name="Google Shape;451;p21"/>
          <p:cNvSpPr txBox="1">
            <a:spLocks noGrp="1"/>
          </p:cNvSpPr>
          <p:nvPr>
            <p:ph type="title"/>
          </p:nvPr>
        </p:nvSpPr>
        <p:spPr>
          <a:xfrm>
            <a:off x="2250275" y="1630775"/>
            <a:ext cx="4643400" cy="7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2" name="Google Shape;452;p21"/>
          <p:cNvSpPr txBox="1">
            <a:spLocks noGrp="1"/>
          </p:cNvSpPr>
          <p:nvPr>
            <p:ph type="subTitle" idx="1"/>
          </p:nvPr>
        </p:nvSpPr>
        <p:spPr>
          <a:xfrm>
            <a:off x="2250300" y="2314675"/>
            <a:ext cx="4643400" cy="14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2"/>
          <p:cNvSpPr/>
          <p:nvPr/>
        </p:nvSpPr>
        <p:spPr>
          <a:xfrm rot="1905329" flipH="1">
            <a:off x="-533154" y="-860267"/>
            <a:ext cx="1698912" cy="2719407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2"/>
          <p:cNvSpPr/>
          <p:nvPr/>
        </p:nvSpPr>
        <p:spPr>
          <a:xfrm rot="730822" flipH="1">
            <a:off x="8033473" y="3448988"/>
            <a:ext cx="1698906" cy="2719397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2"/>
          <p:cNvSpPr/>
          <p:nvPr/>
        </p:nvSpPr>
        <p:spPr>
          <a:xfrm rot="1905339" flipH="1">
            <a:off x="-569647" y="-666677"/>
            <a:ext cx="1262714" cy="2021195"/>
          </a:xfrm>
          <a:custGeom>
            <a:avLst/>
            <a:gdLst/>
            <a:ahLst/>
            <a:cxnLst/>
            <a:rect l="l" t="t" r="r" b="b"/>
            <a:pathLst>
              <a:path w="13911" h="22267" extrusionOk="0">
                <a:moveTo>
                  <a:pt x="6768" y="1"/>
                </a:moveTo>
                <a:cubicBezTo>
                  <a:pt x="6468" y="1"/>
                  <a:pt x="6169" y="33"/>
                  <a:pt x="5878" y="99"/>
                </a:cubicBezTo>
                <a:cubicBezTo>
                  <a:pt x="4742" y="357"/>
                  <a:pt x="3826" y="1145"/>
                  <a:pt x="3425" y="2204"/>
                </a:cubicBezTo>
                <a:cubicBezTo>
                  <a:pt x="3236" y="2699"/>
                  <a:pt x="3172" y="3240"/>
                  <a:pt x="3257" y="3764"/>
                </a:cubicBezTo>
                <a:cubicBezTo>
                  <a:pt x="3353" y="4342"/>
                  <a:pt x="3664" y="4841"/>
                  <a:pt x="3965" y="5337"/>
                </a:cubicBezTo>
                <a:cubicBezTo>
                  <a:pt x="4263" y="5827"/>
                  <a:pt x="4544" y="6339"/>
                  <a:pt x="4508" y="6921"/>
                </a:cubicBezTo>
                <a:cubicBezTo>
                  <a:pt x="4508" y="6929"/>
                  <a:pt x="4506" y="6936"/>
                  <a:pt x="4506" y="6942"/>
                </a:cubicBezTo>
                <a:cubicBezTo>
                  <a:pt x="4463" y="6995"/>
                  <a:pt x="4444" y="7066"/>
                  <a:pt x="4453" y="7138"/>
                </a:cubicBezTo>
                <a:cubicBezTo>
                  <a:pt x="4455" y="7183"/>
                  <a:pt x="4457" y="7227"/>
                  <a:pt x="4455" y="7272"/>
                </a:cubicBezTo>
                <a:cubicBezTo>
                  <a:pt x="4361" y="7660"/>
                  <a:pt x="4156" y="8022"/>
                  <a:pt x="3856" y="8291"/>
                </a:cubicBezTo>
                <a:cubicBezTo>
                  <a:pt x="3726" y="8408"/>
                  <a:pt x="3577" y="8504"/>
                  <a:pt x="3425" y="8591"/>
                </a:cubicBezTo>
                <a:cubicBezTo>
                  <a:pt x="2993" y="8721"/>
                  <a:pt x="2500" y="8677"/>
                  <a:pt x="2055" y="8707"/>
                </a:cubicBezTo>
                <a:cubicBezTo>
                  <a:pt x="1744" y="8728"/>
                  <a:pt x="1428" y="8783"/>
                  <a:pt x="1149" y="8924"/>
                </a:cubicBezTo>
                <a:cubicBezTo>
                  <a:pt x="896" y="9052"/>
                  <a:pt x="680" y="9237"/>
                  <a:pt x="508" y="9452"/>
                </a:cubicBezTo>
                <a:cubicBezTo>
                  <a:pt x="150" y="9894"/>
                  <a:pt x="1" y="10480"/>
                  <a:pt x="90" y="11034"/>
                </a:cubicBezTo>
                <a:cubicBezTo>
                  <a:pt x="180" y="11599"/>
                  <a:pt x="512" y="12106"/>
                  <a:pt x="955" y="12477"/>
                </a:cubicBezTo>
                <a:cubicBezTo>
                  <a:pt x="1192" y="12675"/>
                  <a:pt x="1460" y="12820"/>
                  <a:pt x="1750" y="12937"/>
                </a:cubicBezTo>
                <a:cubicBezTo>
                  <a:pt x="2074" y="13067"/>
                  <a:pt x="2417" y="13159"/>
                  <a:pt x="2733" y="13308"/>
                </a:cubicBezTo>
                <a:cubicBezTo>
                  <a:pt x="3236" y="13546"/>
                  <a:pt x="3647" y="13958"/>
                  <a:pt x="3899" y="14439"/>
                </a:cubicBezTo>
                <a:cubicBezTo>
                  <a:pt x="4195" y="15008"/>
                  <a:pt x="4218" y="15652"/>
                  <a:pt x="4171" y="16274"/>
                </a:cubicBezTo>
                <a:cubicBezTo>
                  <a:pt x="4124" y="16903"/>
                  <a:pt x="4018" y="17527"/>
                  <a:pt x="4026" y="18158"/>
                </a:cubicBezTo>
                <a:cubicBezTo>
                  <a:pt x="4035" y="18721"/>
                  <a:pt x="4107" y="19290"/>
                  <a:pt x="4289" y="19825"/>
                </a:cubicBezTo>
                <a:cubicBezTo>
                  <a:pt x="4472" y="20366"/>
                  <a:pt x="4753" y="20880"/>
                  <a:pt x="5175" y="21285"/>
                </a:cubicBezTo>
                <a:cubicBezTo>
                  <a:pt x="5599" y="21696"/>
                  <a:pt x="6136" y="21986"/>
                  <a:pt x="6718" y="22135"/>
                </a:cubicBezTo>
                <a:cubicBezTo>
                  <a:pt x="7068" y="22224"/>
                  <a:pt x="7430" y="22267"/>
                  <a:pt x="7794" y="22267"/>
                </a:cubicBezTo>
                <a:cubicBezTo>
                  <a:pt x="9863" y="22267"/>
                  <a:pt x="11993" y="20890"/>
                  <a:pt x="12163" y="18791"/>
                </a:cubicBezTo>
                <a:cubicBezTo>
                  <a:pt x="12210" y="18203"/>
                  <a:pt x="12091" y="17591"/>
                  <a:pt x="11782" y="17080"/>
                </a:cubicBezTo>
                <a:cubicBezTo>
                  <a:pt x="11603" y="16784"/>
                  <a:pt x="11370" y="16528"/>
                  <a:pt x="11151" y="16262"/>
                </a:cubicBezTo>
                <a:cubicBezTo>
                  <a:pt x="10959" y="16029"/>
                  <a:pt x="10769" y="15780"/>
                  <a:pt x="10684" y="15488"/>
                </a:cubicBezTo>
                <a:cubicBezTo>
                  <a:pt x="10610" y="15236"/>
                  <a:pt x="10607" y="14972"/>
                  <a:pt x="10755" y="14746"/>
                </a:cubicBezTo>
                <a:cubicBezTo>
                  <a:pt x="10885" y="14554"/>
                  <a:pt x="11083" y="14416"/>
                  <a:pt x="11283" y="14301"/>
                </a:cubicBezTo>
                <a:cubicBezTo>
                  <a:pt x="11515" y="14171"/>
                  <a:pt x="11758" y="14058"/>
                  <a:pt x="11988" y="13928"/>
                </a:cubicBezTo>
                <a:cubicBezTo>
                  <a:pt x="12244" y="13783"/>
                  <a:pt x="12483" y="13610"/>
                  <a:pt x="12687" y="13408"/>
                </a:cubicBezTo>
                <a:cubicBezTo>
                  <a:pt x="13534" y="12589"/>
                  <a:pt x="13911" y="11358"/>
                  <a:pt x="13551" y="10228"/>
                </a:cubicBezTo>
                <a:cubicBezTo>
                  <a:pt x="13380" y="9695"/>
                  <a:pt x="13080" y="9197"/>
                  <a:pt x="12658" y="8811"/>
                </a:cubicBezTo>
                <a:cubicBezTo>
                  <a:pt x="12447" y="8615"/>
                  <a:pt x="12217" y="8449"/>
                  <a:pt x="11956" y="8317"/>
                </a:cubicBezTo>
                <a:cubicBezTo>
                  <a:pt x="11699" y="8184"/>
                  <a:pt x="11422" y="8080"/>
                  <a:pt x="11174" y="7926"/>
                </a:cubicBezTo>
                <a:cubicBezTo>
                  <a:pt x="10938" y="7777"/>
                  <a:pt x="10763" y="7575"/>
                  <a:pt x="10686" y="7308"/>
                </a:cubicBezTo>
                <a:cubicBezTo>
                  <a:pt x="10610" y="7038"/>
                  <a:pt x="10601" y="6759"/>
                  <a:pt x="10601" y="6482"/>
                </a:cubicBezTo>
                <a:cubicBezTo>
                  <a:pt x="10603" y="5759"/>
                  <a:pt x="10612" y="5041"/>
                  <a:pt x="10618" y="4318"/>
                </a:cubicBezTo>
                <a:cubicBezTo>
                  <a:pt x="10622" y="3656"/>
                  <a:pt x="10671" y="2957"/>
                  <a:pt x="10458" y="2315"/>
                </a:cubicBezTo>
                <a:cubicBezTo>
                  <a:pt x="10258" y="1710"/>
                  <a:pt x="9840" y="1215"/>
                  <a:pt x="9322" y="832"/>
                </a:cubicBezTo>
                <a:cubicBezTo>
                  <a:pt x="8601" y="296"/>
                  <a:pt x="7680" y="1"/>
                  <a:pt x="67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" name="Google Shape;457;p22"/>
          <p:cNvGrpSpPr/>
          <p:nvPr/>
        </p:nvGrpSpPr>
        <p:grpSpPr>
          <a:xfrm>
            <a:off x="615176" y="4792767"/>
            <a:ext cx="195499" cy="168675"/>
            <a:chOff x="2589950" y="2268700"/>
            <a:chExt cx="76325" cy="65850"/>
          </a:xfrm>
        </p:grpSpPr>
        <p:sp>
          <p:nvSpPr>
            <p:cNvPr id="458" name="Google Shape;458;p22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22"/>
          <p:cNvGrpSpPr/>
          <p:nvPr/>
        </p:nvGrpSpPr>
        <p:grpSpPr>
          <a:xfrm rot="5069998">
            <a:off x="1243270" y="201991"/>
            <a:ext cx="195498" cy="168674"/>
            <a:chOff x="2589950" y="2268700"/>
            <a:chExt cx="76325" cy="65850"/>
          </a:xfrm>
        </p:grpSpPr>
        <p:sp>
          <p:nvSpPr>
            <p:cNvPr id="461" name="Google Shape;461;p22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2"/>
          <p:cNvGrpSpPr/>
          <p:nvPr/>
        </p:nvGrpSpPr>
        <p:grpSpPr>
          <a:xfrm rot="-6972055">
            <a:off x="8742264" y="2709715"/>
            <a:ext cx="195497" cy="168673"/>
            <a:chOff x="2589950" y="2268700"/>
            <a:chExt cx="76325" cy="65850"/>
          </a:xfrm>
        </p:grpSpPr>
        <p:sp>
          <p:nvSpPr>
            <p:cNvPr id="464" name="Google Shape;464;p22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2"/>
          <p:cNvGrpSpPr/>
          <p:nvPr/>
        </p:nvGrpSpPr>
        <p:grpSpPr>
          <a:xfrm rot="-4647360">
            <a:off x="8383527" y="357990"/>
            <a:ext cx="327912" cy="282891"/>
            <a:chOff x="2589950" y="2268700"/>
            <a:chExt cx="76325" cy="65850"/>
          </a:xfrm>
        </p:grpSpPr>
        <p:sp>
          <p:nvSpPr>
            <p:cNvPr id="467" name="Google Shape;467;p22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2"/>
          <p:cNvGrpSpPr/>
          <p:nvPr/>
        </p:nvGrpSpPr>
        <p:grpSpPr>
          <a:xfrm rot="4999565">
            <a:off x="152336" y="3338229"/>
            <a:ext cx="327908" cy="282888"/>
            <a:chOff x="2589950" y="2268700"/>
            <a:chExt cx="76325" cy="65850"/>
          </a:xfrm>
        </p:grpSpPr>
        <p:sp>
          <p:nvSpPr>
            <p:cNvPr id="470" name="Google Shape;470;p22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22"/>
          <p:cNvGrpSpPr/>
          <p:nvPr/>
        </p:nvGrpSpPr>
        <p:grpSpPr>
          <a:xfrm rot="10092266">
            <a:off x="7329774" y="4792781"/>
            <a:ext cx="195498" cy="168674"/>
            <a:chOff x="2589950" y="2268700"/>
            <a:chExt cx="76325" cy="65850"/>
          </a:xfrm>
        </p:grpSpPr>
        <p:sp>
          <p:nvSpPr>
            <p:cNvPr id="473" name="Google Shape;473;p22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22"/>
          <p:cNvSpPr txBox="1">
            <a:spLocks noGrp="1"/>
          </p:cNvSpPr>
          <p:nvPr>
            <p:ph type="subTitle" idx="1"/>
          </p:nvPr>
        </p:nvSpPr>
        <p:spPr>
          <a:xfrm>
            <a:off x="4887496" y="2885325"/>
            <a:ext cx="2622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22"/>
          <p:cNvSpPr txBox="1">
            <a:spLocks noGrp="1"/>
          </p:cNvSpPr>
          <p:nvPr>
            <p:ph type="subTitle" idx="2"/>
          </p:nvPr>
        </p:nvSpPr>
        <p:spPr>
          <a:xfrm>
            <a:off x="1633912" y="2885325"/>
            <a:ext cx="2622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22"/>
          <p:cNvSpPr txBox="1">
            <a:spLocks noGrp="1"/>
          </p:cNvSpPr>
          <p:nvPr>
            <p:ph type="subTitle" idx="3"/>
          </p:nvPr>
        </p:nvSpPr>
        <p:spPr>
          <a:xfrm>
            <a:off x="1633912" y="2460675"/>
            <a:ext cx="2622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79" name="Google Shape;479;p22"/>
          <p:cNvSpPr txBox="1">
            <a:spLocks noGrp="1"/>
          </p:cNvSpPr>
          <p:nvPr>
            <p:ph type="subTitle" idx="4"/>
          </p:nvPr>
        </p:nvSpPr>
        <p:spPr>
          <a:xfrm>
            <a:off x="4887496" y="2460675"/>
            <a:ext cx="2622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uckiest Guy"/>
              <a:buNone/>
              <a:defRPr sz="35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7" r:id="rId5"/>
    <p:sldLayoutId id="2147483658" r:id="rId6"/>
    <p:sldLayoutId id="2147483661" r:id="rId7"/>
    <p:sldLayoutId id="2147483667" r:id="rId8"/>
    <p:sldLayoutId id="2147483668" r:id="rId9"/>
    <p:sldLayoutId id="2147483671" r:id="rId10"/>
    <p:sldLayoutId id="2147483674" r:id="rId11"/>
    <p:sldLayoutId id="2147483678" r:id="rId12"/>
    <p:sldLayoutId id="2147483679" r:id="rId13"/>
    <p:sldLayoutId id="214748368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8"/>
          <p:cNvSpPr txBox="1">
            <a:spLocks noGrp="1"/>
          </p:cNvSpPr>
          <p:nvPr>
            <p:ph type="ctrTitle"/>
          </p:nvPr>
        </p:nvSpPr>
        <p:spPr>
          <a:xfrm>
            <a:off x="2889150" y="1487575"/>
            <a:ext cx="5510100" cy="20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 err="1">
                <a:solidFill>
                  <a:schemeClr val="lt1"/>
                </a:solidFill>
                <a:latin typeface="+mj-lt"/>
              </a:rPr>
              <a:t>RÁC</a:t>
            </a:r>
            <a:r>
              <a:rPr lang="en-US" sz="8800" dirty="0">
                <a:solidFill>
                  <a:schemeClr val="lt1"/>
                </a:solidFill>
                <a:latin typeface="+mj-lt"/>
              </a:rPr>
              <a:t> </a:t>
            </a:r>
            <a:r>
              <a:rPr lang="en-US" sz="8800" dirty="0" err="1">
                <a:solidFill>
                  <a:schemeClr val="lt1"/>
                </a:solidFill>
                <a:latin typeface="+mj-lt"/>
              </a:rPr>
              <a:t>THẢI</a:t>
            </a:r>
            <a:endParaRPr sz="8800" dirty="0">
              <a:solidFill>
                <a:schemeClr val="lt1"/>
              </a:solidFill>
              <a:latin typeface="+mj-lt"/>
            </a:endParaRPr>
          </a:p>
        </p:txBody>
      </p:sp>
      <p:grpSp>
        <p:nvGrpSpPr>
          <p:cNvPr id="788" name="Google Shape;788;p38"/>
          <p:cNvGrpSpPr/>
          <p:nvPr/>
        </p:nvGrpSpPr>
        <p:grpSpPr>
          <a:xfrm>
            <a:off x="537693" y="661175"/>
            <a:ext cx="2175420" cy="3218126"/>
            <a:chOff x="1428250" y="541650"/>
            <a:chExt cx="557100" cy="824125"/>
          </a:xfrm>
        </p:grpSpPr>
        <p:sp>
          <p:nvSpPr>
            <p:cNvPr id="789" name="Google Shape;789;p38"/>
            <p:cNvSpPr/>
            <p:nvPr/>
          </p:nvSpPr>
          <p:spPr>
            <a:xfrm>
              <a:off x="1428250" y="544900"/>
              <a:ext cx="556850" cy="820875"/>
            </a:xfrm>
            <a:custGeom>
              <a:avLst/>
              <a:gdLst/>
              <a:ahLst/>
              <a:cxnLst/>
              <a:rect l="l" t="t" r="r" b="b"/>
              <a:pathLst>
                <a:path w="22274" h="32835" extrusionOk="0">
                  <a:moveTo>
                    <a:pt x="6821" y="14535"/>
                  </a:moveTo>
                  <a:lnTo>
                    <a:pt x="12148" y="17475"/>
                  </a:lnTo>
                  <a:cubicBezTo>
                    <a:pt x="11950" y="17495"/>
                    <a:pt x="11751" y="17512"/>
                    <a:pt x="11551" y="17529"/>
                  </a:cubicBezTo>
                  <a:cubicBezTo>
                    <a:pt x="11491" y="17535"/>
                    <a:pt x="11470" y="17599"/>
                    <a:pt x="11487" y="17640"/>
                  </a:cubicBezTo>
                  <a:cubicBezTo>
                    <a:pt x="10134" y="18004"/>
                    <a:pt x="8930" y="18724"/>
                    <a:pt x="7975" y="19698"/>
                  </a:cubicBezTo>
                  <a:cubicBezTo>
                    <a:pt x="7975" y="19681"/>
                    <a:pt x="7973" y="19666"/>
                    <a:pt x="7964" y="19649"/>
                  </a:cubicBezTo>
                  <a:cubicBezTo>
                    <a:pt x="7589" y="18914"/>
                    <a:pt x="7214" y="18183"/>
                    <a:pt x="6839" y="17446"/>
                  </a:cubicBezTo>
                  <a:lnTo>
                    <a:pt x="6519" y="16821"/>
                  </a:lnTo>
                  <a:cubicBezTo>
                    <a:pt x="6515" y="16815"/>
                    <a:pt x="6513" y="16810"/>
                    <a:pt x="6511" y="16806"/>
                  </a:cubicBezTo>
                  <a:cubicBezTo>
                    <a:pt x="6515" y="16770"/>
                    <a:pt x="6515" y="16729"/>
                    <a:pt x="6511" y="16689"/>
                  </a:cubicBezTo>
                  <a:cubicBezTo>
                    <a:pt x="6530" y="16689"/>
                    <a:pt x="6551" y="16683"/>
                    <a:pt x="6568" y="16663"/>
                  </a:cubicBezTo>
                  <a:cubicBezTo>
                    <a:pt x="6792" y="16440"/>
                    <a:pt x="6796" y="16048"/>
                    <a:pt x="6573" y="15824"/>
                  </a:cubicBezTo>
                  <a:cubicBezTo>
                    <a:pt x="6564" y="15815"/>
                    <a:pt x="6558" y="15811"/>
                    <a:pt x="6551" y="15809"/>
                  </a:cubicBezTo>
                  <a:cubicBezTo>
                    <a:pt x="6551" y="15777"/>
                    <a:pt x="6532" y="15747"/>
                    <a:pt x="6505" y="15726"/>
                  </a:cubicBezTo>
                  <a:cubicBezTo>
                    <a:pt x="6434" y="15672"/>
                    <a:pt x="6355" y="15619"/>
                    <a:pt x="6276" y="15572"/>
                  </a:cubicBezTo>
                  <a:lnTo>
                    <a:pt x="6276" y="15572"/>
                  </a:lnTo>
                  <a:cubicBezTo>
                    <a:pt x="6320" y="15587"/>
                    <a:pt x="6365" y="15595"/>
                    <a:pt x="6410" y="15595"/>
                  </a:cubicBezTo>
                  <a:cubicBezTo>
                    <a:pt x="6537" y="15595"/>
                    <a:pt x="6660" y="15536"/>
                    <a:pt x="6739" y="15425"/>
                  </a:cubicBezTo>
                  <a:lnTo>
                    <a:pt x="6952" y="15127"/>
                  </a:lnTo>
                  <a:cubicBezTo>
                    <a:pt x="7095" y="14929"/>
                    <a:pt x="7033" y="14653"/>
                    <a:pt x="6821" y="14535"/>
                  </a:cubicBezTo>
                  <a:close/>
                  <a:moveTo>
                    <a:pt x="6409" y="0"/>
                  </a:moveTo>
                  <a:cubicBezTo>
                    <a:pt x="6269" y="0"/>
                    <a:pt x="6133" y="72"/>
                    <a:pt x="6057" y="200"/>
                  </a:cubicBezTo>
                  <a:lnTo>
                    <a:pt x="115" y="10357"/>
                  </a:lnTo>
                  <a:cubicBezTo>
                    <a:pt x="0" y="10555"/>
                    <a:pt x="68" y="10809"/>
                    <a:pt x="269" y="10918"/>
                  </a:cubicBezTo>
                  <a:lnTo>
                    <a:pt x="6615" y="14421"/>
                  </a:lnTo>
                  <a:lnTo>
                    <a:pt x="6615" y="14421"/>
                  </a:lnTo>
                  <a:cubicBezTo>
                    <a:pt x="6554" y="14388"/>
                    <a:pt x="6488" y="14372"/>
                    <a:pt x="6423" y="14372"/>
                  </a:cubicBezTo>
                  <a:cubicBezTo>
                    <a:pt x="6298" y="14372"/>
                    <a:pt x="6175" y="14431"/>
                    <a:pt x="6095" y="14537"/>
                  </a:cubicBezTo>
                  <a:lnTo>
                    <a:pt x="5874" y="14839"/>
                  </a:lnTo>
                  <a:cubicBezTo>
                    <a:pt x="5742" y="15020"/>
                    <a:pt x="5784" y="15270"/>
                    <a:pt x="5950" y="15400"/>
                  </a:cubicBezTo>
                  <a:cubicBezTo>
                    <a:pt x="5776" y="15325"/>
                    <a:pt x="5593" y="15276"/>
                    <a:pt x="5407" y="15276"/>
                  </a:cubicBezTo>
                  <a:cubicBezTo>
                    <a:pt x="5350" y="15276"/>
                    <a:pt x="5292" y="15281"/>
                    <a:pt x="5234" y="15291"/>
                  </a:cubicBezTo>
                  <a:cubicBezTo>
                    <a:pt x="4836" y="15363"/>
                    <a:pt x="4559" y="15724"/>
                    <a:pt x="4420" y="16082"/>
                  </a:cubicBezTo>
                  <a:cubicBezTo>
                    <a:pt x="4339" y="16288"/>
                    <a:pt x="4309" y="16523"/>
                    <a:pt x="4395" y="16729"/>
                  </a:cubicBezTo>
                  <a:cubicBezTo>
                    <a:pt x="4410" y="16759"/>
                    <a:pt x="4422" y="16789"/>
                    <a:pt x="4437" y="16815"/>
                  </a:cubicBezTo>
                  <a:cubicBezTo>
                    <a:pt x="4463" y="16898"/>
                    <a:pt x="4491" y="16981"/>
                    <a:pt x="4523" y="17062"/>
                  </a:cubicBezTo>
                  <a:cubicBezTo>
                    <a:pt x="4520" y="17062"/>
                    <a:pt x="4518" y="17062"/>
                    <a:pt x="4516" y="17062"/>
                  </a:cubicBezTo>
                  <a:cubicBezTo>
                    <a:pt x="4390" y="17062"/>
                    <a:pt x="4265" y="17123"/>
                    <a:pt x="4186" y="17232"/>
                  </a:cubicBezTo>
                  <a:lnTo>
                    <a:pt x="1842" y="20532"/>
                  </a:lnTo>
                  <a:cubicBezTo>
                    <a:pt x="1705" y="20723"/>
                    <a:pt x="1758" y="20990"/>
                    <a:pt x="1961" y="21111"/>
                  </a:cubicBezTo>
                  <a:lnTo>
                    <a:pt x="2114" y="21207"/>
                  </a:lnTo>
                  <a:cubicBezTo>
                    <a:pt x="2180" y="21248"/>
                    <a:pt x="2254" y="21268"/>
                    <a:pt x="2327" y="21268"/>
                  </a:cubicBezTo>
                  <a:cubicBezTo>
                    <a:pt x="2454" y="21268"/>
                    <a:pt x="2578" y="21208"/>
                    <a:pt x="2656" y="21098"/>
                  </a:cubicBezTo>
                  <a:lnTo>
                    <a:pt x="4927" y="17936"/>
                  </a:lnTo>
                  <a:cubicBezTo>
                    <a:pt x="4981" y="18042"/>
                    <a:pt x="5032" y="18149"/>
                    <a:pt x="5085" y="18255"/>
                  </a:cubicBezTo>
                  <a:cubicBezTo>
                    <a:pt x="5403" y="18901"/>
                    <a:pt x="5722" y="19545"/>
                    <a:pt x="6046" y="20184"/>
                  </a:cubicBezTo>
                  <a:cubicBezTo>
                    <a:pt x="6232" y="20546"/>
                    <a:pt x="6417" y="20909"/>
                    <a:pt x="6605" y="21271"/>
                  </a:cubicBezTo>
                  <a:cubicBezTo>
                    <a:pt x="6622" y="21304"/>
                    <a:pt x="6648" y="21317"/>
                    <a:pt x="6675" y="21317"/>
                  </a:cubicBezTo>
                  <a:cubicBezTo>
                    <a:pt x="6702" y="21317"/>
                    <a:pt x="6729" y="21304"/>
                    <a:pt x="6747" y="21284"/>
                  </a:cubicBezTo>
                  <a:cubicBezTo>
                    <a:pt x="6750" y="21290"/>
                    <a:pt x="6756" y="21299"/>
                    <a:pt x="6758" y="21307"/>
                  </a:cubicBezTo>
                  <a:cubicBezTo>
                    <a:pt x="6125" y="22428"/>
                    <a:pt x="5765" y="23724"/>
                    <a:pt x="5765" y="25103"/>
                  </a:cubicBezTo>
                  <a:cubicBezTo>
                    <a:pt x="5765" y="25216"/>
                    <a:pt x="5767" y="25325"/>
                    <a:pt x="5774" y="25433"/>
                  </a:cubicBezTo>
                  <a:cubicBezTo>
                    <a:pt x="5769" y="25621"/>
                    <a:pt x="5769" y="25804"/>
                    <a:pt x="5778" y="25989"/>
                  </a:cubicBezTo>
                  <a:cubicBezTo>
                    <a:pt x="5748" y="26019"/>
                    <a:pt x="5744" y="26079"/>
                    <a:pt x="5784" y="26105"/>
                  </a:cubicBezTo>
                  <a:lnTo>
                    <a:pt x="5784" y="26128"/>
                  </a:lnTo>
                  <a:cubicBezTo>
                    <a:pt x="5786" y="26168"/>
                    <a:pt x="5812" y="26190"/>
                    <a:pt x="5842" y="26198"/>
                  </a:cubicBezTo>
                  <a:cubicBezTo>
                    <a:pt x="6375" y="29949"/>
                    <a:pt x="9599" y="32835"/>
                    <a:pt x="13499" y="32835"/>
                  </a:cubicBezTo>
                  <a:cubicBezTo>
                    <a:pt x="13814" y="32835"/>
                    <a:pt x="14128" y="32816"/>
                    <a:pt x="14432" y="32777"/>
                  </a:cubicBezTo>
                  <a:cubicBezTo>
                    <a:pt x="14445" y="32800"/>
                    <a:pt x="14465" y="32816"/>
                    <a:pt x="14493" y="32816"/>
                  </a:cubicBezTo>
                  <a:cubicBezTo>
                    <a:pt x="14499" y="32816"/>
                    <a:pt x="14506" y="32815"/>
                    <a:pt x="14513" y="32813"/>
                  </a:cubicBezTo>
                  <a:cubicBezTo>
                    <a:pt x="14533" y="32807"/>
                    <a:pt x="14550" y="32805"/>
                    <a:pt x="14569" y="32799"/>
                  </a:cubicBezTo>
                  <a:cubicBezTo>
                    <a:pt x="14577" y="32801"/>
                    <a:pt x="14584" y="32802"/>
                    <a:pt x="14592" y="32802"/>
                  </a:cubicBezTo>
                  <a:cubicBezTo>
                    <a:pt x="14606" y="32802"/>
                    <a:pt x="14619" y="32797"/>
                    <a:pt x="14631" y="32786"/>
                  </a:cubicBezTo>
                  <a:cubicBezTo>
                    <a:pt x="14771" y="32754"/>
                    <a:pt x="14910" y="32718"/>
                    <a:pt x="15048" y="32677"/>
                  </a:cubicBezTo>
                  <a:cubicBezTo>
                    <a:pt x="16295" y="32423"/>
                    <a:pt x="17433" y="31869"/>
                    <a:pt x="18384" y="31091"/>
                  </a:cubicBezTo>
                  <a:cubicBezTo>
                    <a:pt x="18418" y="31068"/>
                    <a:pt x="18450" y="31045"/>
                    <a:pt x="18486" y="31019"/>
                  </a:cubicBezTo>
                  <a:cubicBezTo>
                    <a:pt x="18567" y="30959"/>
                    <a:pt x="18652" y="30898"/>
                    <a:pt x="18733" y="30834"/>
                  </a:cubicBezTo>
                  <a:cubicBezTo>
                    <a:pt x="18801" y="30778"/>
                    <a:pt x="18872" y="30716"/>
                    <a:pt x="18904" y="30631"/>
                  </a:cubicBezTo>
                  <a:cubicBezTo>
                    <a:pt x="18904" y="30629"/>
                    <a:pt x="18906" y="30625"/>
                    <a:pt x="18906" y="30623"/>
                  </a:cubicBezTo>
                  <a:cubicBezTo>
                    <a:pt x="18927" y="30601"/>
                    <a:pt x="18951" y="30580"/>
                    <a:pt x="18972" y="30557"/>
                  </a:cubicBezTo>
                  <a:lnTo>
                    <a:pt x="20310" y="32166"/>
                  </a:lnTo>
                  <a:cubicBezTo>
                    <a:pt x="20319" y="32176"/>
                    <a:pt x="20327" y="32185"/>
                    <a:pt x="20336" y="32187"/>
                  </a:cubicBezTo>
                  <a:cubicBezTo>
                    <a:pt x="20406" y="32276"/>
                    <a:pt x="20511" y="32340"/>
                    <a:pt x="20611" y="32391"/>
                  </a:cubicBezTo>
                  <a:cubicBezTo>
                    <a:pt x="20683" y="32428"/>
                    <a:pt x="20761" y="32449"/>
                    <a:pt x="20841" y="32449"/>
                  </a:cubicBezTo>
                  <a:cubicBezTo>
                    <a:pt x="20879" y="32449"/>
                    <a:pt x="20916" y="32444"/>
                    <a:pt x="20954" y="32434"/>
                  </a:cubicBezTo>
                  <a:cubicBezTo>
                    <a:pt x="21144" y="32381"/>
                    <a:pt x="21271" y="32210"/>
                    <a:pt x="21269" y="32025"/>
                  </a:cubicBezTo>
                  <a:lnTo>
                    <a:pt x="21269" y="32025"/>
                  </a:lnTo>
                  <a:cubicBezTo>
                    <a:pt x="21331" y="32051"/>
                    <a:pt x="21398" y="32070"/>
                    <a:pt x="21461" y="32070"/>
                  </a:cubicBezTo>
                  <a:cubicBezTo>
                    <a:pt x="21475" y="32070"/>
                    <a:pt x="21488" y="32069"/>
                    <a:pt x="21502" y="32068"/>
                  </a:cubicBezTo>
                  <a:cubicBezTo>
                    <a:pt x="21600" y="32053"/>
                    <a:pt x="21700" y="31940"/>
                    <a:pt x="21730" y="31848"/>
                  </a:cubicBezTo>
                  <a:cubicBezTo>
                    <a:pt x="21757" y="31769"/>
                    <a:pt x="21751" y="31675"/>
                    <a:pt x="21736" y="31590"/>
                  </a:cubicBezTo>
                  <a:lnTo>
                    <a:pt x="21736" y="31590"/>
                  </a:lnTo>
                  <a:cubicBezTo>
                    <a:pt x="21771" y="31602"/>
                    <a:pt x="21807" y="31608"/>
                    <a:pt x="21843" y="31608"/>
                  </a:cubicBezTo>
                  <a:cubicBezTo>
                    <a:pt x="21898" y="31608"/>
                    <a:pt x="21954" y="31594"/>
                    <a:pt x="22009" y="31560"/>
                  </a:cubicBezTo>
                  <a:cubicBezTo>
                    <a:pt x="22273" y="31403"/>
                    <a:pt x="22237" y="31040"/>
                    <a:pt x="22098" y="30812"/>
                  </a:cubicBezTo>
                  <a:cubicBezTo>
                    <a:pt x="22094" y="30799"/>
                    <a:pt x="22077" y="30782"/>
                    <a:pt x="22058" y="30772"/>
                  </a:cubicBezTo>
                  <a:lnTo>
                    <a:pt x="20353" y="28724"/>
                  </a:lnTo>
                  <a:cubicBezTo>
                    <a:pt x="20357" y="28717"/>
                    <a:pt x="20361" y="28713"/>
                    <a:pt x="20364" y="28707"/>
                  </a:cubicBezTo>
                  <a:cubicBezTo>
                    <a:pt x="20749" y="27982"/>
                    <a:pt x="21018" y="27194"/>
                    <a:pt x="21154" y="26384"/>
                  </a:cubicBezTo>
                  <a:cubicBezTo>
                    <a:pt x="21291" y="25574"/>
                    <a:pt x="21299" y="24743"/>
                    <a:pt x="21173" y="23931"/>
                  </a:cubicBezTo>
                  <a:cubicBezTo>
                    <a:pt x="21056" y="23174"/>
                    <a:pt x="20815" y="22437"/>
                    <a:pt x="20476" y="21748"/>
                  </a:cubicBezTo>
                  <a:cubicBezTo>
                    <a:pt x="20368" y="21525"/>
                    <a:pt x="20248" y="21309"/>
                    <a:pt x="20114" y="21098"/>
                  </a:cubicBezTo>
                  <a:cubicBezTo>
                    <a:pt x="19087" y="19404"/>
                    <a:pt x="17425" y="18136"/>
                    <a:pt x="15460" y="17625"/>
                  </a:cubicBezTo>
                  <a:cubicBezTo>
                    <a:pt x="15387" y="17495"/>
                    <a:pt x="15181" y="17475"/>
                    <a:pt x="15044" y="17465"/>
                  </a:cubicBezTo>
                  <a:cubicBezTo>
                    <a:pt x="14863" y="17454"/>
                    <a:pt x="14684" y="17443"/>
                    <a:pt x="14503" y="17439"/>
                  </a:cubicBezTo>
                  <a:cubicBezTo>
                    <a:pt x="14175" y="17397"/>
                    <a:pt x="13840" y="17375"/>
                    <a:pt x="13501" y="17375"/>
                  </a:cubicBezTo>
                  <a:cubicBezTo>
                    <a:pt x="13405" y="17375"/>
                    <a:pt x="13311" y="17377"/>
                    <a:pt x="13216" y="17380"/>
                  </a:cubicBezTo>
                  <a:lnTo>
                    <a:pt x="18810" y="7254"/>
                  </a:lnTo>
                  <a:cubicBezTo>
                    <a:pt x="18919" y="7058"/>
                    <a:pt x="18848" y="6813"/>
                    <a:pt x="18650" y="6702"/>
                  </a:cubicBezTo>
                  <a:lnTo>
                    <a:pt x="6605" y="51"/>
                  </a:lnTo>
                  <a:cubicBezTo>
                    <a:pt x="6543" y="16"/>
                    <a:pt x="6475" y="0"/>
                    <a:pt x="6409" y="0"/>
                  </a:cubicBezTo>
                  <a:close/>
                </a:path>
              </a:pathLst>
            </a:custGeom>
            <a:solidFill>
              <a:srgbClr val="274263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1428250" y="541650"/>
              <a:ext cx="472975" cy="444125"/>
            </a:xfrm>
            <a:custGeom>
              <a:avLst/>
              <a:gdLst/>
              <a:ahLst/>
              <a:cxnLst/>
              <a:rect l="l" t="t" r="r" b="b"/>
              <a:pathLst>
                <a:path w="18919" h="17765" extrusionOk="0">
                  <a:moveTo>
                    <a:pt x="6409" y="0"/>
                  </a:moveTo>
                  <a:cubicBezTo>
                    <a:pt x="6269" y="0"/>
                    <a:pt x="6133" y="72"/>
                    <a:pt x="6057" y="200"/>
                  </a:cubicBezTo>
                  <a:lnTo>
                    <a:pt x="115" y="10358"/>
                  </a:lnTo>
                  <a:cubicBezTo>
                    <a:pt x="0" y="10556"/>
                    <a:pt x="68" y="10809"/>
                    <a:pt x="269" y="10920"/>
                  </a:cubicBezTo>
                  <a:lnTo>
                    <a:pt x="12574" y="17712"/>
                  </a:lnTo>
                  <a:cubicBezTo>
                    <a:pt x="12636" y="17748"/>
                    <a:pt x="12704" y="17764"/>
                    <a:pt x="12770" y="17764"/>
                  </a:cubicBezTo>
                  <a:cubicBezTo>
                    <a:pt x="12913" y="17764"/>
                    <a:pt x="13051" y="17688"/>
                    <a:pt x="13126" y="17552"/>
                  </a:cubicBezTo>
                  <a:lnTo>
                    <a:pt x="18810" y="7255"/>
                  </a:lnTo>
                  <a:cubicBezTo>
                    <a:pt x="18919" y="7059"/>
                    <a:pt x="18848" y="6814"/>
                    <a:pt x="18650" y="6703"/>
                  </a:cubicBezTo>
                  <a:lnTo>
                    <a:pt x="6605" y="51"/>
                  </a:lnTo>
                  <a:cubicBezTo>
                    <a:pt x="6543" y="17"/>
                    <a:pt x="6475" y="0"/>
                    <a:pt x="6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1470875" y="968225"/>
              <a:ext cx="86050" cy="105225"/>
            </a:xfrm>
            <a:custGeom>
              <a:avLst/>
              <a:gdLst/>
              <a:ahLst/>
              <a:cxnLst/>
              <a:rect l="l" t="t" r="r" b="b"/>
              <a:pathLst>
                <a:path w="3442" h="4209" extrusionOk="0">
                  <a:moveTo>
                    <a:pt x="2815" y="1"/>
                  </a:moveTo>
                  <a:cubicBezTo>
                    <a:pt x="2687" y="1"/>
                    <a:pt x="2560" y="61"/>
                    <a:pt x="2481" y="174"/>
                  </a:cubicBezTo>
                  <a:lnTo>
                    <a:pt x="137" y="3471"/>
                  </a:lnTo>
                  <a:cubicBezTo>
                    <a:pt x="0" y="3663"/>
                    <a:pt x="53" y="3929"/>
                    <a:pt x="256" y="4053"/>
                  </a:cubicBezTo>
                  <a:lnTo>
                    <a:pt x="409" y="4149"/>
                  </a:lnTo>
                  <a:cubicBezTo>
                    <a:pt x="475" y="4189"/>
                    <a:pt x="549" y="4209"/>
                    <a:pt x="622" y="4209"/>
                  </a:cubicBezTo>
                  <a:cubicBezTo>
                    <a:pt x="749" y="4209"/>
                    <a:pt x="873" y="4150"/>
                    <a:pt x="951" y="4040"/>
                  </a:cubicBezTo>
                  <a:lnTo>
                    <a:pt x="3306" y="762"/>
                  </a:lnTo>
                  <a:cubicBezTo>
                    <a:pt x="3442" y="573"/>
                    <a:pt x="3391" y="312"/>
                    <a:pt x="3196" y="184"/>
                  </a:cubicBezTo>
                  <a:lnTo>
                    <a:pt x="3196" y="184"/>
                  </a:lnTo>
                  <a:cubicBezTo>
                    <a:pt x="3197" y="184"/>
                    <a:pt x="3196" y="183"/>
                    <a:pt x="3195" y="183"/>
                  </a:cubicBezTo>
                  <a:cubicBezTo>
                    <a:pt x="3146" y="151"/>
                    <a:pt x="3101" y="117"/>
                    <a:pt x="3056" y="82"/>
                  </a:cubicBezTo>
                  <a:cubicBezTo>
                    <a:pt x="2984" y="27"/>
                    <a:pt x="2899" y="1"/>
                    <a:pt x="2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1571250" y="901025"/>
              <a:ext cx="34375" cy="30575"/>
            </a:xfrm>
            <a:custGeom>
              <a:avLst/>
              <a:gdLst/>
              <a:ahLst/>
              <a:cxnLst/>
              <a:rect l="l" t="t" r="r" b="b"/>
              <a:pathLst>
                <a:path w="1375" h="1223" extrusionOk="0">
                  <a:moveTo>
                    <a:pt x="700" y="0"/>
                  </a:moveTo>
                  <a:cubicBezTo>
                    <a:pt x="575" y="0"/>
                    <a:pt x="452" y="58"/>
                    <a:pt x="373" y="166"/>
                  </a:cubicBezTo>
                  <a:lnTo>
                    <a:pt x="152" y="467"/>
                  </a:lnTo>
                  <a:cubicBezTo>
                    <a:pt x="0" y="671"/>
                    <a:pt x="75" y="967"/>
                    <a:pt x="305" y="1074"/>
                  </a:cubicBezTo>
                  <a:cubicBezTo>
                    <a:pt x="367" y="1104"/>
                    <a:pt x="426" y="1132"/>
                    <a:pt x="482" y="1168"/>
                  </a:cubicBezTo>
                  <a:cubicBezTo>
                    <a:pt x="547" y="1205"/>
                    <a:pt x="618" y="1222"/>
                    <a:pt x="687" y="1222"/>
                  </a:cubicBezTo>
                  <a:cubicBezTo>
                    <a:pt x="815" y="1222"/>
                    <a:pt x="940" y="1163"/>
                    <a:pt x="1019" y="1053"/>
                  </a:cubicBezTo>
                  <a:lnTo>
                    <a:pt x="1232" y="754"/>
                  </a:lnTo>
                  <a:cubicBezTo>
                    <a:pt x="1375" y="558"/>
                    <a:pt x="1313" y="281"/>
                    <a:pt x="1100" y="162"/>
                  </a:cubicBezTo>
                  <a:lnTo>
                    <a:pt x="897" y="51"/>
                  </a:lnTo>
                  <a:cubicBezTo>
                    <a:pt x="835" y="17"/>
                    <a:pt x="767" y="0"/>
                    <a:pt x="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1538900" y="926275"/>
              <a:ext cx="443475" cy="436425"/>
            </a:xfrm>
            <a:custGeom>
              <a:avLst/>
              <a:gdLst/>
              <a:ahLst/>
              <a:cxnLst/>
              <a:rect l="l" t="t" r="r" b="b"/>
              <a:pathLst>
                <a:path w="17739" h="17457" extrusionOk="0">
                  <a:moveTo>
                    <a:pt x="1113" y="1"/>
                  </a:moveTo>
                  <a:cubicBezTo>
                    <a:pt x="809" y="1"/>
                    <a:pt x="507" y="108"/>
                    <a:pt x="295" y="328"/>
                  </a:cubicBezTo>
                  <a:cubicBezTo>
                    <a:pt x="86" y="544"/>
                    <a:pt x="1" y="829"/>
                    <a:pt x="43" y="1123"/>
                  </a:cubicBezTo>
                  <a:cubicBezTo>
                    <a:pt x="94" y="1462"/>
                    <a:pt x="276" y="1771"/>
                    <a:pt x="427" y="2072"/>
                  </a:cubicBezTo>
                  <a:lnTo>
                    <a:pt x="1397" y="4028"/>
                  </a:lnTo>
                  <a:cubicBezTo>
                    <a:pt x="1712" y="4661"/>
                    <a:pt x="2025" y="5296"/>
                    <a:pt x="2341" y="5927"/>
                  </a:cubicBezTo>
                  <a:cubicBezTo>
                    <a:pt x="1706" y="7048"/>
                    <a:pt x="1348" y="8344"/>
                    <a:pt x="1348" y="9722"/>
                  </a:cubicBezTo>
                  <a:cubicBezTo>
                    <a:pt x="1348" y="13993"/>
                    <a:pt x="4811" y="17457"/>
                    <a:pt x="9079" y="17457"/>
                  </a:cubicBezTo>
                  <a:cubicBezTo>
                    <a:pt x="11268" y="17457"/>
                    <a:pt x="13244" y="16549"/>
                    <a:pt x="14650" y="15089"/>
                  </a:cubicBezTo>
                  <a:cubicBezTo>
                    <a:pt x="14863" y="15336"/>
                    <a:pt x="15077" y="15583"/>
                    <a:pt x="15288" y="15833"/>
                  </a:cubicBezTo>
                  <a:cubicBezTo>
                    <a:pt x="15520" y="16101"/>
                    <a:pt x="15748" y="16370"/>
                    <a:pt x="15980" y="16638"/>
                  </a:cubicBezTo>
                  <a:cubicBezTo>
                    <a:pt x="16110" y="16791"/>
                    <a:pt x="16295" y="16966"/>
                    <a:pt x="16499" y="16966"/>
                  </a:cubicBezTo>
                  <a:cubicBezTo>
                    <a:pt x="16559" y="16966"/>
                    <a:pt x="16621" y="16951"/>
                    <a:pt x="16683" y="16915"/>
                  </a:cubicBezTo>
                  <a:cubicBezTo>
                    <a:pt x="16805" y="16847"/>
                    <a:pt x="16854" y="16711"/>
                    <a:pt x="16852" y="16578"/>
                  </a:cubicBezTo>
                  <a:lnTo>
                    <a:pt x="16852" y="16578"/>
                  </a:lnTo>
                  <a:cubicBezTo>
                    <a:pt x="16889" y="16594"/>
                    <a:pt x="16928" y="16603"/>
                    <a:pt x="16968" y="16603"/>
                  </a:cubicBezTo>
                  <a:cubicBezTo>
                    <a:pt x="16991" y="16603"/>
                    <a:pt x="17013" y="16600"/>
                    <a:pt x="17035" y="16593"/>
                  </a:cubicBezTo>
                  <a:cubicBezTo>
                    <a:pt x="17144" y="16561"/>
                    <a:pt x="17186" y="16455"/>
                    <a:pt x="17195" y="16350"/>
                  </a:cubicBezTo>
                  <a:cubicBezTo>
                    <a:pt x="17199" y="16286"/>
                    <a:pt x="17199" y="16220"/>
                    <a:pt x="17195" y="16156"/>
                  </a:cubicBezTo>
                  <a:lnTo>
                    <a:pt x="17195" y="16156"/>
                  </a:lnTo>
                  <a:cubicBezTo>
                    <a:pt x="17236" y="16178"/>
                    <a:pt x="17283" y="16186"/>
                    <a:pt x="17332" y="16186"/>
                  </a:cubicBezTo>
                  <a:cubicBezTo>
                    <a:pt x="17346" y="16186"/>
                    <a:pt x="17361" y="16186"/>
                    <a:pt x="17376" y="16184"/>
                  </a:cubicBezTo>
                  <a:cubicBezTo>
                    <a:pt x="17495" y="16165"/>
                    <a:pt x="17583" y="16084"/>
                    <a:pt x="17630" y="15975"/>
                  </a:cubicBezTo>
                  <a:cubicBezTo>
                    <a:pt x="17738" y="15692"/>
                    <a:pt x="17523" y="15436"/>
                    <a:pt x="17357" y="15227"/>
                  </a:cubicBezTo>
                  <a:cubicBezTo>
                    <a:pt x="16933" y="14701"/>
                    <a:pt x="16513" y="14170"/>
                    <a:pt x="16089" y="13642"/>
                  </a:cubicBezTo>
                  <a:lnTo>
                    <a:pt x="15886" y="13390"/>
                  </a:lnTo>
                  <a:cubicBezTo>
                    <a:pt x="16475" y="12297"/>
                    <a:pt x="16811" y="11050"/>
                    <a:pt x="16811" y="9720"/>
                  </a:cubicBezTo>
                  <a:cubicBezTo>
                    <a:pt x="16811" y="5452"/>
                    <a:pt x="13348" y="1988"/>
                    <a:pt x="9077" y="1988"/>
                  </a:cubicBezTo>
                  <a:cubicBezTo>
                    <a:pt x="6874" y="1988"/>
                    <a:pt x="4887" y="2909"/>
                    <a:pt x="3479" y="4388"/>
                  </a:cubicBezTo>
                  <a:cubicBezTo>
                    <a:pt x="3087" y="3627"/>
                    <a:pt x="2692" y="2867"/>
                    <a:pt x="2300" y="2108"/>
                  </a:cubicBezTo>
                  <a:lnTo>
                    <a:pt x="1934" y="1396"/>
                  </a:lnTo>
                  <a:cubicBezTo>
                    <a:pt x="2079" y="1281"/>
                    <a:pt x="2162" y="1091"/>
                    <a:pt x="2174" y="906"/>
                  </a:cubicBezTo>
                  <a:cubicBezTo>
                    <a:pt x="2194" y="650"/>
                    <a:pt x="2064" y="409"/>
                    <a:pt x="1865" y="254"/>
                  </a:cubicBezTo>
                  <a:cubicBezTo>
                    <a:pt x="1656" y="87"/>
                    <a:pt x="1384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1571925" y="1089075"/>
              <a:ext cx="93375" cy="107600"/>
            </a:xfrm>
            <a:custGeom>
              <a:avLst/>
              <a:gdLst/>
              <a:ahLst/>
              <a:cxnLst/>
              <a:rect l="l" t="t" r="r" b="b"/>
              <a:pathLst>
                <a:path w="3735" h="4304" extrusionOk="0">
                  <a:moveTo>
                    <a:pt x="1406" y="1"/>
                  </a:moveTo>
                  <a:cubicBezTo>
                    <a:pt x="1274" y="1"/>
                    <a:pt x="1141" y="12"/>
                    <a:pt x="1022" y="54"/>
                  </a:cubicBezTo>
                  <a:cubicBezTo>
                    <a:pt x="826" y="125"/>
                    <a:pt x="698" y="284"/>
                    <a:pt x="617" y="470"/>
                  </a:cubicBezTo>
                  <a:cubicBezTo>
                    <a:pt x="523" y="683"/>
                    <a:pt x="459" y="907"/>
                    <a:pt x="395" y="1128"/>
                  </a:cubicBezTo>
                  <a:cubicBezTo>
                    <a:pt x="261" y="1601"/>
                    <a:pt x="165" y="2085"/>
                    <a:pt x="103" y="2575"/>
                  </a:cubicBezTo>
                  <a:cubicBezTo>
                    <a:pt x="39" y="3078"/>
                    <a:pt x="18" y="3588"/>
                    <a:pt x="37" y="4095"/>
                  </a:cubicBezTo>
                  <a:cubicBezTo>
                    <a:pt x="7" y="4125"/>
                    <a:pt x="1" y="4184"/>
                    <a:pt x="41" y="4210"/>
                  </a:cubicBezTo>
                  <a:lnTo>
                    <a:pt x="41" y="4233"/>
                  </a:lnTo>
                  <a:cubicBezTo>
                    <a:pt x="45" y="4280"/>
                    <a:pt x="82" y="4304"/>
                    <a:pt x="118" y="4304"/>
                  </a:cubicBezTo>
                  <a:cubicBezTo>
                    <a:pt x="154" y="4304"/>
                    <a:pt x="190" y="4280"/>
                    <a:pt x="188" y="4233"/>
                  </a:cubicBezTo>
                  <a:lnTo>
                    <a:pt x="188" y="4231"/>
                  </a:lnTo>
                  <a:cubicBezTo>
                    <a:pt x="282" y="4221"/>
                    <a:pt x="370" y="4167"/>
                    <a:pt x="427" y="4093"/>
                  </a:cubicBezTo>
                  <a:cubicBezTo>
                    <a:pt x="523" y="3976"/>
                    <a:pt x="564" y="3822"/>
                    <a:pt x="623" y="3686"/>
                  </a:cubicBezTo>
                  <a:cubicBezTo>
                    <a:pt x="715" y="3464"/>
                    <a:pt x="826" y="3251"/>
                    <a:pt x="954" y="3046"/>
                  </a:cubicBezTo>
                  <a:cubicBezTo>
                    <a:pt x="1030" y="3068"/>
                    <a:pt x="1105" y="3155"/>
                    <a:pt x="1156" y="3193"/>
                  </a:cubicBezTo>
                  <a:cubicBezTo>
                    <a:pt x="1199" y="3225"/>
                    <a:pt x="1243" y="3253"/>
                    <a:pt x="1295" y="3272"/>
                  </a:cubicBezTo>
                  <a:cubicBezTo>
                    <a:pt x="1306" y="3300"/>
                    <a:pt x="1335" y="3321"/>
                    <a:pt x="1365" y="3321"/>
                  </a:cubicBezTo>
                  <a:cubicBezTo>
                    <a:pt x="1382" y="3321"/>
                    <a:pt x="1399" y="3315"/>
                    <a:pt x="1414" y="3300"/>
                  </a:cubicBezTo>
                  <a:cubicBezTo>
                    <a:pt x="1418" y="3294"/>
                    <a:pt x="1425" y="3289"/>
                    <a:pt x="1433" y="3283"/>
                  </a:cubicBezTo>
                  <a:cubicBezTo>
                    <a:pt x="1444" y="3281"/>
                    <a:pt x="1450" y="3279"/>
                    <a:pt x="1461" y="3277"/>
                  </a:cubicBezTo>
                  <a:cubicBezTo>
                    <a:pt x="1493" y="3264"/>
                    <a:pt x="1508" y="3240"/>
                    <a:pt x="1512" y="3215"/>
                  </a:cubicBezTo>
                  <a:cubicBezTo>
                    <a:pt x="1674" y="3089"/>
                    <a:pt x="1870" y="3006"/>
                    <a:pt x="2075" y="2982"/>
                  </a:cubicBezTo>
                  <a:cubicBezTo>
                    <a:pt x="2122" y="2977"/>
                    <a:pt x="2170" y="2974"/>
                    <a:pt x="2218" y="2974"/>
                  </a:cubicBezTo>
                  <a:cubicBezTo>
                    <a:pt x="2295" y="2974"/>
                    <a:pt x="2371" y="2981"/>
                    <a:pt x="2445" y="2995"/>
                  </a:cubicBezTo>
                  <a:cubicBezTo>
                    <a:pt x="2578" y="3025"/>
                    <a:pt x="2697" y="3085"/>
                    <a:pt x="2823" y="3138"/>
                  </a:cubicBezTo>
                  <a:cubicBezTo>
                    <a:pt x="2924" y="3182"/>
                    <a:pt x="3029" y="3216"/>
                    <a:pt x="3137" y="3216"/>
                  </a:cubicBezTo>
                  <a:cubicBezTo>
                    <a:pt x="3161" y="3216"/>
                    <a:pt x="3184" y="3214"/>
                    <a:pt x="3208" y="3210"/>
                  </a:cubicBezTo>
                  <a:cubicBezTo>
                    <a:pt x="3326" y="3196"/>
                    <a:pt x="3439" y="3140"/>
                    <a:pt x="3524" y="3055"/>
                  </a:cubicBezTo>
                  <a:cubicBezTo>
                    <a:pt x="3707" y="2882"/>
                    <a:pt x="3735" y="2599"/>
                    <a:pt x="3620" y="2373"/>
                  </a:cubicBezTo>
                  <a:cubicBezTo>
                    <a:pt x="3524" y="2190"/>
                    <a:pt x="3340" y="2077"/>
                    <a:pt x="3140" y="2053"/>
                  </a:cubicBezTo>
                  <a:cubicBezTo>
                    <a:pt x="3132" y="1915"/>
                    <a:pt x="3170" y="1774"/>
                    <a:pt x="3174" y="1636"/>
                  </a:cubicBezTo>
                  <a:cubicBezTo>
                    <a:pt x="3181" y="1501"/>
                    <a:pt x="3155" y="1356"/>
                    <a:pt x="3076" y="1248"/>
                  </a:cubicBezTo>
                  <a:cubicBezTo>
                    <a:pt x="3003" y="1148"/>
                    <a:pt x="2892" y="1099"/>
                    <a:pt x="2774" y="1099"/>
                  </a:cubicBezTo>
                  <a:cubicBezTo>
                    <a:pt x="2751" y="1099"/>
                    <a:pt x="2727" y="1101"/>
                    <a:pt x="2703" y="1105"/>
                  </a:cubicBezTo>
                  <a:cubicBezTo>
                    <a:pt x="2616" y="1118"/>
                    <a:pt x="2533" y="1158"/>
                    <a:pt x="2456" y="1203"/>
                  </a:cubicBezTo>
                  <a:cubicBezTo>
                    <a:pt x="2494" y="1032"/>
                    <a:pt x="2524" y="862"/>
                    <a:pt x="2501" y="685"/>
                  </a:cubicBezTo>
                  <a:cubicBezTo>
                    <a:pt x="2473" y="485"/>
                    <a:pt x="2386" y="291"/>
                    <a:pt x="2217" y="169"/>
                  </a:cubicBezTo>
                  <a:cubicBezTo>
                    <a:pt x="2055" y="52"/>
                    <a:pt x="1844" y="20"/>
                    <a:pt x="1648" y="9"/>
                  </a:cubicBezTo>
                  <a:cubicBezTo>
                    <a:pt x="1570" y="5"/>
                    <a:pt x="1489" y="1"/>
                    <a:pt x="1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1788125" y="1265700"/>
              <a:ext cx="115175" cy="96675"/>
            </a:xfrm>
            <a:custGeom>
              <a:avLst/>
              <a:gdLst/>
              <a:ahLst/>
              <a:cxnLst/>
              <a:rect l="l" t="t" r="r" b="b"/>
              <a:pathLst>
                <a:path w="4607" h="3867" extrusionOk="0">
                  <a:moveTo>
                    <a:pt x="2230" y="0"/>
                  </a:moveTo>
                  <a:cubicBezTo>
                    <a:pt x="2173" y="0"/>
                    <a:pt x="2116" y="10"/>
                    <a:pt x="2060" y="28"/>
                  </a:cubicBezTo>
                  <a:cubicBezTo>
                    <a:pt x="1828" y="107"/>
                    <a:pt x="1661" y="316"/>
                    <a:pt x="1604" y="551"/>
                  </a:cubicBezTo>
                  <a:cubicBezTo>
                    <a:pt x="1546" y="800"/>
                    <a:pt x="1602" y="1056"/>
                    <a:pt x="1653" y="1305"/>
                  </a:cubicBezTo>
                  <a:cubicBezTo>
                    <a:pt x="1704" y="1550"/>
                    <a:pt x="1762" y="1810"/>
                    <a:pt x="1683" y="2057"/>
                  </a:cubicBezTo>
                  <a:cubicBezTo>
                    <a:pt x="1608" y="2292"/>
                    <a:pt x="1418" y="2469"/>
                    <a:pt x="1227" y="2611"/>
                  </a:cubicBezTo>
                  <a:cubicBezTo>
                    <a:pt x="820" y="2912"/>
                    <a:pt x="240" y="3166"/>
                    <a:pt x="127" y="3711"/>
                  </a:cubicBezTo>
                  <a:cubicBezTo>
                    <a:pt x="112" y="3715"/>
                    <a:pt x="99" y="3718"/>
                    <a:pt x="87" y="3724"/>
                  </a:cubicBezTo>
                  <a:cubicBezTo>
                    <a:pt x="1" y="3744"/>
                    <a:pt x="29" y="3866"/>
                    <a:pt x="110" y="3866"/>
                  </a:cubicBezTo>
                  <a:cubicBezTo>
                    <a:pt x="115" y="3866"/>
                    <a:pt x="121" y="3866"/>
                    <a:pt x="127" y="3865"/>
                  </a:cubicBezTo>
                  <a:cubicBezTo>
                    <a:pt x="144" y="3858"/>
                    <a:pt x="163" y="3856"/>
                    <a:pt x="182" y="3852"/>
                  </a:cubicBezTo>
                  <a:cubicBezTo>
                    <a:pt x="189" y="3853"/>
                    <a:pt x="195" y="3854"/>
                    <a:pt x="202" y="3854"/>
                  </a:cubicBezTo>
                  <a:cubicBezTo>
                    <a:pt x="217" y="3854"/>
                    <a:pt x="232" y="3849"/>
                    <a:pt x="244" y="3837"/>
                  </a:cubicBezTo>
                  <a:cubicBezTo>
                    <a:pt x="1018" y="3654"/>
                    <a:pt x="1772" y="3385"/>
                    <a:pt x="2488" y="3038"/>
                  </a:cubicBezTo>
                  <a:cubicBezTo>
                    <a:pt x="2863" y="2854"/>
                    <a:pt x="3232" y="2652"/>
                    <a:pt x="3584" y="2426"/>
                  </a:cubicBezTo>
                  <a:cubicBezTo>
                    <a:pt x="3759" y="2313"/>
                    <a:pt x="3929" y="2196"/>
                    <a:pt x="4097" y="2077"/>
                  </a:cubicBezTo>
                  <a:cubicBezTo>
                    <a:pt x="4180" y="2015"/>
                    <a:pt x="4266" y="1955"/>
                    <a:pt x="4345" y="1891"/>
                  </a:cubicBezTo>
                  <a:cubicBezTo>
                    <a:pt x="4415" y="1834"/>
                    <a:pt x="4483" y="1774"/>
                    <a:pt x="4515" y="1689"/>
                  </a:cubicBezTo>
                  <a:cubicBezTo>
                    <a:pt x="4607" y="1448"/>
                    <a:pt x="4391" y="1237"/>
                    <a:pt x="4257" y="1075"/>
                  </a:cubicBezTo>
                  <a:lnTo>
                    <a:pt x="3739" y="436"/>
                  </a:lnTo>
                  <a:cubicBezTo>
                    <a:pt x="3724" y="416"/>
                    <a:pt x="3707" y="412"/>
                    <a:pt x="3690" y="412"/>
                  </a:cubicBezTo>
                  <a:cubicBezTo>
                    <a:pt x="3678" y="402"/>
                    <a:pt x="3662" y="395"/>
                    <a:pt x="3646" y="395"/>
                  </a:cubicBezTo>
                  <a:cubicBezTo>
                    <a:pt x="3630" y="395"/>
                    <a:pt x="3614" y="402"/>
                    <a:pt x="3601" y="421"/>
                  </a:cubicBezTo>
                  <a:cubicBezTo>
                    <a:pt x="3494" y="542"/>
                    <a:pt x="3390" y="666"/>
                    <a:pt x="3283" y="789"/>
                  </a:cubicBezTo>
                  <a:cubicBezTo>
                    <a:pt x="3181" y="907"/>
                    <a:pt x="3085" y="1032"/>
                    <a:pt x="2976" y="1145"/>
                  </a:cubicBezTo>
                  <a:cubicBezTo>
                    <a:pt x="2926" y="1197"/>
                    <a:pt x="2841" y="1272"/>
                    <a:pt x="2761" y="1272"/>
                  </a:cubicBezTo>
                  <a:cubicBezTo>
                    <a:pt x="2733" y="1272"/>
                    <a:pt x="2705" y="1263"/>
                    <a:pt x="2680" y="1241"/>
                  </a:cubicBezTo>
                  <a:cubicBezTo>
                    <a:pt x="2610" y="1179"/>
                    <a:pt x="2606" y="1060"/>
                    <a:pt x="2623" y="975"/>
                  </a:cubicBezTo>
                  <a:cubicBezTo>
                    <a:pt x="2650" y="834"/>
                    <a:pt x="2729" y="710"/>
                    <a:pt x="2750" y="566"/>
                  </a:cubicBezTo>
                  <a:cubicBezTo>
                    <a:pt x="2770" y="448"/>
                    <a:pt x="2744" y="329"/>
                    <a:pt x="2676" y="231"/>
                  </a:cubicBezTo>
                  <a:cubicBezTo>
                    <a:pt x="2573" y="85"/>
                    <a:pt x="2404" y="0"/>
                    <a:pt x="2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1802050" y="1026275"/>
              <a:ext cx="158750" cy="233850"/>
            </a:xfrm>
            <a:custGeom>
              <a:avLst/>
              <a:gdLst/>
              <a:ahLst/>
              <a:cxnLst/>
              <a:rect l="l" t="t" r="r" b="b"/>
              <a:pathLst>
                <a:path w="6350" h="9354" extrusionOk="0">
                  <a:moveTo>
                    <a:pt x="3616" y="1"/>
                  </a:moveTo>
                  <a:cubicBezTo>
                    <a:pt x="3603" y="1"/>
                    <a:pt x="3590" y="2"/>
                    <a:pt x="3577" y="5"/>
                  </a:cubicBezTo>
                  <a:cubicBezTo>
                    <a:pt x="3487" y="19"/>
                    <a:pt x="3408" y="79"/>
                    <a:pt x="3336" y="128"/>
                  </a:cubicBezTo>
                  <a:cubicBezTo>
                    <a:pt x="3046" y="335"/>
                    <a:pt x="2799" y="595"/>
                    <a:pt x="2598" y="891"/>
                  </a:cubicBezTo>
                  <a:cubicBezTo>
                    <a:pt x="2193" y="1490"/>
                    <a:pt x="1985" y="2223"/>
                    <a:pt x="1959" y="2941"/>
                  </a:cubicBezTo>
                  <a:cubicBezTo>
                    <a:pt x="1946" y="3340"/>
                    <a:pt x="2004" y="3747"/>
                    <a:pt x="2223" y="4086"/>
                  </a:cubicBezTo>
                  <a:cubicBezTo>
                    <a:pt x="2330" y="4250"/>
                    <a:pt x="2460" y="4405"/>
                    <a:pt x="2513" y="4599"/>
                  </a:cubicBezTo>
                  <a:cubicBezTo>
                    <a:pt x="2566" y="4802"/>
                    <a:pt x="2549" y="5015"/>
                    <a:pt x="2537" y="5220"/>
                  </a:cubicBezTo>
                  <a:cubicBezTo>
                    <a:pt x="2511" y="5612"/>
                    <a:pt x="2475" y="6051"/>
                    <a:pt x="2172" y="6336"/>
                  </a:cubicBezTo>
                  <a:cubicBezTo>
                    <a:pt x="2064" y="6440"/>
                    <a:pt x="1919" y="6517"/>
                    <a:pt x="1766" y="6517"/>
                  </a:cubicBezTo>
                  <a:cubicBezTo>
                    <a:pt x="1753" y="6517"/>
                    <a:pt x="1740" y="6516"/>
                    <a:pt x="1727" y="6515"/>
                  </a:cubicBezTo>
                  <a:cubicBezTo>
                    <a:pt x="1584" y="6502"/>
                    <a:pt x="1428" y="6402"/>
                    <a:pt x="1456" y="6240"/>
                  </a:cubicBezTo>
                  <a:cubicBezTo>
                    <a:pt x="1471" y="6144"/>
                    <a:pt x="1533" y="6059"/>
                    <a:pt x="1586" y="5980"/>
                  </a:cubicBezTo>
                  <a:cubicBezTo>
                    <a:pt x="1644" y="5891"/>
                    <a:pt x="1701" y="5801"/>
                    <a:pt x="1746" y="5703"/>
                  </a:cubicBezTo>
                  <a:cubicBezTo>
                    <a:pt x="1829" y="5526"/>
                    <a:pt x="1878" y="5330"/>
                    <a:pt x="1846" y="5134"/>
                  </a:cubicBezTo>
                  <a:cubicBezTo>
                    <a:pt x="1799" y="4843"/>
                    <a:pt x="1570" y="4603"/>
                    <a:pt x="1285" y="4603"/>
                  </a:cubicBezTo>
                  <a:cubicBezTo>
                    <a:pt x="1231" y="4603"/>
                    <a:pt x="1176" y="4611"/>
                    <a:pt x="1119" y="4629"/>
                  </a:cubicBezTo>
                  <a:cubicBezTo>
                    <a:pt x="717" y="4757"/>
                    <a:pt x="572" y="5196"/>
                    <a:pt x="418" y="5548"/>
                  </a:cubicBezTo>
                  <a:cubicBezTo>
                    <a:pt x="329" y="5761"/>
                    <a:pt x="235" y="5972"/>
                    <a:pt x="148" y="6185"/>
                  </a:cubicBezTo>
                  <a:cubicBezTo>
                    <a:pt x="71" y="6370"/>
                    <a:pt x="0" y="6569"/>
                    <a:pt x="32" y="6773"/>
                  </a:cubicBezTo>
                  <a:cubicBezTo>
                    <a:pt x="56" y="6933"/>
                    <a:pt x="148" y="7091"/>
                    <a:pt x="299" y="7161"/>
                  </a:cubicBezTo>
                  <a:cubicBezTo>
                    <a:pt x="310" y="7167"/>
                    <a:pt x="318" y="7170"/>
                    <a:pt x="327" y="7170"/>
                  </a:cubicBezTo>
                  <a:cubicBezTo>
                    <a:pt x="397" y="7325"/>
                    <a:pt x="514" y="7455"/>
                    <a:pt x="659" y="7551"/>
                  </a:cubicBezTo>
                  <a:cubicBezTo>
                    <a:pt x="757" y="7617"/>
                    <a:pt x="872" y="7666"/>
                    <a:pt x="991" y="7683"/>
                  </a:cubicBezTo>
                  <a:cubicBezTo>
                    <a:pt x="1053" y="7694"/>
                    <a:pt x="1117" y="7694"/>
                    <a:pt x="1179" y="7698"/>
                  </a:cubicBezTo>
                  <a:cubicBezTo>
                    <a:pt x="1211" y="7698"/>
                    <a:pt x="1249" y="7700"/>
                    <a:pt x="1281" y="7711"/>
                  </a:cubicBezTo>
                  <a:cubicBezTo>
                    <a:pt x="1298" y="7724"/>
                    <a:pt x="1313" y="7736"/>
                    <a:pt x="1330" y="7747"/>
                  </a:cubicBezTo>
                  <a:cubicBezTo>
                    <a:pt x="1343" y="7764"/>
                    <a:pt x="1360" y="7773"/>
                    <a:pt x="1375" y="7775"/>
                  </a:cubicBezTo>
                  <a:cubicBezTo>
                    <a:pt x="1394" y="7783"/>
                    <a:pt x="1413" y="7794"/>
                    <a:pt x="1431" y="7798"/>
                  </a:cubicBezTo>
                  <a:cubicBezTo>
                    <a:pt x="1493" y="7820"/>
                    <a:pt x="1557" y="7829"/>
                    <a:pt x="1622" y="7829"/>
                  </a:cubicBezTo>
                  <a:cubicBezTo>
                    <a:pt x="1745" y="7829"/>
                    <a:pt x="1869" y="7800"/>
                    <a:pt x="1985" y="7783"/>
                  </a:cubicBezTo>
                  <a:cubicBezTo>
                    <a:pt x="2349" y="7726"/>
                    <a:pt x="2724" y="7687"/>
                    <a:pt x="3093" y="7687"/>
                  </a:cubicBezTo>
                  <a:cubicBezTo>
                    <a:pt x="3121" y="7687"/>
                    <a:pt x="3148" y="7687"/>
                    <a:pt x="3176" y="7687"/>
                  </a:cubicBezTo>
                  <a:cubicBezTo>
                    <a:pt x="3508" y="7692"/>
                    <a:pt x="3826" y="7764"/>
                    <a:pt x="4092" y="7973"/>
                  </a:cubicBezTo>
                  <a:cubicBezTo>
                    <a:pt x="4314" y="8146"/>
                    <a:pt x="4489" y="8372"/>
                    <a:pt x="4657" y="8593"/>
                  </a:cubicBezTo>
                  <a:cubicBezTo>
                    <a:pt x="4855" y="8853"/>
                    <a:pt x="5049" y="9120"/>
                    <a:pt x="5299" y="9333"/>
                  </a:cubicBezTo>
                  <a:cubicBezTo>
                    <a:pt x="5315" y="9346"/>
                    <a:pt x="5335" y="9353"/>
                    <a:pt x="5354" y="9353"/>
                  </a:cubicBezTo>
                  <a:cubicBezTo>
                    <a:pt x="5378" y="9353"/>
                    <a:pt x="5401" y="9342"/>
                    <a:pt x="5414" y="9318"/>
                  </a:cubicBezTo>
                  <a:cubicBezTo>
                    <a:pt x="5799" y="8593"/>
                    <a:pt x="6070" y="7805"/>
                    <a:pt x="6204" y="6995"/>
                  </a:cubicBezTo>
                  <a:cubicBezTo>
                    <a:pt x="6341" y="6189"/>
                    <a:pt x="6349" y="5362"/>
                    <a:pt x="6221" y="4546"/>
                  </a:cubicBezTo>
                  <a:cubicBezTo>
                    <a:pt x="6104" y="3790"/>
                    <a:pt x="5863" y="3052"/>
                    <a:pt x="5527" y="2364"/>
                  </a:cubicBezTo>
                  <a:cubicBezTo>
                    <a:pt x="5188" y="1680"/>
                    <a:pt x="4749" y="1045"/>
                    <a:pt x="4222" y="488"/>
                  </a:cubicBezTo>
                  <a:cubicBezTo>
                    <a:pt x="4092" y="352"/>
                    <a:pt x="3962" y="213"/>
                    <a:pt x="3817" y="92"/>
                  </a:cubicBezTo>
                  <a:cubicBezTo>
                    <a:pt x="3759" y="41"/>
                    <a:pt x="3692" y="1"/>
                    <a:pt x="3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1703225" y="977250"/>
              <a:ext cx="114075" cy="43875"/>
            </a:xfrm>
            <a:custGeom>
              <a:avLst/>
              <a:gdLst/>
              <a:ahLst/>
              <a:cxnLst/>
              <a:rect l="l" t="t" r="r" b="b"/>
              <a:pathLst>
                <a:path w="4563" h="1755" extrusionOk="0">
                  <a:moveTo>
                    <a:pt x="4030" y="186"/>
                  </a:moveTo>
                  <a:cubicBezTo>
                    <a:pt x="4062" y="188"/>
                    <a:pt x="4092" y="190"/>
                    <a:pt x="4124" y="195"/>
                  </a:cubicBezTo>
                  <a:lnTo>
                    <a:pt x="4124" y="197"/>
                  </a:lnTo>
                  <a:cubicBezTo>
                    <a:pt x="4092" y="195"/>
                    <a:pt x="4060" y="188"/>
                    <a:pt x="4030" y="186"/>
                  </a:cubicBezTo>
                  <a:close/>
                  <a:moveTo>
                    <a:pt x="2669" y="1"/>
                  </a:moveTo>
                  <a:cubicBezTo>
                    <a:pt x="2283" y="1"/>
                    <a:pt x="1897" y="11"/>
                    <a:pt x="1511" y="33"/>
                  </a:cubicBezTo>
                  <a:cubicBezTo>
                    <a:pt x="1191" y="52"/>
                    <a:pt x="872" y="75"/>
                    <a:pt x="552" y="107"/>
                  </a:cubicBezTo>
                  <a:cubicBezTo>
                    <a:pt x="461" y="115"/>
                    <a:pt x="458" y="255"/>
                    <a:pt x="544" y="255"/>
                  </a:cubicBezTo>
                  <a:cubicBezTo>
                    <a:pt x="547" y="255"/>
                    <a:pt x="549" y="254"/>
                    <a:pt x="552" y="254"/>
                  </a:cubicBezTo>
                  <a:cubicBezTo>
                    <a:pt x="716" y="239"/>
                    <a:pt x="885" y="222"/>
                    <a:pt x="1051" y="212"/>
                  </a:cubicBezTo>
                  <a:lnTo>
                    <a:pt x="1051" y="212"/>
                  </a:lnTo>
                  <a:cubicBezTo>
                    <a:pt x="1040" y="214"/>
                    <a:pt x="1030" y="214"/>
                    <a:pt x="1015" y="218"/>
                  </a:cubicBezTo>
                  <a:cubicBezTo>
                    <a:pt x="695" y="256"/>
                    <a:pt x="375" y="310"/>
                    <a:pt x="60" y="376"/>
                  </a:cubicBezTo>
                  <a:cubicBezTo>
                    <a:pt x="32" y="380"/>
                    <a:pt x="0" y="414"/>
                    <a:pt x="7" y="444"/>
                  </a:cubicBezTo>
                  <a:cubicBezTo>
                    <a:pt x="56" y="810"/>
                    <a:pt x="341" y="1056"/>
                    <a:pt x="625" y="1264"/>
                  </a:cubicBezTo>
                  <a:cubicBezTo>
                    <a:pt x="944" y="1499"/>
                    <a:pt x="1292" y="1746"/>
                    <a:pt x="1703" y="1755"/>
                  </a:cubicBezTo>
                  <a:cubicBezTo>
                    <a:pt x="1706" y="1755"/>
                    <a:pt x="1710" y="1755"/>
                    <a:pt x="1713" y="1755"/>
                  </a:cubicBezTo>
                  <a:cubicBezTo>
                    <a:pt x="1909" y="1755"/>
                    <a:pt x="2089" y="1693"/>
                    <a:pt x="2246" y="1576"/>
                  </a:cubicBezTo>
                  <a:cubicBezTo>
                    <a:pt x="2321" y="1520"/>
                    <a:pt x="2393" y="1460"/>
                    <a:pt x="2474" y="1416"/>
                  </a:cubicBezTo>
                  <a:cubicBezTo>
                    <a:pt x="2559" y="1371"/>
                    <a:pt x="2651" y="1354"/>
                    <a:pt x="2744" y="1354"/>
                  </a:cubicBezTo>
                  <a:cubicBezTo>
                    <a:pt x="2749" y="1354"/>
                    <a:pt x="2755" y="1354"/>
                    <a:pt x="2760" y="1354"/>
                  </a:cubicBezTo>
                  <a:cubicBezTo>
                    <a:pt x="2951" y="1358"/>
                    <a:pt x="3139" y="1412"/>
                    <a:pt x="3330" y="1412"/>
                  </a:cubicBezTo>
                  <a:cubicBezTo>
                    <a:pt x="3343" y="1412"/>
                    <a:pt x="3356" y="1412"/>
                    <a:pt x="3370" y="1411"/>
                  </a:cubicBezTo>
                  <a:cubicBezTo>
                    <a:pt x="3549" y="1405"/>
                    <a:pt x="3728" y="1348"/>
                    <a:pt x="3877" y="1245"/>
                  </a:cubicBezTo>
                  <a:cubicBezTo>
                    <a:pt x="3949" y="1198"/>
                    <a:pt x="4013" y="1139"/>
                    <a:pt x="4066" y="1077"/>
                  </a:cubicBezTo>
                  <a:cubicBezTo>
                    <a:pt x="4077" y="1075"/>
                    <a:pt x="4088" y="1066"/>
                    <a:pt x="4094" y="1053"/>
                  </a:cubicBezTo>
                  <a:cubicBezTo>
                    <a:pt x="4271" y="828"/>
                    <a:pt x="4420" y="585"/>
                    <a:pt x="4535" y="325"/>
                  </a:cubicBezTo>
                  <a:cubicBezTo>
                    <a:pt x="4562" y="267"/>
                    <a:pt x="4521" y="209"/>
                    <a:pt x="4472" y="209"/>
                  </a:cubicBezTo>
                  <a:cubicBezTo>
                    <a:pt x="4471" y="209"/>
                    <a:pt x="4469" y="209"/>
                    <a:pt x="4467" y="209"/>
                  </a:cubicBezTo>
                  <a:cubicBezTo>
                    <a:pt x="4399" y="73"/>
                    <a:pt x="4188" y="52"/>
                    <a:pt x="4047" y="43"/>
                  </a:cubicBezTo>
                  <a:cubicBezTo>
                    <a:pt x="3768" y="26"/>
                    <a:pt x="3487" y="16"/>
                    <a:pt x="3205" y="7"/>
                  </a:cubicBezTo>
                  <a:cubicBezTo>
                    <a:pt x="3027" y="3"/>
                    <a:pt x="2848" y="1"/>
                    <a:pt x="2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1627550" y="1082300"/>
              <a:ext cx="42400" cy="29700"/>
            </a:xfrm>
            <a:custGeom>
              <a:avLst/>
              <a:gdLst/>
              <a:ahLst/>
              <a:cxnLst/>
              <a:rect l="l" t="t" r="r" b="b"/>
              <a:pathLst>
                <a:path w="1696" h="1188" extrusionOk="0">
                  <a:moveTo>
                    <a:pt x="807" y="0"/>
                  </a:moveTo>
                  <a:cubicBezTo>
                    <a:pt x="389" y="0"/>
                    <a:pt x="48" y="227"/>
                    <a:pt x="24" y="530"/>
                  </a:cubicBezTo>
                  <a:cubicBezTo>
                    <a:pt x="1" y="856"/>
                    <a:pt x="348" y="1148"/>
                    <a:pt x="802" y="1184"/>
                  </a:cubicBezTo>
                  <a:cubicBezTo>
                    <a:pt x="832" y="1186"/>
                    <a:pt x="861" y="1187"/>
                    <a:pt x="889" y="1187"/>
                  </a:cubicBezTo>
                  <a:cubicBezTo>
                    <a:pt x="1307" y="1187"/>
                    <a:pt x="1648" y="961"/>
                    <a:pt x="1672" y="656"/>
                  </a:cubicBezTo>
                  <a:cubicBezTo>
                    <a:pt x="1695" y="332"/>
                    <a:pt x="1346" y="38"/>
                    <a:pt x="894" y="3"/>
                  </a:cubicBezTo>
                  <a:cubicBezTo>
                    <a:pt x="864" y="1"/>
                    <a:pt x="835" y="0"/>
                    <a:pt x="8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1766625" y="1123200"/>
              <a:ext cx="42425" cy="29675"/>
            </a:xfrm>
            <a:custGeom>
              <a:avLst/>
              <a:gdLst/>
              <a:ahLst/>
              <a:cxnLst/>
              <a:rect l="l" t="t" r="r" b="b"/>
              <a:pathLst>
                <a:path w="1697" h="1187" extrusionOk="0">
                  <a:moveTo>
                    <a:pt x="806" y="1"/>
                  </a:moveTo>
                  <a:cubicBezTo>
                    <a:pt x="390" y="1"/>
                    <a:pt x="50" y="226"/>
                    <a:pt x="26" y="531"/>
                  </a:cubicBezTo>
                  <a:cubicBezTo>
                    <a:pt x="0" y="857"/>
                    <a:pt x="350" y="1149"/>
                    <a:pt x="804" y="1183"/>
                  </a:cubicBezTo>
                  <a:cubicBezTo>
                    <a:pt x="835" y="1185"/>
                    <a:pt x="865" y="1186"/>
                    <a:pt x="895" y="1186"/>
                  </a:cubicBezTo>
                  <a:cubicBezTo>
                    <a:pt x="1309" y="1186"/>
                    <a:pt x="1649" y="960"/>
                    <a:pt x="1673" y="656"/>
                  </a:cubicBezTo>
                  <a:cubicBezTo>
                    <a:pt x="1697" y="332"/>
                    <a:pt x="1349" y="38"/>
                    <a:pt x="893" y="4"/>
                  </a:cubicBezTo>
                  <a:cubicBezTo>
                    <a:pt x="864" y="2"/>
                    <a:pt x="835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1685850" y="1105025"/>
              <a:ext cx="67425" cy="56200"/>
            </a:xfrm>
            <a:custGeom>
              <a:avLst/>
              <a:gdLst/>
              <a:ahLst/>
              <a:cxnLst/>
              <a:rect l="l" t="t" r="r" b="b"/>
              <a:pathLst>
                <a:path w="2697" h="2248" extrusionOk="0">
                  <a:moveTo>
                    <a:pt x="1979" y="0"/>
                  </a:moveTo>
                  <a:cubicBezTo>
                    <a:pt x="1923" y="0"/>
                    <a:pt x="1866" y="9"/>
                    <a:pt x="1810" y="24"/>
                  </a:cubicBezTo>
                  <a:cubicBezTo>
                    <a:pt x="1565" y="90"/>
                    <a:pt x="1322" y="211"/>
                    <a:pt x="1102" y="339"/>
                  </a:cubicBezTo>
                  <a:cubicBezTo>
                    <a:pt x="855" y="482"/>
                    <a:pt x="621" y="654"/>
                    <a:pt x="414" y="855"/>
                  </a:cubicBezTo>
                  <a:cubicBezTo>
                    <a:pt x="307" y="953"/>
                    <a:pt x="207" y="1059"/>
                    <a:pt x="113" y="1172"/>
                  </a:cubicBezTo>
                  <a:cubicBezTo>
                    <a:pt x="64" y="1234"/>
                    <a:pt x="0" y="1290"/>
                    <a:pt x="43" y="1375"/>
                  </a:cubicBezTo>
                  <a:cubicBezTo>
                    <a:pt x="47" y="1385"/>
                    <a:pt x="56" y="1396"/>
                    <a:pt x="60" y="1407"/>
                  </a:cubicBezTo>
                  <a:cubicBezTo>
                    <a:pt x="58" y="1437"/>
                    <a:pt x="73" y="1464"/>
                    <a:pt x="107" y="1481"/>
                  </a:cubicBezTo>
                  <a:cubicBezTo>
                    <a:pt x="228" y="1547"/>
                    <a:pt x="363" y="1586"/>
                    <a:pt x="501" y="1599"/>
                  </a:cubicBezTo>
                  <a:cubicBezTo>
                    <a:pt x="522" y="1601"/>
                    <a:pt x="543" y="1602"/>
                    <a:pt x="564" y="1602"/>
                  </a:cubicBezTo>
                  <a:cubicBezTo>
                    <a:pt x="604" y="1602"/>
                    <a:pt x="644" y="1598"/>
                    <a:pt x="682" y="1594"/>
                  </a:cubicBezTo>
                  <a:cubicBezTo>
                    <a:pt x="753" y="1586"/>
                    <a:pt x="821" y="1560"/>
                    <a:pt x="893" y="1552"/>
                  </a:cubicBezTo>
                  <a:cubicBezTo>
                    <a:pt x="901" y="1551"/>
                    <a:pt x="908" y="1550"/>
                    <a:pt x="915" y="1550"/>
                  </a:cubicBezTo>
                  <a:cubicBezTo>
                    <a:pt x="1023" y="1550"/>
                    <a:pt x="1105" y="1652"/>
                    <a:pt x="1173" y="1724"/>
                  </a:cubicBezTo>
                  <a:cubicBezTo>
                    <a:pt x="1260" y="1818"/>
                    <a:pt x="1354" y="1908"/>
                    <a:pt x="1454" y="1989"/>
                  </a:cubicBezTo>
                  <a:cubicBezTo>
                    <a:pt x="1638" y="2132"/>
                    <a:pt x="1859" y="2247"/>
                    <a:pt x="2094" y="2247"/>
                  </a:cubicBezTo>
                  <a:cubicBezTo>
                    <a:pt x="2105" y="2247"/>
                    <a:pt x="2115" y="2247"/>
                    <a:pt x="2125" y="2246"/>
                  </a:cubicBezTo>
                  <a:cubicBezTo>
                    <a:pt x="2357" y="2236"/>
                    <a:pt x="2571" y="2119"/>
                    <a:pt x="2643" y="1886"/>
                  </a:cubicBezTo>
                  <a:cubicBezTo>
                    <a:pt x="2686" y="1756"/>
                    <a:pt x="2688" y="1607"/>
                    <a:pt x="2690" y="1471"/>
                  </a:cubicBezTo>
                  <a:cubicBezTo>
                    <a:pt x="2696" y="1334"/>
                    <a:pt x="2686" y="1194"/>
                    <a:pt x="2666" y="1053"/>
                  </a:cubicBezTo>
                  <a:cubicBezTo>
                    <a:pt x="2632" y="793"/>
                    <a:pt x="2566" y="514"/>
                    <a:pt x="2428" y="288"/>
                  </a:cubicBezTo>
                  <a:cubicBezTo>
                    <a:pt x="2368" y="192"/>
                    <a:pt x="2291" y="105"/>
                    <a:pt x="2193" y="51"/>
                  </a:cubicBezTo>
                  <a:cubicBezTo>
                    <a:pt x="2125" y="15"/>
                    <a:pt x="2052" y="0"/>
                    <a:pt x="19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1818725" y="1156225"/>
              <a:ext cx="166625" cy="196950"/>
            </a:xfrm>
            <a:custGeom>
              <a:avLst/>
              <a:gdLst/>
              <a:ahLst/>
              <a:cxnLst/>
              <a:rect l="l" t="t" r="r" b="b"/>
              <a:pathLst>
                <a:path w="6665" h="7878" extrusionOk="0">
                  <a:moveTo>
                    <a:pt x="1251" y="0"/>
                  </a:moveTo>
                  <a:cubicBezTo>
                    <a:pt x="1184" y="0"/>
                    <a:pt x="1119" y="83"/>
                    <a:pt x="1175" y="149"/>
                  </a:cubicBezTo>
                  <a:lnTo>
                    <a:pt x="6313" y="6330"/>
                  </a:lnTo>
                  <a:cubicBezTo>
                    <a:pt x="6324" y="6340"/>
                    <a:pt x="6334" y="6349"/>
                    <a:pt x="6345" y="6355"/>
                  </a:cubicBezTo>
                  <a:cubicBezTo>
                    <a:pt x="6420" y="6500"/>
                    <a:pt x="6475" y="6735"/>
                    <a:pt x="6311" y="6835"/>
                  </a:cubicBezTo>
                  <a:cubicBezTo>
                    <a:pt x="6284" y="6851"/>
                    <a:pt x="6256" y="6858"/>
                    <a:pt x="6228" y="6858"/>
                  </a:cubicBezTo>
                  <a:cubicBezTo>
                    <a:pt x="6075" y="6858"/>
                    <a:pt x="5918" y="6640"/>
                    <a:pt x="5840" y="6551"/>
                  </a:cubicBezTo>
                  <a:cubicBezTo>
                    <a:pt x="5820" y="6530"/>
                    <a:pt x="5797" y="6521"/>
                    <a:pt x="5774" y="6521"/>
                  </a:cubicBezTo>
                  <a:cubicBezTo>
                    <a:pt x="5705" y="6521"/>
                    <a:pt x="5640" y="6603"/>
                    <a:pt x="5697" y="6669"/>
                  </a:cubicBezTo>
                  <a:cubicBezTo>
                    <a:pt x="5761" y="6741"/>
                    <a:pt x="5836" y="6828"/>
                    <a:pt x="5921" y="6901"/>
                  </a:cubicBezTo>
                  <a:cubicBezTo>
                    <a:pt x="5919" y="6914"/>
                    <a:pt x="5919" y="6927"/>
                    <a:pt x="5921" y="6944"/>
                  </a:cubicBezTo>
                  <a:cubicBezTo>
                    <a:pt x="5940" y="7022"/>
                    <a:pt x="5964" y="7114"/>
                    <a:pt x="5951" y="7197"/>
                  </a:cubicBezTo>
                  <a:cubicBezTo>
                    <a:pt x="5947" y="7233"/>
                    <a:pt x="5927" y="7261"/>
                    <a:pt x="5900" y="7287"/>
                  </a:cubicBezTo>
                  <a:cubicBezTo>
                    <a:pt x="5875" y="7311"/>
                    <a:pt x="5872" y="7321"/>
                    <a:pt x="5853" y="7321"/>
                  </a:cubicBezTo>
                  <a:cubicBezTo>
                    <a:pt x="5847" y="7321"/>
                    <a:pt x="5841" y="7320"/>
                    <a:pt x="5831" y="7319"/>
                  </a:cubicBezTo>
                  <a:cubicBezTo>
                    <a:pt x="5661" y="7297"/>
                    <a:pt x="5548" y="7172"/>
                    <a:pt x="5448" y="7050"/>
                  </a:cubicBezTo>
                  <a:lnTo>
                    <a:pt x="5431" y="7033"/>
                  </a:lnTo>
                  <a:cubicBezTo>
                    <a:pt x="5420" y="7010"/>
                    <a:pt x="5403" y="6988"/>
                    <a:pt x="5382" y="6973"/>
                  </a:cubicBezTo>
                  <a:cubicBezTo>
                    <a:pt x="5366" y="6961"/>
                    <a:pt x="5343" y="6956"/>
                    <a:pt x="5324" y="6956"/>
                  </a:cubicBezTo>
                  <a:cubicBezTo>
                    <a:pt x="5320" y="6956"/>
                    <a:pt x="5317" y="6956"/>
                    <a:pt x="5314" y="6956"/>
                  </a:cubicBezTo>
                  <a:cubicBezTo>
                    <a:pt x="5292" y="6958"/>
                    <a:pt x="5267" y="6976"/>
                    <a:pt x="5256" y="6995"/>
                  </a:cubicBezTo>
                  <a:cubicBezTo>
                    <a:pt x="5233" y="7033"/>
                    <a:pt x="5237" y="7082"/>
                    <a:pt x="5269" y="7112"/>
                  </a:cubicBezTo>
                  <a:cubicBezTo>
                    <a:pt x="5275" y="7129"/>
                    <a:pt x="5288" y="7148"/>
                    <a:pt x="5303" y="7159"/>
                  </a:cubicBezTo>
                  <a:cubicBezTo>
                    <a:pt x="5307" y="7159"/>
                    <a:pt x="5307" y="7161"/>
                    <a:pt x="5309" y="7161"/>
                  </a:cubicBezTo>
                  <a:cubicBezTo>
                    <a:pt x="5360" y="7223"/>
                    <a:pt x="5414" y="7285"/>
                    <a:pt x="5471" y="7338"/>
                  </a:cubicBezTo>
                  <a:cubicBezTo>
                    <a:pt x="5463" y="7357"/>
                    <a:pt x="5461" y="7380"/>
                    <a:pt x="5469" y="7404"/>
                  </a:cubicBezTo>
                  <a:cubicBezTo>
                    <a:pt x="5514" y="7534"/>
                    <a:pt x="5405" y="7672"/>
                    <a:pt x="5277" y="7698"/>
                  </a:cubicBezTo>
                  <a:cubicBezTo>
                    <a:pt x="5261" y="7701"/>
                    <a:pt x="5245" y="7702"/>
                    <a:pt x="5229" y="7702"/>
                  </a:cubicBezTo>
                  <a:cubicBezTo>
                    <a:pt x="5175" y="7702"/>
                    <a:pt x="5124" y="7686"/>
                    <a:pt x="5075" y="7662"/>
                  </a:cubicBezTo>
                  <a:cubicBezTo>
                    <a:pt x="5011" y="7630"/>
                    <a:pt x="4909" y="7577"/>
                    <a:pt x="4870" y="7517"/>
                  </a:cubicBezTo>
                  <a:cubicBezTo>
                    <a:pt x="4860" y="7500"/>
                    <a:pt x="4849" y="7487"/>
                    <a:pt x="4834" y="7478"/>
                  </a:cubicBezTo>
                  <a:lnTo>
                    <a:pt x="197" y="1901"/>
                  </a:lnTo>
                  <a:cubicBezTo>
                    <a:pt x="178" y="1878"/>
                    <a:pt x="154" y="1868"/>
                    <a:pt x="131" y="1868"/>
                  </a:cubicBezTo>
                  <a:cubicBezTo>
                    <a:pt x="64" y="1868"/>
                    <a:pt x="0" y="1950"/>
                    <a:pt x="56" y="2018"/>
                  </a:cubicBezTo>
                  <a:lnTo>
                    <a:pt x="4696" y="7602"/>
                  </a:lnTo>
                  <a:cubicBezTo>
                    <a:pt x="4708" y="7604"/>
                    <a:pt x="4717" y="7608"/>
                    <a:pt x="4727" y="7615"/>
                  </a:cubicBezTo>
                  <a:cubicBezTo>
                    <a:pt x="4798" y="7704"/>
                    <a:pt x="4902" y="7768"/>
                    <a:pt x="5002" y="7819"/>
                  </a:cubicBezTo>
                  <a:cubicBezTo>
                    <a:pt x="5075" y="7856"/>
                    <a:pt x="5153" y="7877"/>
                    <a:pt x="5233" y="7877"/>
                  </a:cubicBezTo>
                  <a:cubicBezTo>
                    <a:pt x="5270" y="7877"/>
                    <a:pt x="5308" y="7872"/>
                    <a:pt x="5346" y="7862"/>
                  </a:cubicBezTo>
                  <a:cubicBezTo>
                    <a:pt x="5535" y="7809"/>
                    <a:pt x="5663" y="7638"/>
                    <a:pt x="5661" y="7451"/>
                  </a:cubicBezTo>
                  <a:lnTo>
                    <a:pt x="5661" y="7451"/>
                  </a:lnTo>
                  <a:cubicBezTo>
                    <a:pt x="5722" y="7479"/>
                    <a:pt x="5788" y="7496"/>
                    <a:pt x="5851" y="7496"/>
                  </a:cubicBezTo>
                  <a:cubicBezTo>
                    <a:pt x="5865" y="7496"/>
                    <a:pt x="5879" y="7495"/>
                    <a:pt x="5893" y="7493"/>
                  </a:cubicBezTo>
                  <a:cubicBezTo>
                    <a:pt x="5991" y="7481"/>
                    <a:pt x="6091" y="7366"/>
                    <a:pt x="6121" y="7276"/>
                  </a:cubicBezTo>
                  <a:cubicBezTo>
                    <a:pt x="6149" y="7195"/>
                    <a:pt x="6143" y="7103"/>
                    <a:pt x="6128" y="7018"/>
                  </a:cubicBezTo>
                  <a:lnTo>
                    <a:pt x="6128" y="7018"/>
                  </a:lnTo>
                  <a:cubicBezTo>
                    <a:pt x="6163" y="7029"/>
                    <a:pt x="6199" y="7036"/>
                    <a:pt x="6235" y="7036"/>
                  </a:cubicBezTo>
                  <a:cubicBezTo>
                    <a:pt x="6290" y="7036"/>
                    <a:pt x="6346" y="7022"/>
                    <a:pt x="6400" y="6988"/>
                  </a:cubicBezTo>
                  <a:cubicBezTo>
                    <a:pt x="6665" y="6831"/>
                    <a:pt x="6629" y="6468"/>
                    <a:pt x="6490" y="6240"/>
                  </a:cubicBezTo>
                  <a:cubicBezTo>
                    <a:pt x="6475" y="6219"/>
                    <a:pt x="6460" y="6202"/>
                    <a:pt x="6439" y="6193"/>
                  </a:cubicBezTo>
                  <a:lnTo>
                    <a:pt x="1315" y="32"/>
                  </a:lnTo>
                  <a:cubicBezTo>
                    <a:pt x="1297" y="10"/>
                    <a:pt x="1274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1651850" y="1048600"/>
              <a:ext cx="25500" cy="30550"/>
            </a:xfrm>
            <a:custGeom>
              <a:avLst/>
              <a:gdLst/>
              <a:ahLst/>
              <a:cxnLst/>
              <a:rect l="l" t="t" r="r" b="b"/>
              <a:pathLst>
                <a:path w="1020" h="1222" extrusionOk="0">
                  <a:moveTo>
                    <a:pt x="556" y="0"/>
                  </a:moveTo>
                  <a:cubicBezTo>
                    <a:pt x="325" y="0"/>
                    <a:pt x="110" y="226"/>
                    <a:pt x="58" y="537"/>
                  </a:cubicBezTo>
                  <a:cubicBezTo>
                    <a:pt x="1" y="872"/>
                    <a:pt x="158" y="1177"/>
                    <a:pt x="410" y="1217"/>
                  </a:cubicBezTo>
                  <a:cubicBezTo>
                    <a:pt x="429" y="1220"/>
                    <a:pt x="447" y="1222"/>
                    <a:pt x="466" y="1222"/>
                  </a:cubicBezTo>
                  <a:cubicBezTo>
                    <a:pt x="695" y="1222"/>
                    <a:pt x="911" y="996"/>
                    <a:pt x="964" y="684"/>
                  </a:cubicBezTo>
                  <a:cubicBezTo>
                    <a:pt x="1019" y="350"/>
                    <a:pt x="862" y="43"/>
                    <a:pt x="612" y="5"/>
                  </a:cubicBezTo>
                  <a:cubicBezTo>
                    <a:pt x="594" y="1"/>
                    <a:pt x="575" y="0"/>
                    <a:pt x="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1775475" y="1087325"/>
              <a:ext cx="25425" cy="30625"/>
            </a:xfrm>
            <a:custGeom>
              <a:avLst/>
              <a:gdLst/>
              <a:ahLst/>
              <a:cxnLst/>
              <a:rect l="l" t="t" r="r" b="b"/>
              <a:pathLst>
                <a:path w="1017" h="1225" extrusionOk="0">
                  <a:moveTo>
                    <a:pt x="556" y="0"/>
                  </a:moveTo>
                  <a:cubicBezTo>
                    <a:pt x="325" y="0"/>
                    <a:pt x="109" y="228"/>
                    <a:pt x="58" y="538"/>
                  </a:cubicBezTo>
                  <a:cubicBezTo>
                    <a:pt x="0" y="874"/>
                    <a:pt x="158" y="1177"/>
                    <a:pt x="409" y="1220"/>
                  </a:cubicBezTo>
                  <a:cubicBezTo>
                    <a:pt x="428" y="1223"/>
                    <a:pt x="446" y="1224"/>
                    <a:pt x="465" y="1224"/>
                  </a:cubicBezTo>
                  <a:cubicBezTo>
                    <a:pt x="694" y="1224"/>
                    <a:pt x="910" y="997"/>
                    <a:pt x="963" y="687"/>
                  </a:cubicBezTo>
                  <a:cubicBezTo>
                    <a:pt x="1017" y="352"/>
                    <a:pt x="859" y="45"/>
                    <a:pt x="612" y="5"/>
                  </a:cubicBezTo>
                  <a:cubicBezTo>
                    <a:pt x="593" y="2"/>
                    <a:pt x="574" y="0"/>
                    <a:pt x="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1674075" y="1082650"/>
              <a:ext cx="84100" cy="80950"/>
            </a:xfrm>
            <a:custGeom>
              <a:avLst/>
              <a:gdLst/>
              <a:ahLst/>
              <a:cxnLst/>
              <a:rect l="l" t="t" r="r" b="b"/>
              <a:pathLst>
                <a:path w="3364" h="3238" extrusionOk="0">
                  <a:moveTo>
                    <a:pt x="2667" y="1064"/>
                  </a:moveTo>
                  <a:cubicBezTo>
                    <a:pt x="2805" y="1277"/>
                    <a:pt x="2922" y="1505"/>
                    <a:pt x="3016" y="1739"/>
                  </a:cubicBezTo>
                  <a:cubicBezTo>
                    <a:pt x="3129" y="2033"/>
                    <a:pt x="3218" y="2385"/>
                    <a:pt x="3076" y="2687"/>
                  </a:cubicBezTo>
                  <a:cubicBezTo>
                    <a:pt x="3016" y="2820"/>
                    <a:pt x="2920" y="2937"/>
                    <a:pt x="2792" y="3005"/>
                  </a:cubicBezTo>
                  <a:cubicBezTo>
                    <a:pt x="2721" y="3042"/>
                    <a:pt x="2644" y="3058"/>
                    <a:pt x="2567" y="3058"/>
                  </a:cubicBezTo>
                  <a:cubicBezTo>
                    <a:pt x="2477" y="3058"/>
                    <a:pt x="2387" y="3036"/>
                    <a:pt x="2304" y="3001"/>
                  </a:cubicBezTo>
                  <a:cubicBezTo>
                    <a:pt x="1957" y="2854"/>
                    <a:pt x="1718" y="2538"/>
                    <a:pt x="1364" y="2406"/>
                  </a:cubicBezTo>
                  <a:cubicBezTo>
                    <a:pt x="1360" y="2406"/>
                    <a:pt x="1358" y="2404"/>
                    <a:pt x="1356" y="2404"/>
                  </a:cubicBezTo>
                  <a:cubicBezTo>
                    <a:pt x="1346" y="2399"/>
                    <a:pt x="1334" y="2396"/>
                    <a:pt x="1322" y="2396"/>
                  </a:cubicBezTo>
                  <a:cubicBezTo>
                    <a:pt x="1308" y="2396"/>
                    <a:pt x="1294" y="2399"/>
                    <a:pt x="1279" y="2406"/>
                  </a:cubicBezTo>
                  <a:cubicBezTo>
                    <a:pt x="1201" y="2441"/>
                    <a:pt x="1117" y="2458"/>
                    <a:pt x="1033" y="2458"/>
                  </a:cubicBezTo>
                  <a:cubicBezTo>
                    <a:pt x="904" y="2458"/>
                    <a:pt x="773" y="2420"/>
                    <a:pt x="661" y="2355"/>
                  </a:cubicBezTo>
                  <a:cubicBezTo>
                    <a:pt x="731" y="1956"/>
                    <a:pt x="1081" y="1628"/>
                    <a:pt x="1420" y="1434"/>
                  </a:cubicBezTo>
                  <a:cubicBezTo>
                    <a:pt x="1795" y="1215"/>
                    <a:pt x="2242" y="1149"/>
                    <a:pt x="2667" y="1064"/>
                  </a:cubicBezTo>
                  <a:close/>
                  <a:moveTo>
                    <a:pt x="1273" y="1"/>
                  </a:moveTo>
                  <a:cubicBezTo>
                    <a:pt x="1252" y="1"/>
                    <a:pt x="1231" y="1"/>
                    <a:pt x="1211" y="2"/>
                  </a:cubicBezTo>
                  <a:cubicBezTo>
                    <a:pt x="908" y="17"/>
                    <a:pt x="606" y="126"/>
                    <a:pt x="390" y="347"/>
                  </a:cubicBezTo>
                  <a:cubicBezTo>
                    <a:pt x="141" y="603"/>
                    <a:pt x="32" y="968"/>
                    <a:pt x="15" y="1319"/>
                  </a:cubicBezTo>
                  <a:cubicBezTo>
                    <a:pt x="0" y="1665"/>
                    <a:pt x="81" y="2027"/>
                    <a:pt x="309" y="2293"/>
                  </a:cubicBezTo>
                  <a:cubicBezTo>
                    <a:pt x="486" y="2501"/>
                    <a:pt x="755" y="2633"/>
                    <a:pt x="1028" y="2633"/>
                  </a:cubicBezTo>
                  <a:cubicBezTo>
                    <a:pt x="1069" y="2633"/>
                    <a:pt x="1110" y="2630"/>
                    <a:pt x="1151" y="2624"/>
                  </a:cubicBezTo>
                  <a:cubicBezTo>
                    <a:pt x="1209" y="2617"/>
                    <a:pt x="1264" y="2600"/>
                    <a:pt x="1317" y="2579"/>
                  </a:cubicBezTo>
                  <a:cubicBezTo>
                    <a:pt x="1658" y="2709"/>
                    <a:pt x="1893" y="3018"/>
                    <a:pt x="2230" y="3163"/>
                  </a:cubicBezTo>
                  <a:cubicBezTo>
                    <a:pt x="2335" y="3209"/>
                    <a:pt x="2450" y="3237"/>
                    <a:pt x="2566" y="3237"/>
                  </a:cubicBezTo>
                  <a:cubicBezTo>
                    <a:pt x="2631" y="3237"/>
                    <a:pt x="2696" y="3229"/>
                    <a:pt x="2760" y="3210"/>
                  </a:cubicBezTo>
                  <a:cubicBezTo>
                    <a:pt x="2912" y="3165"/>
                    <a:pt x="3039" y="3067"/>
                    <a:pt x="3133" y="2941"/>
                  </a:cubicBezTo>
                  <a:cubicBezTo>
                    <a:pt x="3353" y="2653"/>
                    <a:pt x="3363" y="2280"/>
                    <a:pt x="3274" y="1942"/>
                  </a:cubicBezTo>
                  <a:cubicBezTo>
                    <a:pt x="3180" y="1605"/>
                    <a:pt x="3016" y="1268"/>
                    <a:pt x="2822" y="976"/>
                  </a:cubicBezTo>
                  <a:cubicBezTo>
                    <a:pt x="2828" y="929"/>
                    <a:pt x="2799" y="876"/>
                    <a:pt x="2750" y="865"/>
                  </a:cubicBezTo>
                  <a:cubicBezTo>
                    <a:pt x="2573" y="618"/>
                    <a:pt x="2360" y="396"/>
                    <a:pt x="2102" y="237"/>
                  </a:cubicBezTo>
                  <a:cubicBezTo>
                    <a:pt x="1855" y="85"/>
                    <a:pt x="1565" y="1"/>
                    <a:pt x="1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1661050" y="1010600"/>
              <a:ext cx="40650" cy="21600"/>
            </a:xfrm>
            <a:custGeom>
              <a:avLst/>
              <a:gdLst/>
              <a:ahLst/>
              <a:cxnLst/>
              <a:rect l="l" t="t" r="r" b="b"/>
              <a:pathLst>
                <a:path w="1626" h="864" extrusionOk="0">
                  <a:moveTo>
                    <a:pt x="1526" y="0"/>
                  </a:moveTo>
                  <a:cubicBezTo>
                    <a:pt x="1495" y="0"/>
                    <a:pt x="1462" y="16"/>
                    <a:pt x="1448" y="45"/>
                  </a:cubicBezTo>
                  <a:cubicBezTo>
                    <a:pt x="1346" y="271"/>
                    <a:pt x="1174" y="459"/>
                    <a:pt x="952" y="572"/>
                  </a:cubicBezTo>
                  <a:cubicBezTo>
                    <a:pt x="806" y="646"/>
                    <a:pt x="645" y="682"/>
                    <a:pt x="483" y="682"/>
                  </a:cubicBezTo>
                  <a:cubicBezTo>
                    <a:pt x="371" y="682"/>
                    <a:pt x="259" y="665"/>
                    <a:pt x="151" y="632"/>
                  </a:cubicBezTo>
                  <a:cubicBezTo>
                    <a:pt x="141" y="629"/>
                    <a:pt x="131" y="627"/>
                    <a:pt x="122" y="627"/>
                  </a:cubicBezTo>
                  <a:cubicBezTo>
                    <a:pt x="31" y="627"/>
                    <a:pt x="1" y="775"/>
                    <a:pt x="102" y="806"/>
                  </a:cubicBezTo>
                  <a:cubicBezTo>
                    <a:pt x="224" y="845"/>
                    <a:pt x="349" y="863"/>
                    <a:pt x="472" y="863"/>
                  </a:cubicBezTo>
                  <a:cubicBezTo>
                    <a:pt x="948" y="863"/>
                    <a:pt x="1405" y="589"/>
                    <a:pt x="1608" y="139"/>
                  </a:cubicBezTo>
                  <a:cubicBezTo>
                    <a:pt x="1625" y="90"/>
                    <a:pt x="1619" y="39"/>
                    <a:pt x="1572" y="14"/>
                  </a:cubicBezTo>
                  <a:cubicBezTo>
                    <a:pt x="1559" y="5"/>
                    <a:pt x="1543" y="0"/>
                    <a:pt x="1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1789700" y="1047500"/>
              <a:ext cx="30675" cy="29350"/>
            </a:xfrm>
            <a:custGeom>
              <a:avLst/>
              <a:gdLst/>
              <a:ahLst/>
              <a:cxnLst/>
              <a:rect l="l" t="t" r="r" b="b"/>
              <a:pathLst>
                <a:path w="1227" h="1174" extrusionOk="0">
                  <a:moveTo>
                    <a:pt x="111" y="1"/>
                  </a:moveTo>
                  <a:cubicBezTo>
                    <a:pt x="58" y="1"/>
                    <a:pt x="0" y="45"/>
                    <a:pt x="13" y="115"/>
                  </a:cubicBezTo>
                  <a:cubicBezTo>
                    <a:pt x="64" y="379"/>
                    <a:pt x="194" y="620"/>
                    <a:pt x="377" y="816"/>
                  </a:cubicBezTo>
                  <a:cubicBezTo>
                    <a:pt x="469" y="910"/>
                    <a:pt x="578" y="993"/>
                    <a:pt x="693" y="1061"/>
                  </a:cubicBezTo>
                  <a:cubicBezTo>
                    <a:pt x="794" y="1117"/>
                    <a:pt x="910" y="1174"/>
                    <a:pt x="1028" y="1174"/>
                  </a:cubicBezTo>
                  <a:cubicBezTo>
                    <a:pt x="1059" y="1174"/>
                    <a:pt x="1090" y="1170"/>
                    <a:pt x="1121" y="1161"/>
                  </a:cubicBezTo>
                  <a:cubicBezTo>
                    <a:pt x="1227" y="1134"/>
                    <a:pt x="1194" y="984"/>
                    <a:pt x="1103" y="984"/>
                  </a:cubicBezTo>
                  <a:cubicBezTo>
                    <a:pt x="1094" y="984"/>
                    <a:pt x="1086" y="986"/>
                    <a:pt x="1076" y="988"/>
                  </a:cubicBezTo>
                  <a:cubicBezTo>
                    <a:pt x="1061" y="992"/>
                    <a:pt x="1045" y="994"/>
                    <a:pt x="1028" y="994"/>
                  </a:cubicBezTo>
                  <a:cubicBezTo>
                    <a:pt x="927" y="994"/>
                    <a:pt x="818" y="927"/>
                    <a:pt x="740" y="875"/>
                  </a:cubicBezTo>
                  <a:cubicBezTo>
                    <a:pt x="644" y="818"/>
                    <a:pt x="558" y="743"/>
                    <a:pt x="484" y="660"/>
                  </a:cubicBezTo>
                  <a:cubicBezTo>
                    <a:pt x="333" y="492"/>
                    <a:pt x="230" y="287"/>
                    <a:pt x="188" y="66"/>
                  </a:cubicBezTo>
                  <a:cubicBezTo>
                    <a:pt x="179" y="21"/>
                    <a:pt x="146" y="1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1536075" y="923525"/>
              <a:ext cx="92325" cy="151100"/>
            </a:xfrm>
            <a:custGeom>
              <a:avLst/>
              <a:gdLst/>
              <a:ahLst/>
              <a:cxnLst/>
              <a:rect l="l" t="t" r="r" b="b"/>
              <a:pathLst>
                <a:path w="3693" h="6044" extrusionOk="0">
                  <a:moveTo>
                    <a:pt x="1097" y="185"/>
                  </a:moveTo>
                  <a:cubicBezTo>
                    <a:pt x="1241" y="185"/>
                    <a:pt x="1384" y="224"/>
                    <a:pt x="1518" y="278"/>
                  </a:cubicBezTo>
                  <a:cubicBezTo>
                    <a:pt x="1725" y="359"/>
                    <a:pt x="1923" y="481"/>
                    <a:pt x="2104" y="613"/>
                  </a:cubicBezTo>
                  <a:lnTo>
                    <a:pt x="2106" y="617"/>
                  </a:lnTo>
                  <a:cubicBezTo>
                    <a:pt x="2104" y="641"/>
                    <a:pt x="2113" y="662"/>
                    <a:pt x="2134" y="683"/>
                  </a:cubicBezTo>
                  <a:cubicBezTo>
                    <a:pt x="2283" y="833"/>
                    <a:pt x="2285" y="1088"/>
                    <a:pt x="2149" y="1246"/>
                  </a:cubicBezTo>
                  <a:cubicBezTo>
                    <a:pt x="2062" y="1069"/>
                    <a:pt x="1882" y="950"/>
                    <a:pt x="1721" y="843"/>
                  </a:cubicBezTo>
                  <a:cubicBezTo>
                    <a:pt x="1705" y="833"/>
                    <a:pt x="1689" y="828"/>
                    <a:pt x="1674" y="828"/>
                  </a:cubicBezTo>
                  <a:cubicBezTo>
                    <a:pt x="1598" y="828"/>
                    <a:pt x="1547" y="947"/>
                    <a:pt x="1629" y="999"/>
                  </a:cubicBezTo>
                  <a:cubicBezTo>
                    <a:pt x="1767" y="1090"/>
                    <a:pt x="1936" y="1195"/>
                    <a:pt x="2000" y="1355"/>
                  </a:cubicBezTo>
                  <a:cubicBezTo>
                    <a:pt x="2047" y="1472"/>
                    <a:pt x="2027" y="1632"/>
                    <a:pt x="1908" y="1691"/>
                  </a:cubicBezTo>
                  <a:cubicBezTo>
                    <a:pt x="1900" y="1696"/>
                    <a:pt x="1893" y="1700"/>
                    <a:pt x="1889" y="1706"/>
                  </a:cubicBezTo>
                  <a:cubicBezTo>
                    <a:pt x="1842" y="1651"/>
                    <a:pt x="1784" y="1600"/>
                    <a:pt x="1729" y="1557"/>
                  </a:cubicBezTo>
                  <a:cubicBezTo>
                    <a:pt x="1627" y="1483"/>
                    <a:pt x="1518" y="1423"/>
                    <a:pt x="1401" y="1380"/>
                  </a:cubicBezTo>
                  <a:cubicBezTo>
                    <a:pt x="1390" y="1377"/>
                    <a:pt x="1380" y="1375"/>
                    <a:pt x="1371" y="1375"/>
                  </a:cubicBezTo>
                  <a:cubicBezTo>
                    <a:pt x="1284" y="1375"/>
                    <a:pt x="1254" y="1521"/>
                    <a:pt x="1354" y="1557"/>
                  </a:cubicBezTo>
                  <a:cubicBezTo>
                    <a:pt x="1439" y="1589"/>
                    <a:pt x="1520" y="1632"/>
                    <a:pt x="1595" y="1685"/>
                  </a:cubicBezTo>
                  <a:cubicBezTo>
                    <a:pt x="1665" y="1732"/>
                    <a:pt x="1742" y="1792"/>
                    <a:pt x="1780" y="1868"/>
                  </a:cubicBezTo>
                  <a:cubicBezTo>
                    <a:pt x="1846" y="2005"/>
                    <a:pt x="1689" y="2079"/>
                    <a:pt x="1582" y="2103"/>
                  </a:cubicBezTo>
                  <a:cubicBezTo>
                    <a:pt x="1544" y="2110"/>
                    <a:pt x="1505" y="2114"/>
                    <a:pt x="1466" y="2114"/>
                  </a:cubicBezTo>
                  <a:cubicBezTo>
                    <a:pt x="1332" y="2114"/>
                    <a:pt x="1193" y="2074"/>
                    <a:pt x="1073" y="2028"/>
                  </a:cubicBezTo>
                  <a:cubicBezTo>
                    <a:pt x="900" y="1964"/>
                    <a:pt x="736" y="1868"/>
                    <a:pt x="587" y="1764"/>
                  </a:cubicBezTo>
                  <a:cubicBezTo>
                    <a:pt x="474" y="1685"/>
                    <a:pt x="367" y="1589"/>
                    <a:pt x="295" y="1472"/>
                  </a:cubicBezTo>
                  <a:cubicBezTo>
                    <a:pt x="261" y="1348"/>
                    <a:pt x="237" y="1225"/>
                    <a:pt x="231" y="1093"/>
                  </a:cubicBezTo>
                  <a:cubicBezTo>
                    <a:pt x="231" y="1082"/>
                    <a:pt x="229" y="1073"/>
                    <a:pt x="227" y="1067"/>
                  </a:cubicBezTo>
                  <a:cubicBezTo>
                    <a:pt x="237" y="1003"/>
                    <a:pt x="254" y="939"/>
                    <a:pt x="278" y="879"/>
                  </a:cubicBezTo>
                  <a:cubicBezTo>
                    <a:pt x="384" y="592"/>
                    <a:pt x="600" y="298"/>
                    <a:pt x="904" y="210"/>
                  </a:cubicBezTo>
                  <a:cubicBezTo>
                    <a:pt x="968" y="192"/>
                    <a:pt x="1032" y="185"/>
                    <a:pt x="1097" y="185"/>
                  </a:cubicBezTo>
                  <a:close/>
                  <a:moveTo>
                    <a:pt x="1100" y="1"/>
                  </a:moveTo>
                  <a:cubicBezTo>
                    <a:pt x="1041" y="1"/>
                    <a:pt x="982" y="6"/>
                    <a:pt x="923" y="16"/>
                  </a:cubicBezTo>
                  <a:cubicBezTo>
                    <a:pt x="525" y="89"/>
                    <a:pt x="248" y="449"/>
                    <a:pt x="109" y="809"/>
                  </a:cubicBezTo>
                  <a:cubicBezTo>
                    <a:pt x="28" y="1014"/>
                    <a:pt x="1" y="1248"/>
                    <a:pt x="86" y="1455"/>
                  </a:cubicBezTo>
                  <a:cubicBezTo>
                    <a:pt x="99" y="1485"/>
                    <a:pt x="111" y="1515"/>
                    <a:pt x="129" y="1540"/>
                  </a:cubicBezTo>
                  <a:cubicBezTo>
                    <a:pt x="175" y="1708"/>
                    <a:pt x="246" y="1870"/>
                    <a:pt x="316" y="2030"/>
                  </a:cubicBezTo>
                  <a:cubicBezTo>
                    <a:pt x="463" y="2350"/>
                    <a:pt x="623" y="2667"/>
                    <a:pt x="776" y="2983"/>
                  </a:cubicBezTo>
                  <a:cubicBezTo>
                    <a:pt x="1094" y="3627"/>
                    <a:pt x="1414" y="4272"/>
                    <a:pt x="1740" y="4912"/>
                  </a:cubicBezTo>
                  <a:cubicBezTo>
                    <a:pt x="1923" y="5274"/>
                    <a:pt x="2108" y="5636"/>
                    <a:pt x="2296" y="5999"/>
                  </a:cubicBezTo>
                  <a:cubicBezTo>
                    <a:pt x="2313" y="6030"/>
                    <a:pt x="2339" y="6044"/>
                    <a:pt x="2367" y="6044"/>
                  </a:cubicBezTo>
                  <a:cubicBezTo>
                    <a:pt x="2427" y="6044"/>
                    <a:pt x="2490" y="5979"/>
                    <a:pt x="2454" y="5907"/>
                  </a:cubicBezTo>
                  <a:cubicBezTo>
                    <a:pt x="1804" y="4652"/>
                    <a:pt x="1169" y="3390"/>
                    <a:pt x="557" y="2116"/>
                  </a:cubicBezTo>
                  <a:cubicBezTo>
                    <a:pt x="519" y="2041"/>
                    <a:pt x="484" y="1964"/>
                    <a:pt x="450" y="1890"/>
                  </a:cubicBezTo>
                  <a:lnTo>
                    <a:pt x="450" y="1890"/>
                  </a:lnTo>
                  <a:cubicBezTo>
                    <a:pt x="455" y="1896"/>
                    <a:pt x="461" y="1898"/>
                    <a:pt x="465" y="1902"/>
                  </a:cubicBezTo>
                  <a:cubicBezTo>
                    <a:pt x="642" y="2030"/>
                    <a:pt x="836" y="2137"/>
                    <a:pt x="1039" y="2209"/>
                  </a:cubicBezTo>
                  <a:cubicBezTo>
                    <a:pt x="1169" y="2257"/>
                    <a:pt x="1317" y="2292"/>
                    <a:pt x="1461" y="2292"/>
                  </a:cubicBezTo>
                  <a:cubicBezTo>
                    <a:pt x="1530" y="2292"/>
                    <a:pt x="1599" y="2284"/>
                    <a:pt x="1665" y="2265"/>
                  </a:cubicBezTo>
                  <a:cubicBezTo>
                    <a:pt x="1846" y="2211"/>
                    <a:pt x="2012" y="2058"/>
                    <a:pt x="1966" y="1858"/>
                  </a:cubicBezTo>
                  <a:cubicBezTo>
                    <a:pt x="1976" y="1856"/>
                    <a:pt x="1987" y="1853"/>
                    <a:pt x="1998" y="1847"/>
                  </a:cubicBezTo>
                  <a:cubicBezTo>
                    <a:pt x="2042" y="1824"/>
                    <a:pt x="2081" y="1792"/>
                    <a:pt x="2108" y="1753"/>
                  </a:cubicBezTo>
                  <a:cubicBezTo>
                    <a:pt x="2464" y="2450"/>
                    <a:pt x="2820" y="3145"/>
                    <a:pt x="3174" y="3840"/>
                  </a:cubicBezTo>
                  <a:lnTo>
                    <a:pt x="3494" y="4466"/>
                  </a:lnTo>
                  <a:cubicBezTo>
                    <a:pt x="3512" y="4501"/>
                    <a:pt x="3540" y="4515"/>
                    <a:pt x="3568" y="4515"/>
                  </a:cubicBezTo>
                  <a:cubicBezTo>
                    <a:pt x="3630" y="4515"/>
                    <a:pt x="3692" y="4449"/>
                    <a:pt x="3656" y="4379"/>
                  </a:cubicBezTo>
                  <a:cubicBezTo>
                    <a:pt x="3278" y="3644"/>
                    <a:pt x="2903" y="2910"/>
                    <a:pt x="2528" y="2175"/>
                  </a:cubicBezTo>
                  <a:lnTo>
                    <a:pt x="2209" y="1549"/>
                  </a:lnTo>
                  <a:cubicBezTo>
                    <a:pt x="2206" y="1544"/>
                    <a:pt x="2202" y="1538"/>
                    <a:pt x="2200" y="1536"/>
                  </a:cubicBezTo>
                  <a:cubicBezTo>
                    <a:pt x="2206" y="1497"/>
                    <a:pt x="2206" y="1459"/>
                    <a:pt x="2200" y="1419"/>
                  </a:cubicBezTo>
                  <a:cubicBezTo>
                    <a:pt x="2219" y="1419"/>
                    <a:pt x="2241" y="1410"/>
                    <a:pt x="2260" y="1391"/>
                  </a:cubicBezTo>
                  <a:cubicBezTo>
                    <a:pt x="2483" y="1167"/>
                    <a:pt x="2486" y="777"/>
                    <a:pt x="2262" y="553"/>
                  </a:cubicBezTo>
                  <a:cubicBezTo>
                    <a:pt x="2253" y="545"/>
                    <a:pt x="2249" y="538"/>
                    <a:pt x="2241" y="536"/>
                  </a:cubicBezTo>
                  <a:cubicBezTo>
                    <a:pt x="2241" y="504"/>
                    <a:pt x="2221" y="475"/>
                    <a:pt x="2196" y="453"/>
                  </a:cubicBezTo>
                  <a:cubicBezTo>
                    <a:pt x="1889" y="229"/>
                    <a:pt x="1497" y="1"/>
                    <a:pt x="1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1479875" y="626350"/>
              <a:ext cx="135200" cy="189675"/>
            </a:xfrm>
            <a:custGeom>
              <a:avLst/>
              <a:gdLst/>
              <a:ahLst/>
              <a:cxnLst/>
              <a:rect l="l" t="t" r="r" b="b"/>
              <a:pathLst>
                <a:path w="5408" h="7587" extrusionOk="0">
                  <a:moveTo>
                    <a:pt x="4635" y="1"/>
                  </a:moveTo>
                  <a:cubicBezTo>
                    <a:pt x="3375" y="1"/>
                    <a:pt x="2275" y="936"/>
                    <a:pt x="2330" y="2368"/>
                  </a:cubicBezTo>
                  <a:cubicBezTo>
                    <a:pt x="2362" y="3206"/>
                    <a:pt x="2764" y="3980"/>
                    <a:pt x="2837" y="4815"/>
                  </a:cubicBezTo>
                  <a:cubicBezTo>
                    <a:pt x="2877" y="5301"/>
                    <a:pt x="2937" y="6062"/>
                    <a:pt x="2323" y="6188"/>
                  </a:cubicBezTo>
                  <a:cubicBezTo>
                    <a:pt x="2263" y="6200"/>
                    <a:pt x="2201" y="6205"/>
                    <a:pt x="2139" y="6205"/>
                  </a:cubicBezTo>
                  <a:cubicBezTo>
                    <a:pt x="1712" y="6205"/>
                    <a:pt x="1263" y="5936"/>
                    <a:pt x="961" y="5646"/>
                  </a:cubicBezTo>
                  <a:cubicBezTo>
                    <a:pt x="672" y="6000"/>
                    <a:pt x="346" y="6326"/>
                    <a:pt x="0" y="6624"/>
                  </a:cubicBezTo>
                  <a:cubicBezTo>
                    <a:pt x="620" y="7168"/>
                    <a:pt x="1510" y="7587"/>
                    <a:pt x="2323" y="7587"/>
                  </a:cubicBezTo>
                  <a:cubicBezTo>
                    <a:pt x="3016" y="7587"/>
                    <a:pt x="3652" y="7283"/>
                    <a:pt x="4018" y="6494"/>
                  </a:cubicBezTo>
                  <a:cubicBezTo>
                    <a:pt x="4397" y="5663"/>
                    <a:pt x="4275" y="4604"/>
                    <a:pt x="4073" y="3741"/>
                  </a:cubicBezTo>
                  <a:cubicBezTo>
                    <a:pt x="3966" y="3293"/>
                    <a:pt x="3732" y="2810"/>
                    <a:pt x="3726" y="2345"/>
                  </a:cubicBezTo>
                  <a:cubicBezTo>
                    <a:pt x="3720" y="1798"/>
                    <a:pt x="4080" y="1363"/>
                    <a:pt x="4589" y="1363"/>
                  </a:cubicBezTo>
                  <a:cubicBezTo>
                    <a:pt x="4699" y="1363"/>
                    <a:pt x="4815" y="1383"/>
                    <a:pt x="4936" y="1426"/>
                  </a:cubicBezTo>
                  <a:cubicBezTo>
                    <a:pt x="4983" y="1444"/>
                    <a:pt x="5032" y="1454"/>
                    <a:pt x="5077" y="1461"/>
                  </a:cubicBezTo>
                  <a:cubicBezTo>
                    <a:pt x="5158" y="1009"/>
                    <a:pt x="5258" y="555"/>
                    <a:pt x="5407" y="118"/>
                  </a:cubicBezTo>
                  <a:cubicBezTo>
                    <a:pt x="5149" y="39"/>
                    <a:pt x="4889" y="1"/>
                    <a:pt x="46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1600900" y="678725"/>
              <a:ext cx="153550" cy="176125"/>
            </a:xfrm>
            <a:custGeom>
              <a:avLst/>
              <a:gdLst/>
              <a:ahLst/>
              <a:cxnLst/>
              <a:rect l="l" t="t" r="r" b="b"/>
              <a:pathLst>
                <a:path w="6142" h="7045" extrusionOk="0">
                  <a:moveTo>
                    <a:pt x="3900" y="1308"/>
                  </a:moveTo>
                  <a:cubicBezTo>
                    <a:pt x="3924" y="1308"/>
                    <a:pt x="3948" y="1310"/>
                    <a:pt x="3972" y="1313"/>
                  </a:cubicBezTo>
                  <a:cubicBezTo>
                    <a:pt x="5071" y="1471"/>
                    <a:pt x="4647" y="3070"/>
                    <a:pt x="4394" y="3728"/>
                  </a:cubicBezTo>
                  <a:cubicBezTo>
                    <a:pt x="4074" y="4559"/>
                    <a:pt x="3454" y="5384"/>
                    <a:pt x="2544" y="5599"/>
                  </a:cubicBezTo>
                  <a:cubicBezTo>
                    <a:pt x="2419" y="5629"/>
                    <a:pt x="2310" y="5643"/>
                    <a:pt x="2217" y="5643"/>
                  </a:cubicBezTo>
                  <a:cubicBezTo>
                    <a:pt x="1385" y="5643"/>
                    <a:pt x="1763" y="4541"/>
                    <a:pt x="2024" y="3935"/>
                  </a:cubicBezTo>
                  <a:cubicBezTo>
                    <a:pt x="2291" y="3313"/>
                    <a:pt x="3068" y="1308"/>
                    <a:pt x="3900" y="1308"/>
                  </a:cubicBezTo>
                  <a:close/>
                  <a:moveTo>
                    <a:pt x="4008" y="1"/>
                  </a:moveTo>
                  <a:cubicBezTo>
                    <a:pt x="3106" y="1"/>
                    <a:pt x="2351" y="806"/>
                    <a:pt x="1823" y="1512"/>
                  </a:cubicBezTo>
                  <a:cubicBezTo>
                    <a:pt x="1222" y="2313"/>
                    <a:pt x="737" y="3212"/>
                    <a:pt x="447" y="4178"/>
                  </a:cubicBezTo>
                  <a:cubicBezTo>
                    <a:pt x="1" y="5654"/>
                    <a:pt x="673" y="7044"/>
                    <a:pt x="2167" y="7044"/>
                  </a:cubicBezTo>
                  <a:cubicBezTo>
                    <a:pt x="2336" y="7044"/>
                    <a:pt x="2516" y="7026"/>
                    <a:pt x="2706" y="6989"/>
                  </a:cubicBezTo>
                  <a:cubicBezTo>
                    <a:pt x="4515" y="6629"/>
                    <a:pt x="5719" y="4904"/>
                    <a:pt x="5988" y="3157"/>
                  </a:cubicBezTo>
                  <a:cubicBezTo>
                    <a:pt x="6141" y="2157"/>
                    <a:pt x="5689" y="623"/>
                    <a:pt x="4703" y="163"/>
                  </a:cubicBezTo>
                  <a:cubicBezTo>
                    <a:pt x="4463" y="50"/>
                    <a:pt x="4231" y="1"/>
                    <a:pt x="40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1710350" y="724525"/>
              <a:ext cx="132175" cy="176600"/>
            </a:xfrm>
            <a:custGeom>
              <a:avLst/>
              <a:gdLst/>
              <a:ahLst/>
              <a:cxnLst/>
              <a:rect l="l" t="t" r="r" b="b"/>
              <a:pathLst>
                <a:path w="5287" h="7064" extrusionOk="0">
                  <a:moveTo>
                    <a:pt x="4083" y="1"/>
                  </a:moveTo>
                  <a:cubicBezTo>
                    <a:pt x="3304" y="1"/>
                    <a:pt x="2634" y="388"/>
                    <a:pt x="2379" y="1378"/>
                  </a:cubicBezTo>
                  <a:cubicBezTo>
                    <a:pt x="2185" y="2133"/>
                    <a:pt x="2200" y="2957"/>
                    <a:pt x="2132" y="3731"/>
                  </a:cubicBezTo>
                  <a:cubicBezTo>
                    <a:pt x="2097" y="4125"/>
                    <a:pt x="1883" y="5717"/>
                    <a:pt x="1267" y="5717"/>
                  </a:cubicBezTo>
                  <a:cubicBezTo>
                    <a:pt x="1162" y="5717"/>
                    <a:pt x="1046" y="5671"/>
                    <a:pt x="917" y="5566"/>
                  </a:cubicBezTo>
                  <a:cubicBezTo>
                    <a:pt x="909" y="5560"/>
                    <a:pt x="904" y="5555"/>
                    <a:pt x="896" y="5549"/>
                  </a:cubicBezTo>
                  <a:cubicBezTo>
                    <a:pt x="629" y="5933"/>
                    <a:pt x="320" y="6282"/>
                    <a:pt x="1" y="6623"/>
                  </a:cubicBezTo>
                  <a:cubicBezTo>
                    <a:pt x="5" y="6625"/>
                    <a:pt x="9" y="6632"/>
                    <a:pt x="14" y="6634"/>
                  </a:cubicBezTo>
                  <a:cubicBezTo>
                    <a:pt x="378" y="6933"/>
                    <a:pt x="775" y="7063"/>
                    <a:pt x="1163" y="7063"/>
                  </a:cubicBezTo>
                  <a:cubicBezTo>
                    <a:pt x="2068" y="7063"/>
                    <a:pt x="2930" y="6357"/>
                    <a:pt x="3251" y="5427"/>
                  </a:cubicBezTo>
                  <a:cubicBezTo>
                    <a:pt x="3517" y="4656"/>
                    <a:pt x="3526" y="3808"/>
                    <a:pt x="3592" y="2998"/>
                  </a:cubicBezTo>
                  <a:cubicBezTo>
                    <a:pt x="3626" y="2595"/>
                    <a:pt x="3592" y="2084"/>
                    <a:pt x="3743" y="1704"/>
                  </a:cubicBezTo>
                  <a:cubicBezTo>
                    <a:pt x="3846" y="1447"/>
                    <a:pt x="3991" y="1360"/>
                    <a:pt x="4160" y="1360"/>
                  </a:cubicBezTo>
                  <a:cubicBezTo>
                    <a:pt x="4354" y="1360"/>
                    <a:pt x="4579" y="1475"/>
                    <a:pt x="4809" y="1576"/>
                  </a:cubicBezTo>
                  <a:cubicBezTo>
                    <a:pt x="4839" y="1589"/>
                    <a:pt x="4868" y="1598"/>
                    <a:pt x="4900" y="1604"/>
                  </a:cubicBezTo>
                  <a:cubicBezTo>
                    <a:pt x="5032" y="1157"/>
                    <a:pt x="5150" y="707"/>
                    <a:pt x="5286" y="259"/>
                  </a:cubicBezTo>
                  <a:cubicBezTo>
                    <a:pt x="4883" y="96"/>
                    <a:pt x="4470" y="1"/>
                    <a:pt x="40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1724250" y="739750"/>
              <a:ext cx="116675" cy="144650"/>
            </a:xfrm>
            <a:custGeom>
              <a:avLst/>
              <a:gdLst/>
              <a:ahLst/>
              <a:cxnLst/>
              <a:rect l="l" t="t" r="r" b="b"/>
              <a:pathLst>
                <a:path w="4667" h="5786" extrusionOk="0">
                  <a:moveTo>
                    <a:pt x="4024" y="0"/>
                  </a:moveTo>
                  <a:cubicBezTo>
                    <a:pt x="3966" y="0"/>
                    <a:pt x="3908" y="4"/>
                    <a:pt x="3848" y="13"/>
                  </a:cubicBezTo>
                  <a:cubicBezTo>
                    <a:pt x="3430" y="72"/>
                    <a:pt x="3027" y="328"/>
                    <a:pt x="2793" y="682"/>
                  </a:cubicBezTo>
                  <a:cubicBezTo>
                    <a:pt x="2409" y="1262"/>
                    <a:pt x="2373" y="1973"/>
                    <a:pt x="2364" y="2773"/>
                  </a:cubicBezTo>
                  <a:cubicBezTo>
                    <a:pt x="2356" y="3461"/>
                    <a:pt x="2352" y="4241"/>
                    <a:pt x="1962" y="4859"/>
                  </a:cubicBezTo>
                  <a:cubicBezTo>
                    <a:pt x="1613" y="5414"/>
                    <a:pt x="965" y="5758"/>
                    <a:pt x="312" y="5758"/>
                  </a:cubicBezTo>
                  <a:cubicBezTo>
                    <a:pt x="210" y="5758"/>
                    <a:pt x="108" y="5750"/>
                    <a:pt x="7" y="5733"/>
                  </a:cubicBezTo>
                  <a:lnTo>
                    <a:pt x="1" y="5758"/>
                  </a:lnTo>
                  <a:cubicBezTo>
                    <a:pt x="105" y="5777"/>
                    <a:pt x="206" y="5786"/>
                    <a:pt x="310" y="5786"/>
                  </a:cubicBezTo>
                  <a:cubicBezTo>
                    <a:pt x="973" y="5786"/>
                    <a:pt x="1631" y="5436"/>
                    <a:pt x="1983" y="4874"/>
                  </a:cubicBezTo>
                  <a:cubicBezTo>
                    <a:pt x="2375" y="4249"/>
                    <a:pt x="2381" y="3465"/>
                    <a:pt x="2388" y="2775"/>
                  </a:cubicBezTo>
                  <a:cubicBezTo>
                    <a:pt x="2394" y="1980"/>
                    <a:pt x="2431" y="1272"/>
                    <a:pt x="2812" y="697"/>
                  </a:cubicBezTo>
                  <a:cubicBezTo>
                    <a:pt x="3038" y="354"/>
                    <a:pt x="3445" y="96"/>
                    <a:pt x="3850" y="40"/>
                  </a:cubicBezTo>
                  <a:cubicBezTo>
                    <a:pt x="3902" y="33"/>
                    <a:pt x="3960" y="28"/>
                    <a:pt x="4022" y="28"/>
                  </a:cubicBezTo>
                  <a:cubicBezTo>
                    <a:pt x="4216" y="28"/>
                    <a:pt x="4445" y="76"/>
                    <a:pt x="4647" y="249"/>
                  </a:cubicBezTo>
                  <a:lnTo>
                    <a:pt x="4666" y="228"/>
                  </a:lnTo>
                  <a:cubicBezTo>
                    <a:pt x="4492" y="77"/>
                    <a:pt x="4271" y="0"/>
                    <a:pt x="402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1622450" y="700500"/>
              <a:ext cx="120900" cy="137550"/>
            </a:xfrm>
            <a:custGeom>
              <a:avLst/>
              <a:gdLst/>
              <a:ahLst/>
              <a:cxnLst/>
              <a:rect l="l" t="t" r="r" b="b"/>
              <a:pathLst>
                <a:path w="4836" h="5502" extrusionOk="0">
                  <a:moveTo>
                    <a:pt x="3069" y="29"/>
                  </a:moveTo>
                  <a:cubicBezTo>
                    <a:pt x="3135" y="29"/>
                    <a:pt x="3206" y="33"/>
                    <a:pt x="3274" y="46"/>
                  </a:cubicBezTo>
                  <a:cubicBezTo>
                    <a:pt x="3920" y="129"/>
                    <a:pt x="4356" y="428"/>
                    <a:pt x="4572" y="935"/>
                  </a:cubicBezTo>
                  <a:cubicBezTo>
                    <a:pt x="4806" y="1489"/>
                    <a:pt x="4719" y="2147"/>
                    <a:pt x="4604" y="2601"/>
                  </a:cubicBezTo>
                  <a:cubicBezTo>
                    <a:pt x="4463" y="3168"/>
                    <a:pt x="4199" y="3733"/>
                    <a:pt x="3881" y="4151"/>
                  </a:cubicBezTo>
                  <a:cubicBezTo>
                    <a:pt x="3316" y="4897"/>
                    <a:pt x="2698" y="5336"/>
                    <a:pt x="2046" y="5453"/>
                  </a:cubicBezTo>
                  <a:cubicBezTo>
                    <a:pt x="1956" y="5469"/>
                    <a:pt x="1863" y="5477"/>
                    <a:pt x="1769" y="5477"/>
                  </a:cubicBezTo>
                  <a:cubicBezTo>
                    <a:pt x="1112" y="5477"/>
                    <a:pt x="393" y="5094"/>
                    <a:pt x="245" y="4423"/>
                  </a:cubicBezTo>
                  <a:cubicBezTo>
                    <a:pt x="26" y="3428"/>
                    <a:pt x="567" y="1838"/>
                    <a:pt x="1450" y="875"/>
                  </a:cubicBezTo>
                  <a:cubicBezTo>
                    <a:pt x="1812" y="477"/>
                    <a:pt x="2374" y="29"/>
                    <a:pt x="3069" y="29"/>
                  </a:cubicBezTo>
                  <a:close/>
                  <a:moveTo>
                    <a:pt x="3069" y="1"/>
                  </a:moveTo>
                  <a:cubicBezTo>
                    <a:pt x="2364" y="1"/>
                    <a:pt x="1797" y="452"/>
                    <a:pt x="1430" y="854"/>
                  </a:cubicBezTo>
                  <a:cubicBezTo>
                    <a:pt x="544" y="1823"/>
                    <a:pt x="0" y="3426"/>
                    <a:pt x="218" y="4426"/>
                  </a:cubicBezTo>
                  <a:cubicBezTo>
                    <a:pt x="367" y="5110"/>
                    <a:pt x="1098" y="5502"/>
                    <a:pt x="1767" y="5502"/>
                  </a:cubicBezTo>
                  <a:cubicBezTo>
                    <a:pt x="1865" y="5502"/>
                    <a:pt x="1959" y="5493"/>
                    <a:pt x="2050" y="5474"/>
                  </a:cubicBezTo>
                  <a:cubicBezTo>
                    <a:pt x="2711" y="5357"/>
                    <a:pt x="3333" y="4916"/>
                    <a:pt x="3902" y="4161"/>
                  </a:cubicBezTo>
                  <a:cubicBezTo>
                    <a:pt x="4222" y="3742"/>
                    <a:pt x="4486" y="3170"/>
                    <a:pt x="4629" y="2601"/>
                  </a:cubicBezTo>
                  <a:cubicBezTo>
                    <a:pt x="4746" y="2143"/>
                    <a:pt x="4836" y="1478"/>
                    <a:pt x="4597" y="920"/>
                  </a:cubicBezTo>
                  <a:cubicBezTo>
                    <a:pt x="4380" y="402"/>
                    <a:pt x="3937" y="97"/>
                    <a:pt x="3280" y="14"/>
                  </a:cubicBezTo>
                  <a:cubicBezTo>
                    <a:pt x="3209" y="5"/>
                    <a:pt x="3138" y="1"/>
                    <a:pt x="306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1483125" y="641200"/>
              <a:ext cx="134650" cy="161425"/>
            </a:xfrm>
            <a:custGeom>
              <a:avLst/>
              <a:gdLst/>
              <a:ahLst/>
              <a:cxnLst/>
              <a:rect l="l" t="t" r="r" b="b"/>
              <a:pathLst>
                <a:path w="5386" h="6457" extrusionOk="0">
                  <a:moveTo>
                    <a:pt x="4758" y="0"/>
                  </a:moveTo>
                  <a:cubicBezTo>
                    <a:pt x="4002" y="0"/>
                    <a:pt x="3234" y="462"/>
                    <a:pt x="2952" y="1171"/>
                  </a:cubicBezTo>
                  <a:cubicBezTo>
                    <a:pt x="2720" y="1751"/>
                    <a:pt x="2764" y="2471"/>
                    <a:pt x="3090" y="3305"/>
                  </a:cubicBezTo>
                  <a:cubicBezTo>
                    <a:pt x="3127" y="3398"/>
                    <a:pt x="3167" y="3496"/>
                    <a:pt x="3208" y="3590"/>
                  </a:cubicBezTo>
                  <a:cubicBezTo>
                    <a:pt x="3387" y="4021"/>
                    <a:pt x="3570" y="4466"/>
                    <a:pt x="3536" y="4926"/>
                  </a:cubicBezTo>
                  <a:cubicBezTo>
                    <a:pt x="3483" y="5651"/>
                    <a:pt x="2826" y="6305"/>
                    <a:pt x="2046" y="6412"/>
                  </a:cubicBezTo>
                  <a:cubicBezTo>
                    <a:pt x="1960" y="6424"/>
                    <a:pt x="1874" y="6429"/>
                    <a:pt x="1787" y="6429"/>
                  </a:cubicBezTo>
                  <a:cubicBezTo>
                    <a:pt x="1149" y="6429"/>
                    <a:pt x="492" y="6119"/>
                    <a:pt x="19" y="5585"/>
                  </a:cubicBezTo>
                  <a:lnTo>
                    <a:pt x="0" y="5604"/>
                  </a:lnTo>
                  <a:cubicBezTo>
                    <a:pt x="478" y="6145"/>
                    <a:pt x="1143" y="6457"/>
                    <a:pt x="1788" y="6457"/>
                  </a:cubicBezTo>
                  <a:cubicBezTo>
                    <a:pt x="1876" y="6457"/>
                    <a:pt x="1963" y="6450"/>
                    <a:pt x="2046" y="6437"/>
                  </a:cubicBezTo>
                  <a:cubicBezTo>
                    <a:pt x="2839" y="6329"/>
                    <a:pt x="3504" y="5664"/>
                    <a:pt x="3559" y="4926"/>
                  </a:cubicBezTo>
                  <a:cubicBezTo>
                    <a:pt x="3593" y="4458"/>
                    <a:pt x="3408" y="4010"/>
                    <a:pt x="3229" y="3575"/>
                  </a:cubicBezTo>
                  <a:cubicBezTo>
                    <a:pt x="3191" y="3484"/>
                    <a:pt x="3152" y="3388"/>
                    <a:pt x="3114" y="3292"/>
                  </a:cubicBezTo>
                  <a:cubicBezTo>
                    <a:pt x="2792" y="2465"/>
                    <a:pt x="2747" y="1753"/>
                    <a:pt x="2975" y="1178"/>
                  </a:cubicBezTo>
                  <a:cubicBezTo>
                    <a:pt x="3254" y="480"/>
                    <a:pt x="4011" y="26"/>
                    <a:pt x="4756" y="26"/>
                  </a:cubicBezTo>
                  <a:cubicBezTo>
                    <a:pt x="4967" y="26"/>
                    <a:pt x="5177" y="62"/>
                    <a:pt x="5375" y="140"/>
                  </a:cubicBezTo>
                  <a:lnTo>
                    <a:pt x="5386" y="116"/>
                  </a:lnTo>
                  <a:cubicBezTo>
                    <a:pt x="5185" y="37"/>
                    <a:pt x="4972" y="0"/>
                    <a:pt x="475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38"/>
          <p:cNvGrpSpPr/>
          <p:nvPr/>
        </p:nvGrpSpPr>
        <p:grpSpPr>
          <a:xfrm>
            <a:off x="766039" y="3438095"/>
            <a:ext cx="858666" cy="716410"/>
            <a:chOff x="2718139" y="3612260"/>
            <a:chExt cx="1078184" cy="899561"/>
          </a:xfrm>
        </p:grpSpPr>
        <p:grpSp>
          <p:nvGrpSpPr>
            <p:cNvPr id="815" name="Google Shape;815;p38"/>
            <p:cNvGrpSpPr/>
            <p:nvPr/>
          </p:nvGrpSpPr>
          <p:grpSpPr>
            <a:xfrm>
              <a:off x="2718139" y="3612260"/>
              <a:ext cx="1078184" cy="899561"/>
              <a:chOff x="3136375" y="3116150"/>
              <a:chExt cx="357275" cy="298075"/>
            </a:xfrm>
          </p:grpSpPr>
          <p:sp>
            <p:nvSpPr>
              <p:cNvPr id="816" name="Google Shape;816;p38"/>
              <p:cNvSpPr/>
              <p:nvPr/>
            </p:nvSpPr>
            <p:spPr>
              <a:xfrm>
                <a:off x="3136375" y="3116150"/>
                <a:ext cx="357275" cy="298075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11923" extrusionOk="0">
                    <a:moveTo>
                      <a:pt x="7145" y="1"/>
                    </a:moveTo>
                    <a:cubicBezTo>
                      <a:pt x="6878" y="1"/>
                      <a:pt x="6612" y="132"/>
                      <a:pt x="6456" y="393"/>
                    </a:cubicBezTo>
                    <a:lnTo>
                      <a:pt x="318" y="10712"/>
                    </a:lnTo>
                    <a:cubicBezTo>
                      <a:pt x="1" y="11247"/>
                      <a:pt x="384" y="11922"/>
                      <a:pt x="1007" y="11922"/>
                    </a:cubicBezTo>
                    <a:lnTo>
                      <a:pt x="13282" y="11922"/>
                    </a:lnTo>
                    <a:cubicBezTo>
                      <a:pt x="13907" y="11922"/>
                      <a:pt x="14290" y="11245"/>
                      <a:pt x="13973" y="10712"/>
                    </a:cubicBezTo>
                    <a:lnTo>
                      <a:pt x="7835" y="393"/>
                    </a:lnTo>
                    <a:cubicBezTo>
                      <a:pt x="7679" y="132"/>
                      <a:pt x="7412" y="1"/>
                      <a:pt x="71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3240000" algn="bl" rotWithShape="0">
                  <a:srgbClr val="000000">
                    <a:alpha val="3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8"/>
              <p:cNvSpPr/>
              <p:nvPr/>
            </p:nvSpPr>
            <p:spPr>
              <a:xfrm>
                <a:off x="3298500" y="3208425"/>
                <a:ext cx="330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609" extrusionOk="0">
                    <a:moveTo>
                      <a:pt x="122" y="1"/>
                    </a:moveTo>
                    <a:cubicBezTo>
                      <a:pt x="54" y="1"/>
                      <a:pt x="1" y="54"/>
                      <a:pt x="1" y="120"/>
                    </a:cubicBezTo>
                    <a:lnTo>
                      <a:pt x="1" y="4489"/>
                    </a:lnTo>
                    <a:cubicBezTo>
                      <a:pt x="1" y="4555"/>
                      <a:pt x="54" y="4608"/>
                      <a:pt x="122" y="4608"/>
                    </a:cubicBezTo>
                    <a:lnTo>
                      <a:pt x="1201" y="4608"/>
                    </a:lnTo>
                    <a:cubicBezTo>
                      <a:pt x="1267" y="4608"/>
                      <a:pt x="1320" y="4555"/>
                      <a:pt x="1320" y="4489"/>
                    </a:cubicBezTo>
                    <a:lnTo>
                      <a:pt x="1320" y="120"/>
                    </a:lnTo>
                    <a:cubicBezTo>
                      <a:pt x="1320" y="54"/>
                      <a:pt x="1267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8"/>
              <p:cNvSpPr/>
              <p:nvPr/>
            </p:nvSpPr>
            <p:spPr>
              <a:xfrm>
                <a:off x="3298450" y="3338525"/>
                <a:ext cx="33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3" extrusionOk="0">
                    <a:moveTo>
                      <a:pt x="661" y="1"/>
                    </a:moveTo>
                    <a:cubicBezTo>
                      <a:pt x="297" y="1"/>
                      <a:pt x="1" y="297"/>
                      <a:pt x="1" y="662"/>
                    </a:cubicBezTo>
                    <a:cubicBezTo>
                      <a:pt x="1" y="1026"/>
                      <a:pt x="297" y="1322"/>
                      <a:pt x="661" y="1322"/>
                    </a:cubicBezTo>
                    <a:cubicBezTo>
                      <a:pt x="1026" y="1322"/>
                      <a:pt x="1322" y="1026"/>
                      <a:pt x="1322" y="662"/>
                    </a:cubicBezTo>
                    <a:cubicBezTo>
                      <a:pt x="1322" y="297"/>
                      <a:pt x="1026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9" name="Google Shape;819;p38"/>
            <p:cNvGrpSpPr/>
            <p:nvPr/>
          </p:nvGrpSpPr>
          <p:grpSpPr>
            <a:xfrm>
              <a:off x="2718139" y="3612260"/>
              <a:ext cx="1078184" cy="899561"/>
              <a:chOff x="3136375" y="3116150"/>
              <a:chExt cx="357275" cy="298075"/>
            </a:xfrm>
          </p:grpSpPr>
          <p:sp>
            <p:nvSpPr>
              <p:cNvPr id="820" name="Google Shape;820;p38"/>
              <p:cNvSpPr/>
              <p:nvPr/>
            </p:nvSpPr>
            <p:spPr>
              <a:xfrm>
                <a:off x="3136375" y="3116150"/>
                <a:ext cx="357275" cy="298075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11923" extrusionOk="0">
                    <a:moveTo>
                      <a:pt x="7145" y="1"/>
                    </a:moveTo>
                    <a:cubicBezTo>
                      <a:pt x="6878" y="1"/>
                      <a:pt x="6612" y="132"/>
                      <a:pt x="6456" y="393"/>
                    </a:cubicBezTo>
                    <a:lnTo>
                      <a:pt x="318" y="10712"/>
                    </a:lnTo>
                    <a:cubicBezTo>
                      <a:pt x="1" y="11247"/>
                      <a:pt x="384" y="11922"/>
                      <a:pt x="1007" y="11922"/>
                    </a:cubicBezTo>
                    <a:lnTo>
                      <a:pt x="13282" y="11922"/>
                    </a:lnTo>
                    <a:cubicBezTo>
                      <a:pt x="13907" y="11922"/>
                      <a:pt x="14290" y="11245"/>
                      <a:pt x="13973" y="10712"/>
                    </a:cubicBezTo>
                    <a:lnTo>
                      <a:pt x="7835" y="393"/>
                    </a:lnTo>
                    <a:cubicBezTo>
                      <a:pt x="7679" y="132"/>
                      <a:pt x="7412" y="1"/>
                      <a:pt x="71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8"/>
              <p:cNvSpPr/>
              <p:nvPr/>
            </p:nvSpPr>
            <p:spPr>
              <a:xfrm>
                <a:off x="3298500" y="3208425"/>
                <a:ext cx="330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609" extrusionOk="0">
                    <a:moveTo>
                      <a:pt x="122" y="1"/>
                    </a:moveTo>
                    <a:cubicBezTo>
                      <a:pt x="54" y="1"/>
                      <a:pt x="1" y="54"/>
                      <a:pt x="1" y="120"/>
                    </a:cubicBezTo>
                    <a:lnTo>
                      <a:pt x="1" y="4489"/>
                    </a:lnTo>
                    <a:cubicBezTo>
                      <a:pt x="1" y="4555"/>
                      <a:pt x="54" y="4608"/>
                      <a:pt x="122" y="4608"/>
                    </a:cubicBezTo>
                    <a:lnTo>
                      <a:pt x="1201" y="4608"/>
                    </a:lnTo>
                    <a:cubicBezTo>
                      <a:pt x="1267" y="4608"/>
                      <a:pt x="1320" y="4555"/>
                      <a:pt x="1320" y="4489"/>
                    </a:cubicBezTo>
                    <a:lnTo>
                      <a:pt x="1320" y="120"/>
                    </a:lnTo>
                    <a:cubicBezTo>
                      <a:pt x="1320" y="54"/>
                      <a:pt x="1267" y="1"/>
                      <a:pt x="12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8"/>
              <p:cNvSpPr/>
              <p:nvPr/>
            </p:nvSpPr>
            <p:spPr>
              <a:xfrm>
                <a:off x="3298450" y="3338525"/>
                <a:ext cx="33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3" extrusionOk="0">
                    <a:moveTo>
                      <a:pt x="661" y="1"/>
                    </a:moveTo>
                    <a:cubicBezTo>
                      <a:pt x="297" y="1"/>
                      <a:pt x="1" y="297"/>
                      <a:pt x="1" y="662"/>
                    </a:cubicBezTo>
                    <a:cubicBezTo>
                      <a:pt x="1" y="1026"/>
                      <a:pt x="297" y="1322"/>
                      <a:pt x="661" y="1322"/>
                    </a:cubicBezTo>
                    <a:cubicBezTo>
                      <a:pt x="1026" y="1322"/>
                      <a:pt x="1322" y="1026"/>
                      <a:pt x="1322" y="662"/>
                    </a:cubicBezTo>
                    <a:cubicBezTo>
                      <a:pt x="1322" y="297"/>
                      <a:pt x="1026" y="1"/>
                      <a:pt x="6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30" y="76200"/>
            <a:ext cx="3389670" cy="466384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02772" y="1719942"/>
            <a:ext cx="53448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6B99D7"/>
                </a:solidFill>
              </a:rPr>
              <a:t>Cảm</a:t>
            </a:r>
            <a:r>
              <a:rPr lang="en-US" sz="4000" dirty="0">
                <a:solidFill>
                  <a:srgbClr val="6B99D7"/>
                </a:solidFill>
              </a:rPr>
              <a:t> </a:t>
            </a:r>
            <a:r>
              <a:rPr lang="en-US" sz="4000" dirty="0" err="1">
                <a:solidFill>
                  <a:srgbClr val="6B99D7"/>
                </a:solidFill>
              </a:rPr>
              <a:t>ơn</a:t>
            </a:r>
            <a:r>
              <a:rPr lang="en-US" sz="4000" dirty="0">
                <a:solidFill>
                  <a:srgbClr val="6B99D7"/>
                </a:solidFill>
              </a:rPr>
              <a:t> </a:t>
            </a:r>
            <a:r>
              <a:rPr lang="en-US" sz="4000" dirty="0" err="1">
                <a:solidFill>
                  <a:srgbClr val="6B99D7"/>
                </a:solidFill>
              </a:rPr>
              <a:t>cô</a:t>
            </a:r>
            <a:r>
              <a:rPr lang="en-US" sz="4000" dirty="0">
                <a:solidFill>
                  <a:srgbClr val="6B99D7"/>
                </a:solidFill>
              </a:rPr>
              <a:t> </a:t>
            </a:r>
            <a:r>
              <a:rPr lang="en-US" sz="4000" dirty="0" err="1">
                <a:solidFill>
                  <a:srgbClr val="6B99D7"/>
                </a:solidFill>
              </a:rPr>
              <a:t>và</a:t>
            </a:r>
            <a:r>
              <a:rPr lang="en-US" sz="4000" dirty="0">
                <a:solidFill>
                  <a:srgbClr val="6B99D7"/>
                </a:solidFill>
              </a:rPr>
              <a:t> </a:t>
            </a:r>
          </a:p>
          <a:p>
            <a:pPr algn="ctr"/>
            <a:r>
              <a:rPr lang="en-US" sz="4000" dirty="0" err="1">
                <a:solidFill>
                  <a:srgbClr val="6B99D7"/>
                </a:solidFill>
              </a:rPr>
              <a:t>các</a:t>
            </a:r>
            <a:r>
              <a:rPr lang="en-US" sz="4000" dirty="0">
                <a:solidFill>
                  <a:srgbClr val="6B99D7"/>
                </a:solidFill>
              </a:rPr>
              <a:t> </a:t>
            </a:r>
            <a:r>
              <a:rPr lang="en-US" sz="4000" dirty="0" err="1">
                <a:solidFill>
                  <a:srgbClr val="6B99D7"/>
                </a:solidFill>
              </a:rPr>
              <a:t>bạn</a:t>
            </a:r>
            <a:r>
              <a:rPr lang="en-US" sz="4000" dirty="0">
                <a:solidFill>
                  <a:srgbClr val="6B99D7"/>
                </a:solidFill>
              </a:rPr>
              <a:t> </a:t>
            </a:r>
            <a:r>
              <a:rPr lang="en-US" sz="4000" dirty="0" err="1">
                <a:solidFill>
                  <a:srgbClr val="6B99D7"/>
                </a:solidFill>
              </a:rPr>
              <a:t>đã</a:t>
            </a:r>
            <a:r>
              <a:rPr lang="en-US" sz="4000" dirty="0">
                <a:solidFill>
                  <a:srgbClr val="6B99D7"/>
                </a:solidFill>
              </a:rPr>
              <a:t> </a:t>
            </a:r>
            <a:r>
              <a:rPr lang="en-US" sz="4000" dirty="0" err="1">
                <a:solidFill>
                  <a:srgbClr val="6B99D7"/>
                </a:solidFill>
              </a:rPr>
              <a:t>lắng</a:t>
            </a:r>
            <a:r>
              <a:rPr lang="en-US" sz="4000" dirty="0">
                <a:solidFill>
                  <a:srgbClr val="6B99D7"/>
                </a:solidFill>
              </a:rPr>
              <a:t> </a:t>
            </a:r>
            <a:r>
              <a:rPr lang="en-US" sz="4000" dirty="0" err="1">
                <a:solidFill>
                  <a:srgbClr val="6B99D7"/>
                </a:solidFill>
              </a:rPr>
              <a:t>nghe</a:t>
            </a:r>
            <a:endParaRPr lang="en-US" sz="4000" dirty="0">
              <a:solidFill>
                <a:srgbClr val="6B99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06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1"/>
          <p:cNvSpPr txBox="1">
            <a:spLocks noGrp="1"/>
          </p:cNvSpPr>
          <p:nvPr>
            <p:ph type="title"/>
          </p:nvPr>
        </p:nvSpPr>
        <p:spPr>
          <a:xfrm>
            <a:off x="3720900" y="1546450"/>
            <a:ext cx="4709700" cy="14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lt"/>
              </a:rPr>
              <a:t>Thực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Trạng</a:t>
            </a:r>
            <a:endParaRPr dirty="0">
              <a:latin typeface="+mj-lt"/>
            </a:endParaRPr>
          </a:p>
        </p:txBody>
      </p:sp>
      <p:grpSp>
        <p:nvGrpSpPr>
          <p:cNvPr id="922" name="Google Shape;922;p41"/>
          <p:cNvGrpSpPr/>
          <p:nvPr/>
        </p:nvGrpSpPr>
        <p:grpSpPr>
          <a:xfrm rot="-588733" flipH="1">
            <a:off x="661798" y="799833"/>
            <a:ext cx="2310732" cy="3553214"/>
            <a:chOff x="5547275" y="461442"/>
            <a:chExt cx="793300" cy="1219858"/>
          </a:xfrm>
        </p:grpSpPr>
        <p:sp>
          <p:nvSpPr>
            <p:cNvPr id="923" name="Google Shape;923;p41"/>
            <p:cNvSpPr/>
            <p:nvPr/>
          </p:nvSpPr>
          <p:spPr>
            <a:xfrm>
              <a:off x="5732329" y="461442"/>
              <a:ext cx="390825" cy="577850"/>
            </a:xfrm>
            <a:custGeom>
              <a:avLst/>
              <a:gdLst/>
              <a:ahLst/>
              <a:cxnLst/>
              <a:rect l="l" t="t" r="r" b="b"/>
              <a:pathLst>
                <a:path w="15633" h="23114" extrusionOk="0">
                  <a:moveTo>
                    <a:pt x="5656" y="0"/>
                  </a:moveTo>
                  <a:cubicBezTo>
                    <a:pt x="5373" y="0"/>
                    <a:pt x="5089" y="73"/>
                    <a:pt x="4844" y="217"/>
                  </a:cubicBezTo>
                  <a:cubicBezTo>
                    <a:pt x="4422" y="465"/>
                    <a:pt x="4190" y="908"/>
                    <a:pt x="4145" y="1383"/>
                  </a:cubicBezTo>
                  <a:cubicBezTo>
                    <a:pt x="4098" y="1888"/>
                    <a:pt x="4241" y="2391"/>
                    <a:pt x="4461" y="2841"/>
                  </a:cubicBezTo>
                  <a:cubicBezTo>
                    <a:pt x="4503" y="2928"/>
                    <a:pt x="4548" y="3014"/>
                    <a:pt x="4595" y="3099"/>
                  </a:cubicBezTo>
                  <a:cubicBezTo>
                    <a:pt x="4599" y="3105"/>
                    <a:pt x="4601" y="3114"/>
                    <a:pt x="4606" y="3118"/>
                  </a:cubicBezTo>
                  <a:cubicBezTo>
                    <a:pt x="4079" y="4331"/>
                    <a:pt x="4003" y="5724"/>
                    <a:pt x="4382" y="6988"/>
                  </a:cubicBezTo>
                  <a:cubicBezTo>
                    <a:pt x="4442" y="7186"/>
                    <a:pt x="4512" y="7378"/>
                    <a:pt x="4593" y="7564"/>
                  </a:cubicBezTo>
                  <a:cubicBezTo>
                    <a:pt x="4520" y="7634"/>
                    <a:pt x="4454" y="7708"/>
                    <a:pt x="4399" y="7794"/>
                  </a:cubicBezTo>
                  <a:cubicBezTo>
                    <a:pt x="4369" y="7836"/>
                    <a:pt x="4380" y="7877"/>
                    <a:pt x="4403" y="7902"/>
                  </a:cubicBezTo>
                  <a:cubicBezTo>
                    <a:pt x="4188" y="8371"/>
                    <a:pt x="4177" y="8932"/>
                    <a:pt x="4361" y="9416"/>
                  </a:cubicBezTo>
                  <a:cubicBezTo>
                    <a:pt x="4542" y="9887"/>
                    <a:pt x="4900" y="10249"/>
                    <a:pt x="5339" y="10470"/>
                  </a:cubicBezTo>
                  <a:cubicBezTo>
                    <a:pt x="5315" y="10522"/>
                    <a:pt x="5328" y="10594"/>
                    <a:pt x="5394" y="10620"/>
                  </a:cubicBezTo>
                  <a:cubicBezTo>
                    <a:pt x="5413" y="10628"/>
                    <a:pt x="5433" y="10632"/>
                    <a:pt x="5452" y="10641"/>
                  </a:cubicBezTo>
                  <a:cubicBezTo>
                    <a:pt x="5315" y="10718"/>
                    <a:pt x="5181" y="10797"/>
                    <a:pt x="5051" y="10878"/>
                  </a:cubicBezTo>
                  <a:cubicBezTo>
                    <a:pt x="4508" y="11216"/>
                    <a:pt x="3998" y="11609"/>
                    <a:pt x="3555" y="12077"/>
                  </a:cubicBezTo>
                  <a:cubicBezTo>
                    <a:pt x="2555" y="13130"/>
                    <a:pt x="1916" y="14660"/>
                    <a:pt x="2362" y="16107"/>
                  </a:cubicBezTo>
                  <a:cubicBezTo>
                    <a:pt x="2523" y="16636"/>
                    <a:pt x="2822" y="17122"/>
                    <a:pt x="3235" y="17491"/>
                  </a:cubicBezTo>
                  <a:cubicBezTo>
                    <a:pt x="3029" y="17474"/>
                    <a:pt x="2826" y="17452"/>
                    <a:pt x="2624" y="17424"/>
                  </a:cubicBezTo>
                  <a:cubicBezTo>
                    <a:pt x="2417" y="16830"/>
                    <a:pt x="1931" y="16350"/>
                    <a:pt x="1345" y="16124"/>
                  </a:cubicBezTo>
                  <a:cubicBezTo>
                    <a:pt x="1168" y="16054"/>
                    <a:pt x="981" y="16014"/>
                    <a:pt x="791" y="15999"/>
                  </a:cubicBezTo>
                  <a:cubicBezTo>
                    <a:pt x="789" y="15975"/>
                    <a:pt x="774" y="15948"/>
                    <a:pt x="752" y="15937"/>
                  </a:cubicBezTo>
                  <a:cubicBezTo>
                    <a:pt x="740" y="15930"/>
                    <a:pt x="728" y="15927"/>
                    <a:pt x="715" y="15927"/>
                  </a:cubicBezTo>
                  <a:cubicBezTo>
                    <a:pt x="687" y="15927"/>
                    <a:pt x="661" y="15943"/>
                    <a:pt x="642" y="15967"/>
                  </a:cubicBezTo>
                  <a:cubicBezTo>
                    <a:pt x="637" y="15975"/>
                    <a:pt x="631" y="15980"/>
                    <a:pt x="627" y="15988"/>
                  </a:cubicBezTo>
                  <a:cubicBezTo>
                    <a:pt x="252" y="16487"/>
                    <a:pt x="73" y="17101"/>
                    <a:pt x="32" y="17716"/>
                  </a:cubicBezTo>
                  <a:cubicBezTo>
                    <a:pt x="0" y="18183"/>
                    <a:pt x="51" y="18646"/>
                    <a:pt x="145" y="19102"/>
                  </a:cubicBezTo>
                  <a:cubicBezTo>
                    <a:pt x="124" y="19125"/>
                    <a:pt x="115" y="19155"/>
                    <a:pt x="122" y="19187"/>
                  </a:cubicBezTo>
                  <a:cubicBezTo>
                    <a:pt x="207" y="19643"/>
                    <a:pt x="330" y="20091"/>
                    <a:pt x="495" y="20521"/>
                  </a:cubicBezTo>
                  <a:cubicBezTo>
                    <a:pt x="541" y="20653"/>
                    <a:pt x="595" y="20781"/>
                    <a:pt x="650" y="20909"/>
                  </a:cubicBezTo>
                  <a:cubicBezTo>
                    <a:pt x="720" y="21101"/>
                    <a:pt x="806" y="21286"/>
                    <a:pt x="931" y="21446"/>
                  </a:cubicBezTo>
                  <a:cubicBezTo>
                    <a:pt x="974" y="21508"/>
                    <a:pt x="1019" y="21565"/>
                    <a:pt x="1072" y="21619"/>
                  </a:cubicBezTo>
                  <a:cubicBezTo>
                    <a:pt x="1213" y="21766"/>
                    <a:pt x="1392" y="21857"/>
                    <a:pt x="1594" y="21883"/>
                  </a:cubicBezTo>
                  <a:cubicBezTo>
                    <a:pt x="1648" y="21890"/>
                    <a:pt x="1702" y="21893"/>
                    <a:pt x="1756" y="21893"/>
                  </a:cubicBezTo>
                  <a:cubicBezTo>
                    <a:pt x="1923" y="21893"/>
                    <a:pt x="2088" y="21863"/>
                    <a:pt x="2253" y="21836"/>
                  </a:cubicBezTo>
                  <a:cubicBezTo>
                    <a:pt x="2715" y="21755"/>
                    <a:pt x="3173" y="21651"/>
                    <a:pt x="3623" y="21523"/>
                  </a:cubicBezTo>
                  <a:cubicBezTo>
                    <a:pt x="4128" y="21382"/>
                    <a:pt x="4621" y="21209"/>
                    <a:pt x="5102" y="21009"/>
                  </a:cubicBezTo>
                  <a:cubicBezTo>
                    <a:pt x="5102" y="21020"/>
                    <a:pt x="5102" y="21030"/>
                    <a:pt x="5104" y="21041"/>
                  </a:cubicBezTo>
                  <a:cubicBezTo>
                    <a:pt x="5109" y="21075"/>
                    <a:pt x="5124" y="21101"/>
                    <a:pt x="5145" y="21116"/>
                  </a:cubicBezTo>
                  <a:cubicBezTo>
                    <a:pt x="5179" y="21465"/>
                    <a:pt x="5251" y="21815"/>
                    <a:pt x="5369" y="22145"/>
                  </a:cubicBezTo>
                  <a:cubicBezTo>
                    <a:pt x="5475" y="22446"/>
                    <a:pt x="5633" y="22746"/>
                    <a:pt x="5893" y="22940"/>
                  </a:cubicBezTo>
                  <a:cubicBezTo>
                    <a:pt x="6069" y="23070"/>
                    <a:pt x="6266" y="23113"/>
                    <a:pt x="6468" y="23113"/>
                  </a:cubicBezTo>
                  <a:cubicBezTo>
                    <a:pt x="6637" y="23113"/>
                    <a:pt x="6810" y="23083"/>
                    <a:pt x="6978" y="23047"/>
                  </a:cubicBezTo>
                  <a:cubicBezTo>
                    <a:pt x="7385" y="22959"/>
                    <a:pt x="7785" y="22831"/>
                    <a:pt x="8180" y="22695"/>
                  </a:cubicBezTo>
                  <a:cubicBezTo>
                    <a:pt x="9716" y="22166"/>
                    <a:pt x="11206" y="21501"/>
                    <a:pt x="12625" y="20711"/>
                  </a:cubicBezTo>
                  <a:cubicBezTo>
                    <a:pt x="13005" y="20500"/>
                    <a:pt x="13384" y="20287"/>
                    <a:pt x="13744" y="20042"/>
                  </a:cubicBezTo>
                  <a:cubicBezTo>
                    <a:pt x="14040" y="19839"/>
                    <a:pt x="14317" y="19611"/>
                    <a:pt x="14539" y="19332"/>
                  </a:cubicBezTo>
                  <a:cubicBezTo>
                    <a:pt x="14556" y="19323"/>
                    <a:pt x="14575" y="19311"/>
                    <a:pt x="14588" y="19289"/>
                  </a:cubicBezTo>
                  <a:cubicBezTo>
                    <a:pt x="15114" y="18415"/>
                    <a:pt x="15449" y="17437"/>
                    <a:pt x="15571" y="16425"/>
                  </a:cubicBezTo>
                  <a:cubicBezTo>
                    <a:pt x="15577" y="16372"/>
                    <a:pt x="15522" y="16323"/>
                    <a:pt x="15470" y="16323"/>
                  </a:cubicBezTo>
                  <a:cubicBezTo>
                    <a:pt x="15462" y="16323"/>
                    <a:pt x="15453" y="16323"/>
                    <a:pt x="15447" y="16327"/>
                  </a:cubicBezTo>
                  <a:cubicBezTo>
                    <a:pt x="15596" y="15445"/>
                    <a:pt x="15632" y="14541"/>
                    <a:pt x="15543" y="13652"/>
                  </a:cubicBezTo>
                  <a:cubicBezTo>
                    <a:pt x="15451" y="12740"/>
                    <a:pt x="15236" y="11847"/>
                    <a:pt x="14895" y="10999"/>
                  </a:cubicBezTo>
                  <a:cubicBezTo>
                    <a:pt x="14571" y="10185"/>
                    <a:pt x="14138" y="9416"/>
                    <a:pt x="13614" y="8712"/>
                  </a:cubicBezTo>
                  <a:cubicBezTo>
                    <a:pt x="13316" y="8314"/>
                    <a:pt x="12988" y="7937"/>
                    <a:pt x="12636" y="7589"/>
                  </a:cubicBezTo>
                  <a:cubicBezTo>
                    <a:pt x="12578" y="7529"/>
                    <a:pt x="12519" y="7474"/>
                    <a:pt x="12457" y="7419"/>
                  </a:cubicBezTo>
                  <a:cubicBezTo>
                    <a:pt x="12444" y="7404"/>
                    <a:pt x="12431" y="7391"/>
                    <a:pt x="12419" y="7380"/>
                  </a:cubicBezTo>
                  <a:cubicBezTo>
                    <a:pt x="12730" y="6379"/>
                    <a:pt x="12881" y="5330"/>
                    <a:pt x="12870" y="4279"/>
                  </a:cubicBezTo>
                  <a:cubicBezTo>
                    <a:pt x="12868" y="3960"/>
                    <a:pt x="12847" y="3640"/>
                    <a:pt x="12815" y="3323"/>
                  </a:cubicBezTo>
                  <a:cubicBezTo>
                    <a:pt x="12809" y="3286"/>
                    <a:pt x="12785" y="3263"/>
                    <a:pt x="12755" y="3252"/>
                  </a:cubicBezTo>
                  <a:cubicBezTo>
                    <a:pt x="13028" y="2470"/>
                    <a:pt x="13037" y="1573"/>
                    <a:pt x="12525" y="891"/>
                  </a:cubicBezTo>
                  <a:cubicBezTo>
                    <a:pt x="12254" y="535"/>
                    <a:pt x="11869" y="254"/>
                    <a:pt x="11432" y="145"/>
                  </a:cubicBezTo>
                  <a:cubicBezTo>
                    <a:pt x="11309" y="115"/>
                    <a:pt x="11186" y="101"/>
                    <a:pt x="11064" y="101"/>
                  </a:cubicBezTo>
                  <a:cubicBezTo>
                    <a:pt x="10738" y="101"/>
                    <a:pt x="10418" y="203"/>
                    <a:pt x="10136" y="386"/>
                  </a:cubicBezTo>
                  <a:cubicBezTo>
                    <a:pt x="10004" y="471"/>
                    <a:pt x="9880" y="571"/>
                    <a:pt x="9769" y="678"/>
                  </a:cubicBezTo>
                  <a:cubicBezTo>
                    <a:pt x="9413" y="580"/>
                    <a:pt x="9044" y="531"/>
                    <a:pt x="8674" y="531"/>
                  </a:cubicBezTo>
                  <a:cubicBezTo>
                    <a:pt x="8281" y="531"/>
                    <a:pt x="7888" y="586"/>
                    <a:pt x="7510" y="697"/>
                  </a:cubicBezTo>
                  <a:cubicBezTo>
                    <a:pt x="7391" y="731"/>
                    <a:pt x="7274" y="774"/>
                    <a:pt x="7157" y="818"/>
                  </a:cubicBezTo>
                  <a:cubicBezTo>
                    <a:pt x="7152" y="816"/>
                    <a:pt x="7150" y="812"/>
                    <a:pt x="7148" y="808"/>
                  </a:cubicBezTo>
                  <a:cubicBezTo>
                    <a:pt x="6918" y="499"/>
                    <a:pt x="6609" y="247"/>
                    <a:pt x="6245" y="109"/>
                  </a:cubicBezTo>
                  <a:cubicBezTo>
                    <a:pt x="6057" y="36"/>
                    <a:pt x="5857" y="0"/>
                    <a:pt x="5656" y="0"/>
                  </a:cubicBezTo>
                  <a:close/>
                </a:path>
              </a:pathLst>
            </a:custGeom>
            <a:solidFill>
              <a:srgbClr val="274263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5547275" y="888475"/>
              <a:ext cx="793300" cy="792825"/>
            </a:xfrm>
            <a:custGeom>
              <a:avLst/>
              <a:gdLst/>
              <a:ahLst/>
              <a:cxnLst/>
              <a:rect l="l" t="t" r="r" b="b"/>
              <a:pathLst>
                <a:path w="31732" h="31713" extrusionOk="0">
                  <a:moveTo>
                    <a:pt x="8167" y="9942"/>
                  </a:moveTo>
                  <a:cubicBezTo>
                    <a:pt x="8227" y="10088"/>
                    <a:pt x="8306" y="10231"/>
                    <a:pt x="8399" y="10371"/>
                  </a:cubicBezTo>
                  <a:cubicBezTo>
                    <a:pt x="8306" y="10233"/>
                    <a:pt x="8227" y="10088"/>
                    <a:pt x="8167" y="9942"/>
                  </a:cubicBezTo>
                  <a:close/>
                  <a:moveTo>
                    <a:pt x="8406" y="10684"/>
                  </a:moveTo>
                  <a:cubicBezTo>
                    <a:pt x="8412" y="10684"/>
                    <a:pt x="8423" y="10686"/>
                    <a:pt x="8431" y="10691"/>
                  </a:cubicBezTo>
                  <a:cubicBezTo>
                    <a:pt x="8423" y="10689"/>
                    <a:pt x="8412" y="10686"/>
                    <a:pt x="8406" y="10684"/>
                  </a:cubicBezTo>
                  <a:close/>
                  <a:moveTo>
                    <a:pt x="7486" y="11382"/>
                  </a:moveTo>
                  <a:lnTo>
                    <a:pt x="7486" y="11382"/>
                  </a:lnTo>
                  <a:cubicBezTo>
                    <a:pt x="7624" y="11477"/>
                    <a:pt x="7747" y="11582"/>
                    <a:pt x="7854" y="11688"/>
                  </a:cubicBezTo>
                  <a:cubicBezTo>
                    <a:pt x="7745" y="11582"/>
                    <a:pt x="7624" y="11477"/>
                    <a:pt x="7486" y="11382"/>
                  </a:cubicBezTo>
                  <a:close/>
                  <a:moveTo>
                    <a:pt x="1752" y="11824"/>
                  </a:moveTo>
                  <a:cubicBezTo>
                    <a:pt x="1739" y="11848"/>
                    <a:pt x="1724" y="11871"/>
                    <a:pt x="1709" y="11895"/>
                  </a:cubicBezTo>
                  <a:cubicBezTo>
                    <a:pt x="1724" y="11871"/>
                    <a:pt x="1737" y="11848"/>
                    <a:pt x="1752" y="11824"/>
                  </a:cubicBezTo>
                  <a:close/>
                  <a:moveTo>
                    <a:pt x="1590" y="12278"/>
                  </a:moveTo>
                  <a:lnTo>
                    <a:pt x="1590" y="12278"/>
                  </a:lnTo>
                  <a:cubicBezTo>
                    <a:pt x="1588" y="12315"/>
                    <a:pt x="1586" y="12347"/>
                    <a:pt x="1582" y="12381"/>
                  </a:cubicBezTo>
                  <a:cubicBezTo>
                    <a:pt x="1586" y="12347"/>
                    <a:pt x="1588" y="12310"/>
                    <a:pt x="1590" y="12278"/>
                  </a:cubicBezTo>
                  <a:close/>
                  <a:moveTo>
                    <a:pt x="1970" y="13809"/>
                  </a:moveTo>
                  <a:lnTo>
                    <a:pt x="1970" y="13809"/>
                  </a:lnTo>
                  <a:cubicBezTo>
                    <a:pt x="1997" y="13892"/>
                    <a:pt x="2027" y="13971"/>
                    <a:pt x="2055" y="14054"/>
                  </a:cubicBezTo>
                  <a:cubicBezTo>
                    <a:pt x="2027" y="13973"/>
                    <a:pt x="1997" y="13892"/>
                    <a:pt x="1970" y="13809"/>
                  </a:cubicBezTo>
                  <a:close/>
                  <a:moveTo>
                    <a:pt x="2114" y="14265"/>
                  </a:moveTo>
                  <a:lnTo>
                    <a:pt x="2114" y="14265"/>
                  </a:lnTo>
                  <a:cubicBezTo>
                    <a:pt x="2129" y="14312"/>
                    <a:pt x="2140" y="14363"/>
                    <a:pt x="2151" y="14414"/>
                  </a:cubicBezTo>
                  <a:cubicBezTo>
                    <a:pt x="2140" y="14363"/>
                    <a:pt x="2125" y="14312"/>
                    <a:pt x="2114" y="14265"/>
                  </a:cubicBezTo>
                  <a:close/>
                  <a:moveTo>
                    <a:pt x="3231" y="17583"/>
                  </a:moveTo>
                  <a:cubicBezTo>
                    <a:pt x="3238" y="17589"/>
                    <a:pt x="3244" y="17594"/>
                    <a:pt x="3250" y="17596"/>
                  </a:cubicBezTo>
                  <a:cubicBezTo>
                    <a:pt x="3242" y="17594"/>
                    <a:pt x="3238" y="17589"/>
                    <a:pt x="3231" y="17583"/>
                  </a:cubicBezTo>
                  <a:close/>
                  <a:moveTo>
                    <a:pt x="3250" y="19124"/>
                  </a:moveTo>
                  <a:cubicBezTo>
                    <a:pt x="3248" y="19198"/>
                    <a:pt x="3244" y="19269"/>
                    <a:pt x="3231" y="19337"/>
                  </a:cubicBezTo>
                  <a:cubicBezTo>
                    <a:pt x="3244" y="19269"/>
                    <a:pt x="3248" y="19194"/>
                    <a:pt x="3250" y="19124"/>
                  </a:cubicBezTo>
                  <a:close/>
                  <a:moveTo>
                    <a:pt x="3679" y="19593"/>
                  </a:moveTo>
                  <a:cubicBezTo>
                    <a:pt x="3669" y="19596"/>
                    <a:pt x="3659" y="19597"/>
                    <a:pt x="3649" y="19597"/>
                  </a:cubicBezTo>
                  <a:cubicBezTo>
                    <a:pt x="3649" y="19597"/>
                    <a:pt x="3648" y="19597"/>
                    <a:pt x="3648" y="19597"/>
                  </a:cubicBezTo>
                  <a:lnTo>
                    <a:pt x="3648" y="19597"/>
                  </a:lnTo>
                  <a:cubicBezTo>
                    <a:pt x="3658" y="19597"/>
                    <a:pt x="3668" y="19596"/>
                    <a:pt x="3679" y="19593"/>
                  </a:cubicBezTo>
                  <a:close/>
                  <a:moveTo>
                    <a:pt x="3679" y="19688"/>
                  </a:moveTo>
                  <a:cubicBezTo>
                    <a:pt x="3713" y="19703"/>
                    <a:pt x="3755" y="19712"/>
                    <a:pt x="3802" y="19720"/>
                  </a:cubicBezTo>
                  <a:cubicBezTo>
                    <a:pt x="3753" y="19712"/>
                    <a:pt x="3711" y="19703"/>
                    <a:pt x="3679" y="19688"/>
                  </a:cubicBezTo>
                  <a:close/>
                  <a:moveTo>
                    <a:pt x="6554" y="20153"/>
                  </a:moveTo>
                  <a:lnTo>
                    <a:pt x="6554" y="20153"/>
                  </a:lnTo>
                  <a:cubicBezTo>
                    <a:pt x="6554" y="20160"/>
                    <a:pt x="6553" y="20167"/>
                    <a:pt x="6552" y="20174"/>
                  </a:cubicBezTo>
                  <a:lnTo>
                    <a:pt x="6552" y="20174"/>
                  </a:lnTo>
                  <a:cubicBezTo>
                    <a:pt x="6552" y="20168"/>
                    <a:pt x="6553" y="20161"/>
                    <a:pt x="6554" y="20153"/>
                  </a:cubicBezTo>
                  <a:close/>
                  <a:moveTo>
                    <a:pt x="6466" y="20268"/>
                  </a:moveTo>
                  <a:cubicBezTo>
                    <a:pt x="6466" y="20287"/>
                    <a:pt x="6464" y="20304"/>
                    <a:pt x="6460" y="20319"/>
                  </a:cubicBezTo>
                  <a:cubicBezTo>
                    <a:pt x="6464" y="20302"/>
                    <a:pt x="6466" y="20286"/>
                    <a:pt x="6466" y="20268"/>
                  </a:cubicBezTo>
                  <a:close/>
                  <a:moveTo>
                    <a:pt x="5784" y="20694"/>
                  </a:moveTo>
                  <a:cubicBezTo>
                    <a:pt x="5763" y="20694"/>
                    <a:pt x="5742" y="20701"/>
                    <a:pt x="5722" y="20707"/>
                  </a:cubicBezTo>
                  <a:cubicBezTo>
                    <a:pt x="5742" y="20701"/>
                    <a:pt x="5759" y="20694"/>
                    <a:pt x="5784" y="20694"/>
                  </a:cubicBezTo>
                  <a:close/>
                  <a:moveTo>
                    <a:pt x="5567" y="20783"/>
                  </a:moveTo>
                  <a:cubicBezTo>
                    <a:pt x="5615" y="20783"/>
                    <a:pt x="5666" y="20789"/>
                    <a:pt x="5722" y="20803"/>
                  </a:cubicBezTo>
                  <a:cubicBezTo>
                    <a:pt x="5666" y="20789"/>
                    <a:pt x="5615" y="20783"/>
                    <a:pt x="5566" y="20783"/>
                  </a:cubicBezTo>
                  <a:lnTo>
                    <a:pt x="5566" y="20783"/>
                  </a:lnTo>
                  <a:cubicBezTo>
                    <a:pt x="5566" y="20783"/>
                    <a:pt x="5567" y="20783"/>
                    <a:pt x="5567" y="20783"/>
                  </a:cubicBezTo>
                  <a:close/>
                  <a:moveTo>
                    <a:pt x="3893" y="21466"/>
                  </a:moveTo>
                  <a:cubicBezTo>
                    <a:pt x="3970" y="21466"/>
                    <a:pt x="4043" y="21512"/>
                    <a:pt x="4094" y="21538"/>
                  </a:cubicBezTo>
                  <a:cubicBezTo>
                    <a:pt x="4041" y="21513"/>
                    <a:pt x="3968" y="21466"/>
                    <a:pt x="3893" y="21466"/>
                  </a:cubicBezTo>
                  <a:lnTo>
                    <a:pt x="3893" y="21466"/>
                  </a:lnTo>
                  <a:cubicBezTo>
                    <a:pt x="3893" y="21466"/>
                    <a:pt x="3893" y="21466"/>
                    <a:pt x="3893" y="21466"/>
                  </a:cubicBezTo>
                  <a:close/>
                  <a:moveTo>
                    <a:pt x="10155" y="29865"/>
                  </a:moveTo>
                  <a:lnTo>
                    <a:pt x="10155" y="29865"/>
                  </a:lnTo>
                  <a:cubicBezTo>
                    <a:pt x="10168" y="30025"/>
                    <a:pt x="10196" y="30178"/>
                    <a:pt x="10230" y="30332"/>
                  </a:cubicBezTo>
                  <a:cubicBezTo>
                    <a:pt x="10196" y="30180"/>
                    <a:pt x="10166" y="30027"/>
                    <a:pt x="10155" y="29865"/>
                  </a:cubicBezTo>
                  <a:close/>
                  <a:moveTo>
                    <a:pt x="15871" y="1"/>
                  </a:moveTo>
                  <a:cubicBezTo>
                    <a:pt x="15068" y="1"/>
                    <a:pt x="14279" y="60"/>
                    <a:pt x="13508" y="178"/>
                  </a:cubicBezTo>
                  <a:cubicBezTo>
                    <a:pt x="12376" y="348"/>
                    <a:pt x="11285" y="636"/>
                    <a:pt x="10243" y="1030"/>
                  </a:cubicBezTo>
                  <a:cubicBezTo>
                    <a:pt x="10243" y="1026"/>
                    <a:pt x="10241" y="1026"/>
                    <a:pt x="10241" y="1024"/>
                  </a:cubicBezTo>
                  <a:cubicBezTo>
                    <a:pt x="10019" y="1107"/>
                    <a:pt x="9799" y="1196"/>
                    <a:pt x="9584" y="1290"/>
                  </a:cubicBezTo>
                  <a:cubicBezTo>
                    <a:pt x="8836" y="1595"/>
                    <a:pt x="8165" y="1936"/>
                    <a:pt x="7560" y="2290"/>
                  </a:cubicBezTo>
                  <a:cubicBezTo>
                    <a:pt x="5002" y="3794"/>
                    <a:pt x="3711" y="5574"/>
                    <a:pt x="3385" y="6064"/>
                  </a:cubicBezTo>
                  <a:lnTo>
                    <a:pt x="3321" y="6145"/>
                  </a:lnTo>
                  <a:cubicBezTo>
                    <a:pt x="2784" y="6690"/>
                    <a:pt x="2253" y="7281"/>
                    <a:pt x="2042" y="8031"/>
                  </a:cubicBezTo>
                  <a:lnTo>
                    <a:pt x="2027" y="8095"/>
                  </a:lnTo>
                  <a:cubicBezTo>
                    <a:pt x="1204" y="9557"/>
                    <a:pt x="608" y="11166"/>
                    <a:pt x="282" y="12869"/>
                  </a:cubicBezTo>
                  <a:cubicBezTo>
                    <a:pt x="98" y="13834"/>
                    <a:pt x="0" y="14834"/>
                    <a:pt x="0" y="15855"/>
                  </a:cubicBezTo>
                  <a:cubicBezTo>
                    <a:pt x="0" y="17255"/>
                    <a:pt x="184" y="18617"/>
                    <a:pt x="525" y="19912"/>
                  </a:cubicBezTo>
                  <a:cubicBezTo>
                    <a:pt x="533" y="19917"/>
                    <a:pt x="537" y="19917"/>
                    <a:pt x="544" y="19919"/>
                  </a:cubicBezTo>
                  <a:cubicBezTo>
                    <a:pt x="1863" y="24910"/>
                    <a:pt x="5552" y="28933"/>
                    <a:pt x="10330" y="30717"/>
                  </a:cubicBezTo>
                  <a:cubicBezTo>
                    <a:pt x="12056" y="31361"/>
                    <a:pt x="13925" y="31713"/>
                    <a:pt x="15875" y="31713"/>
                  </a:cubicBezTo>
                  <a:cubicBezTo>
                    <a:pt x="16570" y="31713"/>
                    <a:pt x="17252" y="31668"/>
                    <a:pt x="17923" y="31583"/>
                  </a:cubicBezTo>
                  <a:cubicBezTo>
                    <a:pt x="25713" y="30579"/>
                    <a:pt x="31731" y="23921"/>
                    <a:pt x="31731" y="15857"/>
                  </a:cubicBezTo>
                  <a:cubicBezTo>
                    <a:pt x="31731" y="11995"/>
                    <a:pt x="30348" y="8453"/>
                    <a:pt x="28051" y="5702"/>
                  </a:cubicBezTo>
                  <a:cubicBezTo>
                    <a:pt x="27934" y="5427"/>
                    <a:pt x="27778" y="5162"/>
                    <a:pt x="27622" y="4913"/>
                  </a:cubicBezTo>
                  <a:cubicBezTo>
                    <a:pt x="27603" y="4880"/>
                    <a:pt x="27572" y="4867"/>
                    <a:pt x="27543" y="4867"/>
                  </a:cubicBezTo>
                  <a:cubicBezTo>
                    <a:pt x="27537" y="4867"/>
                    <a:pt x="27530" y="4867"/>
                    <a:pt x="27524" y="4868"/>
                  </a:cubicBezTo>
                  <a:cubicBezTo>
                    <a:pt x="26902" y="4101"/>
                    <a:pt x="25291" y="2379"/>
                    <a:pt x="22542" y="1205"/>
                  </a:cubicBezTo>
                  <a:cubicBezTo>
                    <a:pt x="20909" y="508"/>
                    <a:pt x="18876" y="2"/>
                    <a:pt x="16407" y="2"/>
                  </a:cubicBezTo>
                  <a:cubicBezTo>
                    <a:pt x="16347" y="2"/>
                    <a:pt x="16286" y="2"/>
                    <a:pt x="16225" y="3"/>
                  </a:cubicBezTo>
                  <a:cubicBezTo>
                    <a:pt x="16108" y="1"/>
                    <a:pt x="15990" y="1"/>
                    <a:pt x="15871" y="1"/>
                  </a:cubicBezTo>
                  <a:close/>
                </a:path>
              </a:pathLst>
            </a:custGeom>
            <a:solidFill>
              <a:srgbClr val="274263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5956550" y="910825"/>
              <a:ext cx="384025" cy="764250"/>
            </a:xfrm>
            <a:custGeom>
              <a:avLst/>
              <a:gdLst/>
              <a:ahLst/>
              <a:cxnLst/>
              <a:rect l="l" t="t" r="r" b="b"/>
              <a:pathLst>
                <a:path w="15361" h="30570" extrusionOk="0">
                  <a:moveTo>
                    <a:pt x="5122" y="0"/>
                  </a:moveTo>
                  <a:cubicBezTo>
                    <a:pt x="4992" y="151"/>
                    <a:pt x="4879" y="322"/>
                    <a:pt x="4792" y="509"/>
                  </a:cubicBezTo>
                  <a:cubicBezTo>
                    <a:pt x="4760" y="573"/>
                    <a:pt x="4632" y="605"/>
                    <a:pt x="4600" y="669"/>
                  </a:cubicBezTo>
                  <a:cubicBezTo>
                    <a:pt x="4408" y="1245"/>
                    <a:pt x="3993" y="1754"/>
                    <a:pt x="4025" y="2359"/>
                  </a:cubicBezTo>
                  <a:lnTo>
                    <a:pt x="3929" y="2359"/>
                  </a:lnTo>
                  <a:cubicBezTo>
                    <a:pt x="3897" y="2425"/>
                    <a:pt x="3897" y="2487"/>
                    <a:pt x="3929" y="2553"/>
                  </a:cubicBezTo>
                  <a:lnTo>
                    <a:pt x="4025" y="2553"/>
                  </a:lnTo>
                  <a:cubicBezTo>
                    <a:pt x="3993" y="3033"/>
                    <a:pt x="4248" y="3444"/>
                    <a:pt x="4184" y="3892"/>
                  </a:cubicBezTo>
                  <a:lnTo>
                    <a:pt x="4280" y="3892"/>
                  </a:lnTo>
                  <a:cubicBezTo>
                    <a:pt x="4312" y="4179"/>
                    <a:pt x="4312" y="4467"/>
                    <a:pt x="4280" y="4753"/>
                  </a:cubicBezTo>
                  <a:cubicBezTo>
                    <a:pt x="4280" y="4785"/>
                    <a:pt x="4184" y="4816"/>
                    <a:pt x="4184" y="4848"/>
                  </a:cubicBezTo>
                  <a:cubicBezTo>
                    <a:pt x="4152" y="5392"/>
                    <a:pt x="3801" y="5997"/>
                    <a:pt x="3260" y="6093"/>
                  </a:cubicBezTo>
                  <a:cubicBezTo>
                    <a:pt x="3291" y="6189"/>
                    <a:pt x="3228" y="6253"/>
                    <a:pt x="3164" y="6285"/>
                  </a:cubicBezTo>
                  <a:cubicBezTo>
                    <a:pt x="2940" y="6317"/>
                    <a:pt x="2684" y="6573"/>
                    <a:pt x="2588" y="6796"/>
                  </a:cubicBezTo>
                  <a:lnTo>
                    <a:pt x="2492" y="6796"/>
                  </a:lnTo>
                  <a:cubicBezTo>
                    <a:pt x="2460" y="7308"/>
                    <a:pt x="2396" y="7847"/>
                    <a:pt x="2556" y="8327"/>
                  </a:cubicBezTo>
                  <a:cubicBezTo>
                    <a:pt x="2700" y="8787"/>
                    <a:pt x="3023" y="9372"/>
                    <a:pt x="3571" y="9372"/>
                  </a:cubicBezTo>
                  <a:cubicBezTo>
                    <a:pt x="3634" y="9372"/>
                    <a:pt x="3700" y="9364"/>
                    <a:pt x="3769" y="9347"/>
                  </a:cubicBezTo>
                  <a:cubicBezTo>
                    <a:pt x="4121" y="9923"/>
                    <a:pt x="4500" y="10496"/>
                    <a:pt x="4788" y="11103"/>
                  </a:cubicBezTo>
                  <a:cubicBezTo>
                    <a:pt x="4809" y="11103"/>
                    <a:pt x="4859" y="11089"/>
                    <a:pt x="4899" y="11089"/>
                  </a:cubicBezTo>
                  <a:cubicBezTo>
                    <a:pt x="4919" y="11089"/>
                    <a:pt x="4937" y="11093"/>
                    <a:pt x="4947" y="11103"/>
                  </a:cubicBezTo>
                  <a:cubicBezTo>
                    <a:pt x="5011" y="11199"/>
                    <a:pt x="4947" y="11295"/>
                    <a:pt x="5011" y="11455"/>
                  </a:cubicBezTo>
                  <a:cubicBezTo>
                    <a:pt x="5102" y="11696"/>
                    <a:pt x="5107" y="12162"/>
                    <a:pt x="4840" y="12162"/>
                  </a:cubicBezTo>
                  <a:cubicBezTo>
                    <a:pt x="4824" y="12162"/>
                    <a:pt x="4806" y="12160"/>
                    <a:pt x="4788" y="12156"/>
                  </a:cubicBezTo>
                  <a:cubicBezTo>
                    <a:pt x="4372" y="12092"/>
                    <a:pt x="4180" y="11517"/>
                    <a:pt x="3769" y="11295"/>
                  </a:cubicBezTo>
                  <a:lnTo>
                    <a:pt x="3769" y="11295"/>
                  </a:lnTo>
                  <a:cubicBezTo>
                    <a:pt x="3769" y="11359"/>
                    <a:pt x="3801" y="11423"/>
                    <a:pt x="3769" y="11455"/>
                  </a:cubicBezTo>
                  <a:lnTo>
                    <a:pt x="3673" y="11455"/>
                  </a:lnTo>
                  <a:cubicBezTo>
                    <a:pt x="3641" y="11519"/>
                    <a:pt x="3705" y="11647"/>
                    <a:pt x="3673" y="11711"/>
                  </a:cubicBezTo>
                  <a:lnTo>
                    <a:pt x="3577" y="11711"/>
                  </a:lnTo>
                  <a:lnTo>
                    <a:pt x="3577" y="11807"/>
                  </a:lnTo>
                  <a:cubicBezTo>
                    <a:pt x="3433" y="11823"/>
                    <a:pt x="3289" y="11839"/>
                    <a:pt x="3150" y="11839"/>
                  </a:cubicBezTo>
                  <a:cubicBezTo>
                    <a:pt x="3010" y="11839"/>
                    <a:pt x="2875" y="11823"/>
                    <a:pt x="2748" y="11775"/>
                  </a:cubicBezTo>
                  <a:cubicBezTo>
                    <a:pt x="2556" y="11711"/>
                    <a:pt x="2269" y="11647"/>
                    <a:pt x="2205" y="11519"/>
                  </a:cubicBezTo>
                  <a:cubicBezTo>
                    <a:pt x="2077" y="11359"/>
                    <a:pt x="1917" y="11391"/>
                    <a:pt x="1821" y="11295"/>
                  </a:cubicBezTo>
                  <a:cubicBezTo>
                    <a:pt x="1810" y="11285"/>
                    <a:pt x="1793" y="11281"/>
                    <a:pt x="1771" y="11281"/>
                  </a:cubicBezTo>
                  <a:cubicBezTo>
                    <a:pt x="1729" y="11281"/>
                    <a:pt x="1672" y="11295"/>
                    <a:pt x="1629" y="11295"/>
                  </a:cubicBezTo>
                  <a:cubicBezTo>
                    <a:pt x="1597" y="11263"/>
                    <a:pt x="1597" y="11231"/>
                    <a:pt x="1565" y="11199"/>
                  </a:cubicBezTo>
                  <a:cubicBezTo>
                    <a:pt x="1539" y="11252"/>
                    <a:pt x="1492" y="11304"/>
                    <a:pt x="1423" y="11304"/>
                  </a:cubicBezTo>
                  <a:cubicBezTo>
                    <a:pt x="1408" y="11304"/>
                    <a:pt x="1391" y="11301"/>
                    <a:pt x="1373" y="11295"/>
                  </a:cubicBezTo>
                  <a:cubicBezTo>
                    <a:pt x="1373" y="11711"/>
                    <a:pt x="990" y="11996"/>
                    <a:pt x="704" y="12316"/>
                  </a:cubicBezTo>
                  <a:cubicBezTo>
                    <a:pt x="672" y="12380"/>
                    <a:pt x="704" y="12476"/>
                    <a:pt x="640" y="12572"/>
                  </a:cubicBezTo>
                  <a:cubicBezTo>
                    <a:pt x="544" y="12796"/>
                    <a:pt x="544" y="13115"/>
                    <a:pt x="640" y="13303"/>
                  </a:cubicBezTo>
                  <a:cubicBezTo>
                    <a:pt x="704" y="13431"/>
                    <a:pt x="736" y="13622"/>
                    <a:pt x="672" y="13750"/>
                  </a:cubicBezTo>
                  <a:cubicBezTo>
                    <a:pt x="640" y="13814"/>
                    <a:pt x="608" y="13910"/>
                    <a:pt x="608" y="14006"/>
                  </a:cubicBezTo>
                  <a:cubicBezTo>
                    <a:pt x="585" y="14053"/>
                    <a:pt x="544" y="14083"/>
                    <a:pt x="499" y="14083"/>
                  </a:cubicBezTo>
                  <a:cubicBezTo>
                    <a:pt x="483" y="14083"/>
                    <a:pt x="466" y="14079"/>
                    <a:pt x="449" y="14070"/>
                  </a:cubicBezTo>
                  <a:lnTo>
                    <a:pt x="449" y="14230"/>
                  </a:lnTo>
                  <a:cubicBezTo>
                    <a:pt x="97" y="14390"/>
                    <a:pt x="1" y="14741"/>
                    <a:pt x="129" y="14995"/>
                  </a:cubicBezTo>
                  <a:cubicBezTo>
                    <a:pt x="449" y="15538"/>
                    <a:pt x="800" y="16176"/>
                    <a:pt x="1437" y="16399"/>
                  </a:cubicBezTo>
                  <a:cubicBezTo>
                    <a:pt x="1978" y="16562"/>
                    <a:pt x="2402" y="17384"/>
                    <a:pt x="2907" y="17384"/>
                  </a:cubicBezTo>
                  <a:cubicBezTo>
                    <a:pt x="2999" y="17384"/>
                    <a:pt x="3094" y="17357"/>
                    <a:pt x="3193" y="17292"/>
                  </a:cubicBezTo>
                  <a:cubicBezTo>
                    <a:pt x="3455" y="17118"/>
                    <a:pt x="3426" y="16442"/>
                    <a:pt x="3873" y="16442"/>
                  </a:cubicBezTo>
                  <a:cubicBezTo>
                    <a:pt x="3917" y="16442"/>
                    <a:pt x="3966" y="16449"/>
                    <a:pt x="4020" y="16463"/>
                  </a:cubicBezTo>
                  <a:lnTo>
                    <a:pt x="4020" y="16367"/>
                  </a:lnTo>
                  <a:cubicBezTo>
                    <a:pt x="4046" y="16371"/>
                    <a:pt x="4071" y="16373"/>
                    <a:pt x="4096" y="16373"/>
                  </a:cubicBezTo>
                  <a:cubicBezTo>
                    <a:pt x="4269" y="16373"/>
                    <a:pt x="4443" y="16298"/>
                    <a:pt x="4616" y="16298"/>
                  </a:cubicBezTo>
                  <a:cubicBezTo>
                    <a:pt x="4641" y="16298"/>
                    <a:pt x="4666" y="16300"/>
                    <a:pt x="4692" y="16304"/>
                  </a:cubicBezTo>
                  <a:lnTo>
                    <a:pt x="4692" y="16208"/>
                  </a:lnTo>
                  <a:cubicBezTo>
                    <a:pt x="5107" y="16112"/>
                    <a:pt x="5393" y="15984"/>
                    <a:pt x="5681" y="15632"/>
                  </a:cubicBezTo>
                  <a:cubicBezTo>
                    <a:pt x="5735" y="15545"/>
                    <a:pt x="5823" y="15521"/>
                    <a:pt x="5926" y="15521"/>
                  </a:cubicBezTo>
                  <a:cubicBezTo>
                    <a:pt x="6050" y="15521"/>
                    <a:pt x="6195" y="15556"/>
                    <a:pt x="6327" y="15556"/>
                  </a:cubicBezTo>
                  <a:cubicBezTo>
                    <a:pt x="6406" y="15556"/>
                    <a:pt x="6479" y="15543"/>
                    <a:pt x="6542" y="15504"/>
                  </a:cubicBezTo>
                  <a:cubicBezTo>
                    <a:pt x="6637" y="15440"/>
                    <a:pt x="6605" y="15185"/>
                    <a:pt x="6573" y="15025"/>
                  </a:cubicBezTo>
                  <a:lnTo>
                    <a:pt x="6478" y="15025"/>
                  </a:lnTo>
                  <a:cubicBezTo>
                    <a:pt x="6446" y="14961"/>
                    <a:pt x="6510" y="14897"/>
                    <a:pt x="6478" y="14833"/>
                  </a:cubicBezTo>
                  <a:lnTo>
                    <a:pt x="6382" y="14833"/>
                  </a:lnTo>
                  <a:cubicBezTo>
                    <a:pt x="6254" y="14481"/>
                    <a:pt x="6286" y="14100"/>
                    <a:pt x="6382" y="13748"/>
                  </a:cubicBezTo>
                  <a:lnTo>
                    <a:pt x="6478" y="13748"/>
                  </a:lnTo>
                  <a:lnTo>
                    <a:pt x="6478" y="13652"/>
                  </a:lnTo>
                  <a:cubicBezTo>
                    <a:pt x="6510" y="13620"/>
                    <a:pt x="6573" y="13588"/>
                    <a:pt x="6637" y="13588"/>
                  </a:cubicBezTo>
                  <a:lnTo>
                    <a:pt x="6637" y="13492"/>
                  </a:lnTo>
                  <a:cubicBezTo>
                    <a:pt x="6893" y="13588"/>
                    <a:pt x="7181" y="13780"/>
                    <a:pt x="7149" y="14068"/>
                  </a:cubicBezTo>
                  <a:lnTo>
                    <a:pt x="7245" y="14068"/>
                  </a:lnTo>
                  <a:cubicBezTo>
                    <a:pt x="7277" y="14132"/>
                    <a:pt x="7213" y="14196"/>
                    <a:pt x="7245" y="14260"/>
                  </a:cubicBezTo>
                  <a:lnTo>
                    <a:pt x="7341" y="14260"/>
                  </a:lnTo>
                  <a:cubicBezTo>
                    <a:pt x="7341" y="14452"/>
                    <a:pt x="7341" y="14707"/>
                    <a:pt x="7501" y="14739"/>
                  </a:cubicBezTo>
                  <a:cubicBezTo>
                    <a:pt x="8170" y="14803"/>
                    <a:pt x="8681" y="15251"/>
                    <a:pt x="8969" y="15728"/>
                  </a:cubicBezTo>
                  <a:cubicBezTo>
                    <a:pt x="9353" y="16335"/>
                    <a:pt x="8873" y="17069"/>
                    <a:pt x="9257" y="17740"/>
                  </a:cubicBezTo>
                  <a:cubicBezTo>
                    <a:pt x="9353" y="17900"/>
                    <a:pt x="9321" y="18092"/>
                    <a:pt x="9289" y="18251"/>
                  </a:cubicBezTo>
                  <a:lnTo>
                    <a:pt x="9193" y="18251"/>
                  </a:lnTo>
                  <a:cubicBezTo>
                    <a:pt x="9161" y="18315"/>
                    <a:pt x="9225" y="18443"/>
                    <a:pt x="9193" y="18507"/>
                  </a:cubicBezTo>
                  <a:cubicBezTo>
                    <a:pt x="9118" y="18607"/>
                    <a:pt x="9043" y="18687"/>
                    <a:pt x="8938" y="18687"/>
                  </a:cubicBezTo>
                  <a:cubicBezTo>
                    <a:pt x="8908" y="18687"/>
                    <a:pt x="8876" y="18681"/>
                    <a:pt x="8841" y="18667"/>
                  </a:cubicBezTo>
                  <a:cubicBezTo>
                    <a:pt x="8841" y="18891"/>
                    <a:pt x="8713" y="19083"/>
                    <a:pt x="8649" y="19274"/>
                  </a:cubicBezTo>
                  <a:cubicBezTo>
                    <a:pt x="8457" y="19882"/>
                    <a:pt x="8617" y="20453"/>
                    <a:pt x="8489" y="21060"/>
                  </a:cubicBezTo>
                  <a:cubicBezTo>
                    <a:pt x="8394" y="21412"/>
                    <a:pt x="8362" y="21889"/>
                    <a:pt x="8138" y="22017"/>
                  </a:cubicBezTo>
                  <a:cubicBezTo>
                    <a:pt x="7722" y="22177"/>
                    <a:pt x="7626" y="22718"/>
                    <a:pt x="7309" y="22974"/>
                  </a:cubicBezTo>
                  <a:cubicBezTo>
                    <a:pt x="7176" y="23074"/>
                    <a:pt x="6992" y="23130"/>
                    <a:pt x="6810" y="23130"/>
                  </a:cubicBezTo>
                  <a:cubicBezTo>
                    <a:pt x="6642" y="23130"/>
                    <a:pt x="6475" y="23082"/>
                    <a:pt x="6352" y="22974"/>
                  </a:cubicBezTo>
                  <a:cubicBezTo>
                    <a:pt x="6096" y="22718"/>
                    <a:pt x="5681" y="22495"/>
                    <a:pt x="5713" y="22081"/>
                  </a:cubicBezTo>
                  <a:lnTo>
                    <a:pt x="5617" y="22081"/>
                  </a:lnTo>
                  <a:cubicBezTo>
                    <a:pt x="5425" y="21634"/>
                    <a:pt x="5073" y="21094"/>
                    <a:pt x="4596" y="20964"/>
                  </a:cubicBezTo>
                  <a:lnTo>
                    <a:pt x="4596" y="20871"/>
                  </a:lnTo>
                  <a:cubicBezTo>
                    <a:pt x="4458" y="20871"/>
                    <a:pt x="4304" y="20788"/>
                    <a:pt x="4181" y="20788"/>
                  </a:cubicBezTo>
                  <a:cubicBezTo>
                    <a:pt x="4132" y="20788"/>
                    <a:pt x="4088" y="20801"/>
                    <a:pt x="4052" y="20837"/>
                  </a:cubicBezTo>
                  <a:cubicBezTo>
                    <a:pt x="3797" y="21062"/>
                    <a:pt x="3892" y="21476"/>
                    <a:pt x="4180" y="21729"/>
                  </a:cubicBezTo>
                  <a:cubicBezTo>
                    <a:pt x="4212" y="21761"/>
                    <a:pt x="4148" y="21857"/>
                    <a:pt x="4180" y="21889"/>
                  </a:cubicBezTo>
                  <a:lnTo>
                    <a:pt x="4276" y="21889"/>
                  </a:lnTo>
                  <a:cubicBezTo>
                    <a:pt x="4244" y="22049"/>
                    <a:pt x="4372" y="22177"/>
                    <a:pt x="4340" y="22337"/>
                  </a:cubicBezTo>
                  <a:lnTo>
                    <a:pt x="4436" y="22337"/>
                  </a:lnTo>
                  <a:cubicBezTo>
                    <a:pt x="4468" y="22401"/>
                    <a:pt x="4468" y="22529"/>
                    <a:pt x="4436" y="22593"/>
                  </a:cubicBezTo>
                  <a:cubicBezTo>
                    <a:pt x="4335" y="22770"/>
                    <a:pt x="4173" y="22827"/>
                    <a:pt x="3983" y="22827"/>
                  </a:cubicBezTo>
                  <a:cubicBezTo>
                    <a:pt x="3933" y="22827"/>
                    <a:pt x="3882" y="22823"/>
                    <a:pt x="3829" y="22816"/>
                  </a:cubicBezTo>
                  <a:cubicBezTo>
                    <a:pt x="3797" y="22816"/>
                    <a:pt x="3797" y="22912"/>
                    <a:pt x="3765" y="22912"/>
                  </a:cubicBezTo>
                  <a:cubicBezTo>
                    <a:pt x="3738" y="22919"/>
                    <a:pt x="3710" y="22921"/>
                    <a:pt x="3681" y="22921"/>
                  </a:cubicBezTo>
                  <a:cubicBezTo>
                    <a:pt x="3602" y="22921"/>
                    <a:pt x="3516" y="22903"/>
                    <a:pt x="3435" y="22903"/>
                  </a:cubicBezTo>
                  <a:cubicBezTo>
                    <a:pt x="3405" y="22903"/>
                    <a:pt x="3377" y="22906"/>
                    <a:pt x="3349" y="22912"/>
                  </a:cubicBezTo>
                  <a:cubicBezTo>
                    <a:pt x="3317" y="22912"/>
                    <a:pt x="3285" y="22976"/>
                    <a:pt x="3253" y="23008"/>
                  </a:cubicBezTo>
                  <a:cubicBezTo>
                    <a:pt x="3189" y="23008"/>
                    <a:pt x="3125" y="22994"/>
                    <a:pt x="3071" y="22994"/>
                  </a:cubicBezTo>
                  <a:cubicBezTo>
                    <a:pt x="3044" y="22994"/>
                    <a:pt x="3019" y="22998"/>
                    <a:pt x="2997" y="23008"/>
                  </a:cubicBezTo>
                  <a:cubicBezTo>
                    <a:pt x="2901" y="23072"/>
                    <a:pt x="2774" y="23168"/>
                    <a:pt x="2838" y="23328"/>
                  </a:cubicBezTo>
                  <a:lnTo>
                    <a:pt x="2742" y="23328"/>
                  </a:lnTo>
                  <a:cubicBezTo>
                    <a:pt x="2710" y="23552"/>
                    <a:pt x="2678" y="23839"/>
                    <a:pt x="2774" y="23999"/>
                  </a:cubicBezTo>
                  <a:cubicBezTo>
                    <a:pt x="2870" y="24159"/>
                    <a:pt x="2870" y="24415"/>
                    <a:pt x="2806" y="24511"/>
                  </a:cubicBezTo>
                  <a:cubicBezTo>
                    <a:pt x="2718" y="24715"/>
                    <a:pt x="2552" y="24866"/>
                    <a:pt x="2303" y="24866"/>
                  </a:cubicBezTo>
                  <a:cubicBezTo>
                    <a:pt x="2279" y="24866"/>
                    <a:pt x="2255" y="24865"/>
                    <a:pt x="2230" y="24862"/>
                  </a:cubicBezTo>
                  <a:lnTo>
                    <a:pt x="2230" y="24958"/>
                  </a:lnTo>
                  <a:cubicBezTo>
                    <a:pt x="2070" y="24990"/>
                    <a:pt x="1910" y="24958"/>
                    <a:pt x="1719" y="25022"/>
                  </a:cubicBezTo>
                  <a:cubicBezTo>
                    <a:pt x="1679" y="25035"/>
                    <a:pt x="1639" y="25043"/>
                    <a:pt x="1595" y="25043"/>
                  </a:cubicBezTo>
                  <a:cubicBezTo>
                    <a:pt x="1532" y="25043"/>
                    <a:pt x="1461" y="25028"/>
                    <a:pt x="1367" y="24990"/>
                  </a:cubicBezTo>
                  <a:cubicBezTo>
                    <a:pt x="1261" y="24951"/>
                    <a:pt x="1146" y="24930"/>
                    <a:pt x="1035" y="24930"/>
                  </a:cubicBezTo>
                  <a:cubicBezTo>
                    <a:pt x="779" y="24930"/>
                    <a:pt x="543" y="25042"/>
                    <a:pt x="476" y="25310"/>
                  </a:cubicBezTo>
                  <a:cubicBezTo>
                    <a:pt x="380" y="25853"/>
                    <a:pt x="412" y="26363"/>
                    <a:pt x="444" y="26906"/>
                  </a:cubicBezTo>
                  <a:cubicBezTo>
                    <a:pt x="444" y="26938"/>
                    <a:pt x="508" y="26970"/>
                    <a:pt x="540" y="27002"/>
                  </a:cubicBezTo>
                  <a:cubicBezTo>
                    <a:pt x="540" y="27098"/>
                    <a:pt x="508" y="27194"/>
                    <a:pt x="540" y="27258"/>
                  </a:cubicBezTo>
                  <a:cubicBezTo>
                    <a:pt x="732" y="27737"/>
                    <a:pt x="1463" y="28055"/>
                    <a:pt x="1271" y="28598"/>
                  </a:cubicBezTo>
                  <a:cubicBezTo>
                    <a:pt x="1143" y="28950"/>
                    <a:pt x="983" y="29329"/>
                    <a:pt x="1111" y="29713"/>
                  </a:cubicBezTo>
                  <a:cubicBezTo>
                    <a:pt x="1235" y="30011"/>
                    <a:pt x="1378" y="30297"/>
                    <a:pt x="1542" y="30570"/>
                  </a:cubicBezTo>
                  <a:cubicBezTo>
                    <a:pt x="9342" y="29551"/>
                    <a:pt x="15360" y="22895"/>
                    <a:pt x="15360" y="14833"/>
                  </a:cubicBezTo>
                  <a:cubicBezTo>
                    <a:pt x="15360" y="8054"/>
                    <a:pt x="11104" y="2270"/>
                    <a:pt x="5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5576150" y="885125"/>
              <a:ext cx="614225" cy="793250"/>
            </a:xfrm>
            <a:custGeom>
              <a:avLst/>
              <a:gdLst/>
              <a:ahLst/>
              <a:cxnLst/>
              <a:rect l="l" t="t" r="r" b="b"/>
              <a:pathLst>
                <a:path w="24569" h="31730" extrusionOk="0">
                  <a:moveTo>
                    <a:pt x="14720" y="1"/>
                  </a:moveTo>
                  <a:cubicBezTo>
                    <a:pt x="13915" y="1"/>
                    <a:pt x="13126" y="58"/>
                    <a:pt x="12357" y="176"/>
                  </a:cubicBezTo>
                  <a:cubicBezTo>
                    <a:pt x="12570" y="753"/>
                    <a:pt x="12839" y="1314"/>
                    <a:pt x="13116" y="1855"/>
                  </a:cubicBezTo>
                  <a:cubicBezTo>
                    <a:pt x="13148" y="1919"/>
                    <a:pt x="13084" y="1983"/>
                    <a:pt x="13116" y="2047"/>
                  </a:cubicBezTo>
                  <a:lnTo>
                    <a:pt x="13212" y="2047"/>
                  </a:lnTo>
                  <a:cubicBezTo>
                    <a:pt x="13243" y="2143"/>
                    <a:pt x="13180" y="2271"/>
                    <a:pt x="13212" y="2366"/>
                  </a:cubicBezTo>
                  <a:lnTo>
                    <a:pt x="13307" y="2366"/>
                  </a:lnTo>
                  <a:cubicBezTo>
                    <a:pt x="13339" y="2494"/>
                    <a:pt x="13339" y="2590"/>
                    <a:pt x="13307" y="2718"/>
                  </a:cubicBezTo>
                  <a:lnTo>
                    <a:pt x="13212" y="2718"/>
                  </a:lnTo>
                  <a:cubicBezTo>
                    <a:pt x="13180" y="2750"/>
                    <a:pt x="13243" y="2846"/>
                    <a:pt x="13212" y="2878"/>
                  </a:cubicBezTo>
                  <a:lnTo>
                    <a:pt x="13116" y="2878"/>
                  </a:lnTo>
                  <a:cubicBezTo>
                    <a:pt x="13116" y="3549"/>
                    <a:pt x="12668" y="4184"/>
                    <a:pt x="12860" y="4856"/>
                  </a:cubicBezTo>
                  <a:lnTo>
                    <a:pt x="12956" y="4856"/>
                  </a:lnTo>
                  <a:cubicBezTo>
                    <a:pt x="12988" y="4920"/>
                    <a:pt x="12924" y="5047"/>
                    <a:pt x="12956" y="5111"/>
                  </a:cubicBezTo>
                  <a:lnTo>
                    <a:pt x="13052" y="5111"/>
                  </a:lnTo>
                  <a:cubicBezTo>
                    <a:pt x="13084" y="5303"/>
                    <a:pt x="13084" y="5495"/>
                    <a:pt x="13052" y="5687"/>
                  </a:cubicBezTo>
                  <a:lnTo>
                    <a:pt x="12956" y="5687"/>
                  </a:lnTo>
                  <a:cubicBezTo>
                    <a:pt x="12924" y="5751"/>
                    <a:pt x="12988" y="5879"/>
                    <a:pt x="12956" y="5943"/>
                  </a:cubicBezTo>
                  <a:cubicBezTo>
                    <a:pt x="12540" y="6550"/>
                    <a:pt x="12764" y="7219"/>
                    <a:pt x="12700" y="7890"/>
                  </a:cubicBezTo>
                  <a:lnTo>
                    <a:pt x="12604" y="7890"/>
                  </a:lnTo>
                  <a:cubicBezTo>
                    <a:pt x="12572" y="8018"/>
                    <a:pt x="12476" y="8114"/>
                    <a:pt x="12348" y="8146"/>
                  </a:cubicBezTo>
                  <a:lnTo>
                    <a:pt x="12348" y="8242"/>
                  </a:lnTo>
                  <a:cubicBezTo>
                    <a:pt x="12342" y="8249"/>
                    <a:pt x="12332" y="8251"/>
                    <a:pt x="12321" y="8251"/>
                  </a:cubicBezTo>
                  <a:cubicBezTo>
                    <a:pt x="12290" y="8251"/>
                    <a:pt x="12247" y="8233"/>
                    <a:pt x="12216" y="8233"/>
                  </a:cubicBezTo>
                  <a:cubicBezTo>
                    <a:pt x="12205" y="8233"/>
                    <a:pt x="12195" y="8235"/>
                    <a:pt x="12189" y="8242"/>
                  </a:cubicBezTo>
                  <a:lnTo>
                    <a:pt x="12189" y="8338"/>
                  </a:lnTo>
                  <a:cubicBezTo>
                    <a:pt x="11986" y="8389"/>
                    <a:pt x="11767" y="8430"/>
                    <a:pt x="11558" y="8430"/>
                  </a:cubicBezTo>
                  <a:cubicBezTo>
                    <a:pt x="11370" y="8430"/>
                    <a:pt x="11191" y="8397"/>
                    <a:pt x="11040" y="8306"/>
                  </a:cubicBezTo>
                  <a:cubicBezTo>
                    <a:pt x="10840" y="8192"/>
                    <a:pt x="10464" y="8077"/>
                    <a:pt x="10158" y="8077"/>
                  </a:cubicBezTo>
                  <a:cubicBezTo>
                    <a:pt x="10122" y="8077"/>
                    <a:pt x="10087" y="8079"/>
                    <a:pt x="10053" y="8082"/>
                  </a:cubicBezTo>
                  <a:cubicBezTo>
                    <a:pt x="9893" y="8082"/>
                    <a:pt x="10115" y="8210"/>
                    <a:pt x="9893" y="8274"/>
                  </a:cubicBezTo>
                  <a:cubicBezTo>
                    <a:pt x="9861" y="8274"/>
                    <a:pt x="9893" y="8370"/>
                    <a:pt x="9829" y="8498"/>
                  </a:cubicBezTo>
                  <a:cubicBezTo>
                    <a:pt x="9765" y="8594"/>
                    <a:pt x="9765" y="8722"/>
                    <a:pt x="9797" y="8849"/>
                  </a:cubicBezTo>
                  <a:lnTo>
                    <a:pt x="9893" y="8849"/>
                  </a:lnTo>
                  <a:cubicBezTo>
                    <a:pt x="10053" y="9329"/>
                    <a:pt x="10533" y="9678"/>
                    <a:pt x="10912" y="10030"/>
                  </a:cubicBezTo>
                  <a:cubicBezTo>
                    <a:pt x="11008" y="10126"/>
                    <a:pt x="11104" y="10254"/>
                    <a:pt x="11168" y="10382"/>
                  </a:cubicBezTo>
                  <a:cubicBezTo>
                    <a:pt x="11185" y="10364"/>
                    <a:pt x="11198" y="10357"/>
                    <a:pt x="11209" y="10357"/>
                  </a:cubicBezTo>
                  <a:cubicBezTo>
                    <a:pt x="11249" y="10357"/>
                    <a:pt x="11250" y="10457"/>
                    <a:pt x="11296" y="10457"/>
                  </a:cubicBezTo>
                  <a:cubicBezTo>
                    <a:pt x="11305" y="10457"/>
                    <a:pt x="11315" y="10454"/>
                    <a:pt x="11328" y="10446"/>
                  </a:cubicBezTo>
                  <a:lnTo>
                    <a:pt x="11328" y="10446"/>
                  </a:lnTo>
                  <a:cubicBezTo>
                    <a:pt x="11328" y="10510"/>
                    <a:pt x="11296" y="10574"/>
                    <a:pt x="11328" y="10606"/>
                  </a:cubicBezTo>
                  <a:lnTo>
                    <a:pt x="11423" y="10606"/>
                  </a:lnTo>
                  <a:cubicBezTo>
                    <a:pt x="11455" y="10669"/>
                    <a:pt x="11391" y="10733"/>
                    <a:pt x="11423" y="10797"/>
                  </a:cubicBezTo>
                  <a:lnTo>
                    <a:pt x="11519" y="10797"/>
                  </a:lnTo>
                  <a:cubicBezTo>
                    <a:pt x="11551" y="11021"/>
                    <a:pt x="11551" y="11245"/>
                    <a:pt x="11519" y="11469"/>
                  </a:cubicBezTo>
                  <a:lnTo>
                    <a:pt x="11423" y="11469"/>
                  </a:lnTo>
                  <a:cubicBezTo>
                    <a:pt x="11396" y="11795"/>
                    <a:pt x="11091" y="12142"/>
                    <a:pt x="10747" y="12142"/>
                  </a:cubicBezTo>
                  <a:cubicBezTo>
                    <a:pt x="10687" y="12142"/>
                    <a:pt x="10626" y="12131"/>
                    <a:pt x="10565" y="12108"/>
                  </a:cubicBezTo>
                  <a:cubicBezTo>
                    <a:pt x="10408" y="12041"/>
                    <a:pt x="10252" y="11958"/>
                    <a:pt x="10106" y="11958"/>
                  </a:cubicBezTo>
                  <a:cubicBezTo>
                    <a:pt x="10044" y="11958"/>
                    <a:pt x="9983" y="11974"/>
                    <a:pt x="9925" y="12012"/>
                  </a:cubicBezTo>
                  <a:cubicBezTo>
                    <a:pt x="9829" y="12044"/>
                    <a:pt x="9797" y="12236"/>
                    <a:pt x="9733" y="12332"/>
                  </a:cubicBezTo>
                  <a:cubicBezTo>
                    <a:pt x="9574" y="12460"/>
                    <a:pt x="9446" y="12651"/>
                    <a:pt x="9286" y="12715"/>
                  </a:cubicBezTo>
                  <a:cubicBezTo>
                    <a:pt x="9201" y="12751"/>
                    <a:pt x="9115" y="12768"/>
                    <a:pt x="9031" y="12768"/>
                  </a:cubicBezTo>
                  <a:cubicBezTo>
                    <a:pt x="8518" y="12768"/>
                    <a:pt x="8086" y="12155"/>
                    <a:pt x="8361" y="11663"/>
                  </a:cubicBezTo>
                  <a:cubicBezTo>
                    <a:pt x="8521" y="11311"/>
                    <a:pt x="8713" y="10929"/>
                    <a:pt x="8521" y="10546"/>
                  </a:cubicBezTo>
                  <a:cubicBezTo>
                    <a:pt x="8489" y="10482"/>
                    <a:pt x="8457" y="10386"/>
                    <a:pt x="8457" y="10290"/>
                  </a:cubicBezTo>
                  <a:lnTo>
                    <a:pt x="8361" y="10290"/>
                  </a:lnTo>
                  <a:cubicBezTo>
                    <a:pt x="8425" y="10162"/>
                    <a:pt x="8329" y="10002"/>
                    <a:pt x="8265" y="9970"/>
                  </a:cubicBezTo>
                  <a:cubicBezTo>
                    <a:pt x="8073" y="9747"/>
                    <a:pt x="7722" y="9427"/>
                    <a:pt x="7849" y="9109"/>
                  </a:cubicBezTo>
                  <a:cubicBezTo>
                    <a:pt x="7626" y="9109"/>
                    <a:pt x="7466" y="9046"/>
                    <a:pt x="7274" y="9046"/>
                  </a:cubicBezTo>
                  <a:cubicBezTo>
                    <a:pt x="7178" y="9046"/>
                    <a:pt x="6986" y="9109"/>
                    <a:pt x="6954" y="9173"/>
                  </a:cubicBezTo>
                  <a:cubicBezTo>
                    <a:pt x="6827" y="9589"/>
                    <a:pt x="6986" y="10002"/>
                    <a:pt x="7242" y="10386"/>
                  </a:cubicBezTo>
                  <a:cubicBezTo>
                    <a:pt x="7306" y="10482"/>
                    <a:pt x="7274" y="10610"/>
                    <a:pt x="7274" y="10706"/>
                  </a:cubicBezTo>
                  <a:cubicBezTo>
                    <a:pt x="7244" y="10694"/>
                    <a:pt x="7215" y="10688"/>
                    <a:pt x="7188" y="10688"/>
                  </a:cubicBezTo>
                  <a:cubicBezTo>
                    <a:pt x="7070" y="10688"/>
                    <a:pt x="6980" y="10788"/>
                    <a:pt x="6954" y="10866"/>
                  </a:cubicBezTo>
                  <a:cubicBezTo>
                    <a:pt x="6890" y="11025"/>
                    <a:pt x="6954" y="11217"/>
                    <a:pt x="6922" y="11377"/>
                  </a:cubicBezTo>
                  <a:lnTo>
                    <a:pt x="6827" y="11377"/>
                  </a:lnTo>
                  <a:cubicBezTo>
                    <a:pt x="6858" y="11539"/>
                    <a:pt x="6824" y="11663"/>
                    <a:pt x="6750" y="11758"/>
                  </a:cubicBezTo>
                  <a:cubicBezTo>
                    <a:pt x="6611" y="11611"/>
                    <a:pt x="6445" y="11473"/>
                    <a:pt x="6253" y="11345"/>
                  </a:cubicBezTo>
                  <a:cubicBezTo>
                    <a:pt x="5742" y="10993"/>
                    <a:pt x="6157" y="10068"/>
                    <a:pt x="5774" y="9493"/>
                  </a:cubicBezTo>
                  <a:cubicBezTo>
                    <a:pt x="5648" y="9284"/>
                    <a:pt x="5360" y="9171"/>
                    <a:pt x="5086" y="9171"/>
                  </a:cubicBezTo>
                  <a:cubicBezTo>
                    <a:pt x="4941" y="9171"/>
                    <a:pt x="4800" y="9203"/>
                    <a:pt x="4689" y="9269"/>
                  </a:cubicBezTo>
                  <a:cubicBezTo>
                    <a:pt x="4082" y="9589"/>
                    <a:pt x="4273" y="10578"/>
                    <a:pt x="3798" y="10897"/>
                  </a:cubicBezTo>
                  <a:cubicBezTo>
                    <a:pt x="3580" y="11032"/>
                    <a:pt x="3248" y="11166"/>
                    <a:pt x="2916" y="11166"/>
                  </a:cubicBezTo>
                  <a:cubicBezTo>
                    <a:pt x="2617" y="11166"/>
                    <a:pt x="2318" y="11056"/>
                    <a:pt x="2106" y="10738"/>
                  </a:cubicBezTo>
                  <a:cubicBezTo>
                    <a:pt x="2096" y="10709"/>
                    <a:pt x="2072" y="10697"/>
                    <a:pt x="2040" y="10697"/>
                  </a:cubicBezTo>
                  <a:cubicBezTo>
                    <a:pt x="1966" y="10697"/>
                    <a:pt x="1853" y="10757"/>
                    <a:pt x="1786" y="10802"/>
                  </a:cubicBezTo>
                  <a:cubicBezTo>
                    <a:pt x="1403" y="11057"/>
                    <a:pt x="1085" y="11313"/>
                    <a:pt x="765" y="11631"/>
                  </a:cubicBezTo>
                  <a:cubicBezTo>
                    <a:pt x="0" y="12396"/>
                    <a:pt x="733" y="13387"/>
                    <a:pt x="957" y="14278"/>
                  </a:cubicBezTo>
                  <a:cubicBezTo>
                    <a:pt x="1094" y="14795"/>
                    <a:pt x="1115" y="15492"/>
                    <a:pt x="1567" y="15789"/>
                  </a:cubicBezTo>
                  <a:cubicBezTo>
                    <a:pt x="1520" y="15982"/>
                    <a:pt x="1552" y="16221"/>
                    <a:pt x="1531" y="16383"/>
                  </a:cubicBezTo>
                  <a:cubicBezTo>
                    <a:pt x="1499" y="16767"/>
                    <a:pt x="1914" y="17054"/>
                    <a:pt x="2074" y="17404"/>
                  </a:cubicBezTo>
                  <a:cubicBezTo>
                    <a:pt x="2106" y="17468"/>
                    <a:pt x="2074" y="17532"/>
                    <a:pt x="2074" y="17596"/>
                  </a:cubicBezTo>
                  <a:cubicBezTo>
                    <a:pt x="2106" y="17628"/>
                    <a:pt x="2170" y="17628"/>
                    <a:pt x="2170" y="17660"/>
                  </a:cubicBezTo>
                  <a:cubicBezTo>
                    <a:pt x="2202" y="18075"/>
                    <a:pt x="2266" y="18487"/>
                    <a:pt x="2138" y="18838"/>
                  </a:cubicBezTo>
                  <a:cubicBezTo>
                    <a:pt x="2074" y="18998"/>
                    <a:pt x="2106" y="19190"/>
                    <a:pt x="2074" y="19350"/>
                  </a:cubicBezTo>
                  <a:lnTo>
                    <a:pt x="2170" y="19350"/>
                  </a:lnTo>
                  <a:lnTo>
                    <a:pt x="2170" y="19446"/>
                  </a:lnTo>
                  <a:lnTo>
                    <a:pt x="2266" y="19446"/>
                  </a:lnTo>
                  <a:lnTo>
                    <a:pt x="2266" y="19542"/>
                  </a:lnTo>
                  <a:cubicBezTo>
                    <a:pt x="2277" y="19538"/>
                    <a:pt x="2287" y="19536"/>
                    <a:pt x="2297" y="19536"/>
                  </a:cubicBezTo>
                  <a:cubicBezTo>
                    <a:pt x="2366" y="19536"/>
                    <a:pt x="2421" y="19611"/>
                    <a:pt x="2490" y="19611"/>
                  </a:cubicBezTo>
                  <a:cubicBezTo>
                    <a:pt x="2500" y="19611"/>
                    <a:pt x="2511" y="19609"/>
                    <a:pt x="2522" y="19605"/>
                  </a:cubicBezTo>
                  <a:lnTo>
                    <a:pt x="2522" y="19701"/>
                  </a:lnTo>
                  <a:cubicBezTo>
                    <a:pt x="2585" y="19733"/>
                    <a:pt x="2681" y="19733"/>
                    <a:pt x="2777" y="19765"/>
                  </a:cubicBezTo>
                  <a:cubicBezTo>
                    <a:pt x="2869" y="19796"/>
                    <a:pt x="3013" y="19841"/>
                    <a:pt x="3145" y="19841"/>
                  </a:cubicBezTo>
                  <a:cubicBezTo>
                    <a:pt x="3287" y="19841"/>
                    <a:pt x="3415" y="19788"/>
                    <a:pt x="3449" y="19605"/>
                  </a:cubicBezTo>
                  <a:lnTo>
                    <a:pt x="3545" y="19605"/>
                  </a:lnTo>
                  <a:cubicBezTo>
                    <a:pt x="3768" y="19062"/>
                    <a:pt x="3353" y="18427"/>
                    <a:pt x="3672" y="17947"/>
                  </a:cubicBezTo>
                  <a:cubicBezTo>
                    <a:pt x="3768" y="17756"/>
                    <a:pt x="4120" y="17756"/>
                    <a:pt x="4374" y="17724"/>
                  </a:cubicBezTo>
                  <a:cubicBezTo>
                    <a:pt x="4380" y="17723"/>
                    <a:pt x="4387" y="17722"/>
                    <a:pt x="4394" y="17722"/>
                  </a:cubicBezTo>
                  <a:cubicBezTo>
                    <a:pt x="4631" y="17722"/>
                    <a:pt x="4670" y="18267"/>
                    <a:pt x="4981" y="18267"/>
                  </a:cubicBezTo>
                  <a:lnTo>
                    <a:pt x="4981" y="18363"/>
                  </a:lnTo>
                  <a:cubicBezTo>
                    <a:pt x="4992" y="18362"/>
                    <a:pt x="5003" y="18362"/>
                    <a:pt x="5013" y="18362"/>
                  </a:cubicBezTo>
                  <a:cubicBezTo>
                    <a:pt x="5388" y="18362"/>
                    <a:pt x="5238" y="18914"/>
                    <a:pt x="5301" y="19190"/>
                  </a:cubicBezTo>
                  <a:lnTo>
                    <a:pt x="5397" y="19190"/>
                  </a:lnTo>
                  <a:cubicBezTo>
                    <a:pt x="5428" y="19542"/>
                    <a:pt x="5428" y="19861"/>
                    <a:pt x="5397" y="20211"/>
                  </a:cubicBezTo>
                  <a:lnTo>
                    <a:pt x="5301" y="20211"/>
                  </a:lnTo>
                  <a:cubicBezTo>
                    <a:pt x="5365" y="20403"/>
                    <a:pt x="5173" y="20498"/>
                    <a:pt x="5077" y="20626"/>
                  </a:cubicBezTo>
                  <a:cubicBezTo>
                    <a:pt x="5066" y="20637"/>
                    <a:pt x="5048" y="20641"/>
                    <a:pt x="5027" y="20641"/>
                  </a:cubicBezTo>
                  <a:cubicBezTo>
                    <a:pt x="4984" y="20641"/>
                    <a:pt x="4928" y="20626"/>
                    <a:pt x="4885" y="20626"/>
                  </a:cubicBezTo>
                  <a:cubicBezTo>
                    <a:pt x="4853" y="20658"/>
                    <a:pt x="4853" y="20690"/>
                    <a:pt x="4821" y="20722"/>
                  </a:cubicBezTo>
                  <a:cubicBezTo>
                    <a:pt x="4757" y="20722"/>
                    <a:pt x="4693" y="20708"/>
                    <a:pt x="4639" y="20708"/>
                  </a:cubicBezTo>
                  <a:cubicBezTo>
                    <a:pt x="4612" y="20708"/>
                    <a:pt x="4587" y="20712"/>
                    <a:pt x="4565" y="20722"/>
                  </a:cubicBezTo>
                  <a:lnTo>
                    <a:pt x="4565" y="20818"/>
                  </a:lnTo>
                  <a:cubicBezTo>
                    <a:pt x="4509" y="20804"/>
                    <a:pt x="4458" y="20798"/>
                    <a:pt x="4410" y="20798"/>
                  </a:cubicBezTo>
                  <a:cubicBezTo>
                    <a:pt x="4238" y="20798"/>
                    <a:pt x="4108" y="20878"/>
                    <a:pt x="3958" y="20978"/>
                  </a:cubicBezTo>
                  <a:cubicBezTo>
                    <a:pt x="3926" y="21010"/>
                    <a:pt x="3990" y="21106"/>
                    <a:pt x="3958" y="21138"/>
                  </a:cubicBezTo>
                  <a:lnTo>
                    <a:pt x="3862" y="21138"/>
                  </a:lnTo>
                  <a:cubicBezTo>
                    <a:pt x="3839" y="21480"/>
                    <a:pt x="3555" y="21611"/>
                    <a:pt x="3268" y="21611"/>
                  </a:cubicBezTo>
                  <a:cubicBezTo>
                    <a:pt x="3153" y="21611"/>
                    <a:pt x="3037" y="21590"/>
                    <a:pt x="2937" y="21553"/>
                  </a:cubicBezTo>
                  <a:cubicBezTo>
                    <a:pt x="2885" y="21527"/>
                    <a:pt x="2813" y="21481"/>
                    <a:pt x="2736" y="21481"/>
                  </a:cubicBezTo>
                  <a:cubicBezTo>
                    <a:pt x="2718" y="21481"/>
                    <a:pt x="2700" y="21483"/>
                    <a:pt x="2681" y="21489"/>
                  </a:cubicBezTo>
                  <a:lnTo>
                    <a:pt x="2681" y="21585"/>
                  </a:lnTo>
                  <a:lnTo>
                    <a:pt x="2585" y="21585"/>
                  </a:lnTo>
                  <a:cubicBezTo>
                    <a:pt x="2298" y="22286"/>
                    <a:pt x="2905" y="23054"/>
                    <a:pt x="3542" y="23182"/>
                  </a:cubicBezTo>
                  <a:cubicBezTo>
                    <a:pt x="3478" y="23277"/>
                    <a:pt x="3670" y="23277"/>
                    <a:pt x="3606" y="23373"/>
                  </a:cubicBezTo>
                  <a:lnTo>
                    <a:pt x="3702" y="23373"/>
                  </a:lnTo>
                  <a:cubicBezTo>
                    <a:pt x="3830" y="23821"/>
                    <a:pt x="4529" y="23949"/>
                    <a:pt x="4753" y="24170"/>
                  </a:cubicBezTo>
                  <a:cubicBezTo>
                    <a:pt x="4976" y="24421"/>
                    <a:pt x="5247" y="24839"/>
                    <a:pt x="5630" y="24839"/>
                  </a:cubicBezTo>
                  <a:cubicBezTo>
                    <a:pt x="5686" y="24839"/>
                    <a:pt x="5744" y="24830"/>
                    <a:pt x="5806" y="24810"/>
                  </a:cubicBezTo>
                  <a:lnTo>
                    <a:pt x="5806" y="24714"/>
                  </a:lnTo>
                  <a:cubicBezTo>
                    <a:pt x="6038" y="24701"/>
                    <a:pt x="6280" y="24672"/>
                    <a:pt x="6512" y="24672"/>
                  </a:cubicBezTo>
                  <a:cubicBezTo>
                    <a:pt x="6854" y="24672"/>
                    <a:pt x="7173" y="24735"/>
                    <a:pt x="7402" y="25002"/>
                  </a:cubicBezTo>
                  <a:cubicBezTo>
                    <a:pt x="7658" y="25321"/>
                    <a:pt x="8167" y="25701"/>
                    <a:pt x="8519" y="25956"/>
                  </a:cubicBezTo>
                  <a:cubicBezTo>
                    <a:pt x="8966" y="26308"/>
                    <a:pt x="8806" y="27009"/>
                    <a:pt x="8774" y="27617"/>
                  </a:cubicBezTo>
                  <a:cubicBezTo>
                    <a:pt x="8679" y="28382"/>
                    <a:pt x="8966" y="29117"/>
                    <a:pt x="8998" y="29882"/>
                  </a:cubicBezTo>
                  <a:cubicBezTo>
                    <a:pt x="9020" y="30174"/>
                    <a:pt x="9090" y="30451"/>
                    <a:pt x="9173" y="30734"/>
                  </a:cubicBezTo>
                  <a:cubicBezTo>
                    <a:pt x="10899" y="31378"/>
                    <a:pt x="12766" y="31730"/>
                    <a:pt x="14716" y="31730"/>
                  </a:cubicBezTo>
                  <a:cubicBezTo>
                    <a:pt x="15413" y="31730"/>
                    <a:pt x="16095" y="31685"/>
                    <a:pt x="16766" y="31600"/>
                  </a:cubicBezTo>
                  <a:cubicBezTo>
                    <a:pt x="16602" y="31327"/>
                    <a:pt x="16459" y="31043"/>
                    <a:pt x="16336" y="30745"/>
                  </a:cubicBezTo>
                  <a:cubicBezTo>
                    <a:pt x="16208" y="30361"/>
                    <a:pt x="16368" y="29980"/>
                    <a:pt x="16496" y="29628"/>
                  </a:cubicBezTo>
                  <a:cubicBezTo>
                    <a:pt x="16687" y="29085"/>
                    <a:pt x="15952" y="28767"/>
                    <a:pt x="15765" y="28288"/>
                  </a:cubicBezTo>
                  <a:cubicBezTo>
                    <a:pt x="15733" y="28224"/>
                    <a:pt x="15765" y="28128"/>
                    <a:pt x="15765" y="28032"/>
                  </a:cubicBezTo>
                  <a:cubicBezTo>
                    <a:pt x="15733" y="28000"/>
                    <a:pt x="15669" y="27968"/>
                    <a:pt x="15669" y="27936"/>
                  </a:cubicBezTo>
                  <a:cubicBezTo>
                    <a:pt x="15637" y="27393"/>
                    <a:pt x="15605" y="26883"/>
                    <a:pt x="15701" y="26340"/>
                  </a:cubicBezTo>
                  <a:cubicBezTo>
                    <a:pt x="15768" y="26072"/>
                    <a:pt x="16005" y="25960"/>
                    <a:pt x="16261" y="25960"/>
                  </a:cubicBezTo>
                  <a:cubicBezTo>
                    <a:pt x="16372" y="25960"/>
                    <a:pt x="16486" y="25982"/>
                    <a:pt x="16592" y="26020"/>
                  </a:cubicBezTo>
                  <a:cubicBezTo>
                    <a:pt x="16685" y="26058"/>
                    <a:pt x="16757" y="26073"/>
                    <a:pt x="16819" y="26073"/>
                  </a:cubicBezTo>
                  <a:cubicBezTo>
                    <a:pt x="16864" y="26073"/>
                    <a:pt x="16903" y="26065"/>
                    <a:pt x="16943" y="26052"/>
                  </a:cubicBezTo>
                  <a:cubicBezTo>
                    <a:pt x="17135" y="25988"/>
                    <a:pt x="17295" y="26020"/>
                    <a:pt x="17455" y="25988"/>
                  </a:cubicBezTo>
                  <a:lnTo>
                    <a:pt x="17455" y="25892"/>
                  </a:lnTo>
                  <a:cubicBezTo>
                    <a:pt x="17479" y="25895"/>
                    <a:pt x="17503" y="25896"/>
                    <a:pt x="17527" y="25896"/>
                  </a:cubicBezTo>
                  <a:cubicBezTo>
                    <a:pt x="17775" y="25896"/>
                    <a:pt x="17942" y="25745"/>
                    <a:pt x="18030" y="25541"/>
                  </a:cubicBezTo>
                  <a:cubicBezTo>
                    <a:pt x="18094" y="25445"/>
                    <a:pt x="18094" y="25189"/>
                    <a:pt x="17998" y="25029"/>
                  </a:cubicBezTo>
                  <a:cubicBezTo>
                    <a:pt x="17902" y="24869"/>
                    <a:pt x="17934" y="24582"/>
                    <a:pt x="17966" y="24358"/>
                  </a:cubicBezTo>
                  <a:lnTo>
                    <a:pt x="18062" y="24358"/>
                  </a:lnTo>
                  <a:cubicBezTo>
                    <a:pt x="17998" y="24198"/>
                    <a:pt x="18126" y="24102"/>
                    <a:pt x="18222" y="24038"/>
                  </a:cubicBezTo>
                  <a:cubicBezTo>
                    <a:pt x="18243" y="24028"/>
                    <a:pt x="18268" y="24024"/>
                    <a:pt x="18295" y="24024"/>
                  </a:cubicBezTo>
                  <a:cubicBezTo>
                    <a:pt x="18350" y="24024"/>
                    <a:pt x="18414" y="24038"/>
                    <a:pt x="18478" y="24038"/>
                  </a:cubicBezTo>
                  <a:cubicBezTo>
                    <a:pt x="18510" y="24006"/>
                    <a:pt x="18542" y="23942"/>
                    <a:pt x="18574" y="23942"/>
                  </a:cubicBezTo>
                  <a:cubicBezTo>
                    <a:pt x="18601" y="23936"/>
                    <a:pt x="18629" y="23933"/>
                    <a:pt x="18658" y="23933"/>
                  </a:cubicBezTo>
                  <a:cubicBezTo>
                    <a:pt x="18738" y="23933"/>
                    <a:pt x="18824" y="23952"/>
                    <a:pt x="18904" y="23952"/>
                  </a:cubicBezTo>
                  <a:cubicBezTo>
                    <a:pt x="18934" y="23952"/>
                    <a:pt x="18962" y="23949"/>
                    <a:pt x="18989" y="23942"/>
                  </a:cubicBezTo>
                  <a:cubicBezTo>
                    <a:pt x="19021" y="23942"/>
                    <a:pt x="19021" y="23846"/>
                    <a:pt x="19053" y="23846"/>
                  </a:cubicBezTo>
                  <a:cubicBezTo>
                    <a:pt x="19106" y="23853"/>
                    <a:pt x="19158" y="23857"/>
                    <a:pt x="19207" y="23857"/>
                  </a:cubicBezTo>
                  <a:cubicBezTo>
                    <a:pt x="19397" y="23857"/>
                    <a:pt x="19559" y="23800"/>
                    <a:pt x="19660" y="23623"/>
                  </a:cubicBezTo>
                  <a:cubicBezTo>
                    <a:pt x="19692" y="23559"/>
                    <a:pt x="19692" y="23431"/>
                    <a:pt x="19660" y="23367"/>
                  </a:cubicBezTo>
                  <a:lnTo>
                    <a:pt x="19565" y="23367"/>
                  </a:lnTo>
                  <a:cubicBezTo>
                    <a:pt x="19597" y="23207"/>
                    <a:pt x="19469" y="23079"/>
                    <a:pt x="19501" y="22919"/>
                  </a:cubicBezTo>
                  <a:lnTo>
                    <a:pt x="19405" y="22919"/>
                  </a:lnTo>
                  <a:cubicBezTo>
                    <a:pt x="19373" y="22887"/>
                    <a:pt x="19437" y="22792"/>
                    <a:pt x="19405" y="22760"/>
                  </a:cubicBezTo>
                  <a:cubicBezTo>
                    <a:pt x="19117" y="22504"/>
                    <a:pt x="19021" y="22088"/>
                    <a:pt x="19277" y="21869"/>
                  </a:cubicBezTo>
                  <a:cubicBezTo>
                    <a:pt x="19313" y="21832"/>
                    <a:pt x="19358" y="21819"/>
                    <a:pt x="19407" y="21819"/>
                  </a:cubicBezTo>
                  <a:cubicBezTo>
                    <a:pt x="19530" y="21819"/>
                    <a:pt x="19683" y="21901"/>
                    <a:pt x="19820" y="21901"/>
                  </a:cubicBezTo>
                  <a:lnTo>
                    <a:pt x="19820" y="21997"/>
                  </a:lnTo>
                  <a:cubicBezTo>
                    <a:pt x="20300" y="22125"/>
                    <a:pt x="20649" y="22668"/>
                    <a:pt x="20841" y="23111"/>
                  </a:cubicBezTo>
                  <a:lnTo>
                    <a:pt x="20937" y="23111"/>
                  </a:lnTo>
                  <a:cubicBezTo>
                    <a:pt x="20905" y="23527"/>
                    <a:pt x="21321" y="23751"/>
                    <a:pt x="21576" y="24004"/>
                  </a:cubicBezTo>
                  <a:cubicBezTo>
                    <a:pt x="21699" y="24112"/>
                    <a:pt x="21866" y="24160"/>
                    <a:pt x="22035" y="24160"/>
                  </a:cubicBezTo>
                  <a:cubicBezTo>
                    <a:pt x="22217" y="24160"/>
                    <a:pt x="22401" y="24104"/>
                    <a:pt x="22533" y="24004"/>
                  </a:cubicBezTo>
                  <a:cubicBezTo>
                    <a:pt x="22853" y="23748"/>
                    <a:pt x="22949" y="23207"/>
                    <a:pt x="23362" y="23047"/>
                  </a:cubicBezTo>
                  <a:cubicBezTo>
                    <a:pt x="23586" y="22919"/>
                    <a:pt x="23618" y="22440"/>
                    <a:pt x="23714" y="22093"/>
                  </a:cubicBezTo>
                  <a:cubicBezTo>
                    <a:pt x="23842" y="21485"/>
                    <a:pt x="23682" y="20912"/>
                    <a:pt x="23874" y="20304"/>
                  </a:cubicBezTo>
                  <a:cubicBezTo>
                    <a:pt x="23938" y="20113"/>
                    <a:pt x="24066" y="19921"/>
                    <a:pt x="24066" y="19697"/>
                  </a:cubicBezTo>
                  <a:cubicBezTo>
                    <a:pt x="24101" y="19711"/>
                    <a:pt x="24133" y="19717"/>
                    <a:pt x="24162" y="19717"/>
                  </a:cubicBezTo>
                  <a:cubicBezTo>
                    <a:pt x="24267" y="19717"/>
                    <a:pt x="24342" y="19637"/>
                    <a:pt x="24417" y="19537"/>
                  </a:cubicBezTo>
                  <a:cubicBezTo>
                    <a:pt x="24449" y="19473"/>
                    <a:pt x="24385" y="19345"/>
                    <a:pt x="24417" y="19282"/>
                  </a:cubicBezTo>
                  <a:lnTo>
                    <a:pt x="24505" y="19282"/>
                  </a:lnTo>
                  <a:lnTo>
                    <a:pt x="24505" y="19277"/>
                  </a:lnTo>
                  <a:cubicBezTo>
                    <a:pt x="24537" y="19117"/>
                    <a:pt x="24569" y="18926"/>
                    <a:pt x="24473" y="18766"/>
                  </a:cubicBezTo>
                  <a:cubicBezTo>
                    <a:pt x="24089" y="18097"/>
                    <a:pt x="24569" y="17361"/>
                    <a:pt x="24185" y="16754"/>
                  </a:cubicBezTo>
                  <a:cubicBezTo>
                    <a:pt x="23897" y="16274"/>
                    <a:pt x="23388" y="15829"/>
                    <a:pt x="22717" y="15765"/>
                  </a:cubicBezTo>
                  <a:cubicBezTo>
                    <a:pt x="22557" y="15733"/>
                    <a:pt x="22557" y="15477"/>
                    <a:pt x="22557" y="15286"/>
                  </a:cubicBezTo>
                  <a:lnTo>
                    <a:pt x="22461" y="15286"/>
                  </a:lnTo>
                  <a:cubicBezTo>
                    <a:pt x="22429" y="15222"/>
                    <a:pt x="22493" y="15158"/>
                    <a:pt x="22461" y="15094"/>
                  </a:cubicBezTo>
                  <a:lnTo>
                    <a:pt x="22365" y="15094"/>
                  </a:lnTo>
                  <a:cubicBezTo>
                    <a:pt x="22397" y="14806"/>
                    <a:pt x="22109" y="14614"/>
                    <a:pt x="21853" y="14518"/>
                  </a:cubicBezTo>
                  <a:lnTo>
                    <a:pt x="21853" y="14614"/>
                  </a:lnTo>
                  <a:cubicBezTo>
                    <a:pt x="21789" y="14614"/>
                    <a:pt x="21726" y="14646"/>
                    <a:pt x="21694" y="14678"/>
                  </a:cubicBezTo>
                  <a:lnTo>
                    <a:pt x="21694" y="14774"/>
                  </a:lnTo>
                  <a:lnTo>
                    <a:pt x="21598" y="14774"/>
                  </a:lnTo>
                  <a:cubicBezTo>
                    <a:pt x="21502" y="15126"/>
                    <a:pt x="21470" y="15507"/>
                    <a:pt x="21598" y="15859"/>
                  </a:cubicBezTo>
                  <a:lnTo>
                    <a:pt x="21694" y="15859"/>
                  </a:lnTo>
                  <a:cubicBezTo>
                    <a:pt x="21726" y="15923"/>
                    <a:pt x="21662" y="15987"/>
                    <a:pt x="21694" y="16051"/>
                  </a:cubicBezTo>
                  <a:lnTo>
                    <a:pt x="21789" y="16051"/>
                  </a:lnTo>
                  <a:cubicBezTo>
                    <a:pt x="21821" y="16211"/>
                    <a:pt x="21853" y="16466"/>
                    <a:pt x="21758" y="16530"/>
                  </a:cubicBezTo>
                  <a:cubicBezTo>
                    <a:pt x="21695" y="16569"/>
                    <a:pt x="21621" y="16582"/>
                    <a:pt x="21542" y="16582"/>
                  </a:cubicBezTo>
                  <a:cubicBezTo>
                    <a:pt x="21410" y="16582"/>
                    <a:pt x="21265" y="16547"/>
                    <a:pt x="21142" y="16547"/>
                  </a:cubicBezTo>
                  <a:cubicBezTo>
                    <a:pt x="21039" y="16547"/>
                    <a:pt x="20951" y="16571"/>
                    <a:pt x="20897" y="16658"/>
                  </a:cubicBezTo>
                  <a:cubicBezTo>
                    <a:pt x="20609" y="17010"/>
                    <a:pt x="20321" y="17138"/>
                    <a:pt x="19908" y="17233"/>
                  </a:cubicBezTo>
                  <a:lnTo>
                    <a:pt x="19908" y="17329"/>
                  </a:lnTo>
                  <a:cubicBezTo>
                    <a:pt x="19882" y="17326"/>
                    <a:pt x="19857" y="17324"/>
                    <a:pt x="19832" y="17324"/>
                  </a:cubicBezTo>
                  <a:cubicBezTo>
                    <a:pt x="19659" y="17324"/>
                    <a:pt x="19485" y="17398"/>
                    <a:pt x="19312" y="17398"/>
                  </a:cubicBezTo>
                  <a:cubicBezTo>
                    <a:pt x="19287" y="17398"/>
                    <a:pt x="19262" y="17397"/>
                    <a:pt x="19236" y="17393"/>
                  </a:cubicBezTo>
                  <a:lnTo>
                    <a:pt x="19236" y="17489"/>
                  </a:lnTo>
                  <a:cubicBezTo>
                    <a:pt x="19182" y="17475"/>
                    <a:pt x="19133" y="17468"/>
                    <a:pt x="19088" y="17468"/>
                  </a:cubicBezTo>
                  <a:cubicBezTo>
                    <a:pt x="18638" y="17468"/>
                    <a:pt x="18667" y="18145"/>
                    <a:pt x="18409" y="18316"/>
                  </a:cubicBezTo>
                  <a:cubicBezTo>
                    <a:pt x="18310" y="18381"/>
                    <a:pt x="18215" y="18408"/>
                    <a:pt x="18123" y="18408"/>
                  </a:cubicBezTo>
                  <a:cubicBezTo>
                    <a:pt x="17618" y="18408"/>
                    <a:pt x="17194" y="17587"/>
                    <a:pt x="16653" y="17425"/>
                  </a:cubicBezTo>
                  <a:cubicBezTo>
                    <a:pt x="16014" y="17202"/>
                    <a:pt x="15665" y="16564"/>
                    <a:pt x="15345" y="16021"/>
                  </a:cubicBezTo>
                  <a:cubicBezTo>
                    <a:pt x="15217" y="15765"/>
                    <a:pt x="15313" y="15413"/>
                    <a:pt x="15665" y="15256"/>
                  </a:cubicBezTo>
                  <a:lnTo>
                    <a:pt x="15665" y="15096"/>
                  </a:lnTo>
                  <a:cubicBezTo>
                    <a:pt x="15682" y="15104"/>
                    <a:pt x="15699" y="15108"/>
                    <a:pt x="15715" y="15108"/>
                  </a:cubicBezTo>
                  <a:cubicBezTo>
                    <a:pt x="15760" y="15108"/>
                    <a:pt x="15801" y="15079"/>
                    <a:pt x="15824" y="15032"/>
                  </a:cubicBezTo>
                  <a:cubicBezTo>
                    <a:pt x="15824" y="14936"/>
                    <a:pt x="15856" y="14840"/>
                    <a:pt x="15888" y="14776"/>
                  </a:cubicBezTo>
                  <a:cubicBezTo>
                    <a:pt x="15952" y="14648"/>
                    <a:pt x="15920" y="14457"/>
                    <a:pt x="15856" y="14329"/>
                  </a:cubicBezTo>
                  <a:cubicBezTo>
                    <a:pt x="15760" y="14137"/>
                    <a:pt x="15760" y="13817"/>
                    <a:pt x="15856" y="13596"/>
                  </a:cubicBezTo>
                  <a:cubicBezTo>
                    <a:pt x="15920" y="13500"/>
                    <a:pt x="15888" y="13404"/>
                    <a:pt x="15920" y="13340"/>
                  </a:cubicBezTo>
                  <a:cubicBezTo>
                    <a:pt x="16208" y="13020"/>
                    <a:pt x="16589" y="12735"/>
                    <a:pt x="16589" y="12321"/>
                  </a:cubicBezTo>
                  <a:cubicBezTo>
                    <a:pt x="16607" y="12327"/>
                    <a:pt x="16624" y="12330"/>
                    <a:pt x="16639" y="12330"/>
                  </a:cubicBezTo>
                  <a:cubicBezTo>
                    <a:pt x="16708" y="12330"/>
                    <a:pt x="16755" y="12277"/>
                    <a:pt x="16781" y="12225"/>
                  </a:cubicBezTo>
                  <a:cubicBezTo>
                    <a:pt x="16813" y="12257"/>
                    <a:pt x="16813" y="12289"/>
                    <a:pt x="16845" y="12321"/>
                  </a:cubicBezTo>
                  <a:cubicBezTo>
                    <a:pt x="16888" y="12321"/>
                    <a:pt x="16945" y="12307"/>
                    <a:pt x="16987" y="12307"/>
                  </a:cubicBezTo>
                  <a:cubicBezTo>
                    <a:pt x="17009" y="12307"/>
                    <a:pt x="17026" y="12310"/>
                    <a:pt x="17037" y="12321"/>
                  </a:cubicBezTo>
                  <a:cubicBezTo>
                    <a:pt x="17133" y="12417"/>
                    <a:pt x="17293" y="12385"/>
                    <a:pt x="17421" y="12545"/>
                  </a:cubicBezTo>
                  <a:cubicBezTo>
                    <a:pt x="17485" y="12673"/>
                    <a:pt x="17772" y="12737"/>
                    <a:pt x="17964" y="12801"/>
                  </a:cubicBezTo>
                  <a:cubicBezTo>
                    <a:pt x="18092" y="12849"/>
                    <a:pt x="18228" y="12865"/>
                    <a:pt x="18367" y="12865"/>
                  </a:cubicBezTo>
                  <a:cubicBezTo>
                    <a:pt x="18507" y="12865"/>
                    <a:pt x="18650" y="12849"/>
                    <a:pt x="18793" y="12833"/>
                  </a:cubicBezTo>
                  <a:lnTo>
                    <a:pt x="18793" y="12737"/>
                  </a:lnTo>
                  <a:lnTo>
                    <a:pt x="18889" y="12737"/>
                  </a:lnTo>
                  <a:cubicBezTo>
                    <a:pt x="18921" y="12673"/>
                    <a:pt x="18857" y="12545"/>
                    <a:pt x="18889" y="12481"/>
                  </a:cubicBezTo>
                  <a:lnTo>
                    <a:pt x="18985" y="12481"/>
                  </a:lnTo>
                  <a:cubicBezTo>
                    <a:pt x="19017" y="12449"/>
                    <a:pt x="18985" y="12385"/>
                    <a:pt x="18985" y="12321"/>
                  </a:cubicBezTo>
                  <a:lnTo>
                    <a:pt x="18985" y="12321"/>
                  </a:lnTo>
                  <a:cubicBezTo>
                    <a:pt x="19400" y="12545"/>
                    <a:pt x="19592" y="13118"/>
                    <a:pt x="20004" y="13182"/>
                  </a:cubicBezTo>
                  <a:cubicBezTo>
                    <a:pt x="20022" y="13186"/>
                    <a:pt x="20040" y="13188"/>
                    <a:pt x="20056" y="13188"/>
                  </a:cubicBezTo>
                  <a:cubicBezTo>
                    <a:pt x="20323" y="13188"/>
                    <a:pt x="20318" y="12720"/>
                    <a:pt x="20227" y="12481"/>
                  </a:cubicBezTo>
                  <a:cubicBezTo>
                    <a:pt x="20163" y="12321"/>
                    <a:pt x="20227" y="12225"/>
                    <a:pt x="20163" y="12129"/>
                  </a:cubicBezTo>
                  <a:cubicBezTo>
                    <a:pt x="20153" y="12119"/>
                    <a:pt x="20135" y="12115"/>
                    <a:pt x="20115" y="12115"/>
                  </a:cubicBezTo>
                  <a:cubicBezTo>
                    <a:pt x="20075" y="12115"/>
                    <a:pt x="20025" y="12129"/>
                    <a:pt x="20004" y="12129"/>
                  </a:cubicBezTo>
                  <a:cubicBezTo>
                    <a:pt x="19716" y="11522"/>
                    <a:pt x="19332" y="10949"/>
                    <a:pt x="18985" y="10373"/>
                  </a:cubicBezTo>
                  <a:cubicBezTo>
                    <a:pt x="18916" y="10390"/>
                    <a:pt x="18851" y="10397"/>
                    <a:pt x="18788" y="10397"/>
                  </a:cubicBezTo>
                  <a:cubicBezTo>
                    <a:pt x="18239" y="10397"/>
                    <a:pt x="17916" y="9810"/>
                    <a:pt x="17772" y="9352"/>
                  </a:cubicBezTo>
                  <a:cubicBezTo>
                    <a:pt x="17612" y="8873"/>
                    <a:pt x="17676" y="8334"/>
                    <a:pt x="17708" y="7822"/>
                  </a:cubicBezTo>
                  <a:lnTo>
                    <a:pt x="17804" y="7822"/>
                  </a:lnTo>
                  <a:cubicBezTo>
                    <a:pt x="17900" y="7596"/>
                    <a:pt x="18156" y="7343"/>
                    <a:pt x="18380" y="7311"/>
                  </a:cubicBezTo>
                  <a:cubicBezTo>
                    <a:pt x="18444" y="7277"/>
                    <a:pt x="18507" y="7215"/>
                    <a:pt x="18476" y="7117"/>
                  </a:cubicBezTo>
                  <a:cubicBezTo>
                    <a:pt x="19019" y="7023"/>
                    <a:pt x="19368" y="6418"/>
                    <a:pt x="19400" y="5874"/>
                  </a:cubicBezTo>
                  <a:cubicBezTo>
                    <a:pt x="19400" y="5842"/>
                    <a:pt x="19496" y="5810"/>
                    <a:pt x="19496" y="5778"/>
                  </a:cubicBezTo>
                  <a:cubicBezTo>
                    <a:pt x="19528" y="5491"/>
                    <a:pt x="19528" y="5203"/>
                    <a:pt x="19496" y="4917"/>
                  </a:cubicBezTo>
                  <a:lnTo>
                    <a:pt x="19400" y="4917"/>
                  </a:lnTo>
                  <a:cubicBezTo>
                    <a:pt x="19464" y="4470"/>
                    <a:pt x="19209" y="4056"/>
                    <a:pt x="19241" y="3577"/>
                  </a:cubicBezTo>
                  <a:lnTo>
                    <a:pt x="19145" y="3577"/>
                  </a:lnTo>
                  <a:cubicBezTo>
                    <a:pt x="19113" y="3513"/>
                    <a:pt x="19113" y="3449"/>
                    <a:pt x="19145" y="3385"/>
                  </a:cubicBezTo>
                  <a:lnTo>
                    <a:pt x="19241" y="3385"/>
                  </a:lnTo>
                  <a:cubicBezTo>
                    <a:pt x="19209" y="2778"/>
                    <a:pt x="19624" y="2271"/>
                    <a:pt x="19816" y="1695"/>
                  </a:cubicBezTo>
                  <a:cubicBezTo>
                    <a:pt x="19848" y="1631"/>
                    <a:pt x="19976" y="1599"/>
                    <a:pt x="20008" y="1535"/>
                  </a:cubicBezTo>
                  <a:cubicBezTo>
                    <a:pt x="20095" y="1346"/>
                    <a:pt x="20208" y="1177"/>
                    <a:pt x="20338" y="1026"/>
                  </a:cubicBezTo>
                  <a:cubicBezTo>
                    <a:pt x="18591" y="365"/>
                    <a:pt x="16698" y="1"/>
                    <a:pt x="14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5547375" y="889550"/>
              <a:ext cx="362275" cy="763525"/>
            </a:xfrm>
            <a:custGeom>
              <a:avLst/>
              <a:gdLst/>
              <a:ahLst/>
              <a:cxnLst/>
              <a:rect l="l" t="t" r="r" b="b"/>
              <a:pathLst>
                <a:path w="14491" h="30541" extrusionOk="0">
                  <a:moveTo>
                    <a:pt x="13508" y="1"/>
                  </a:moveTo>
                  <a:cubicBezTo>
                    <a:pt x="12376" y="171"/>
                    <a:pt x="11283" y="459"/>
                    <a:pt x="10241" y="853"/>
                  </a:cubicBezTo>
                  <a:cubicBezTo>
                    <a:pt x="10241" y="851"/>
                    <a:pt x="10239" y="851"/>
                    <a:pt x="10239" y="849"/>
                  </a:cubicBezTo>
                  <a:cubicBezTo>
                    <a:pt x="5156" y="2773"/>
                    <a:pt x="1322" y="7240"/>
                    <a:pt x="284" y="12696"/>
                  </a:cubicBezTo>
                  <a:cubicBezTo>
                    <a:pt x="99" y="13662"/>
                    <a:pt x="1" y="14661"/>
                    <a:pt x="1" y="15682"/>
                  </a:cubicBezTo>
                  <a:cubicBezTo>
                    <a:pt x="1" y="17082"/>
                    <a:pt x="184" y="18444"/>
                    <a:pt x="525" y="19737"/>
                  </a:cubicBezTo>
                  <a:cubicBezTo>
                    <a:pt x="531" y="19742"/>
                    <a:pt x="535" y="19744"/>
                    <a:pt x="542" y="19744"/>
                  </a:cubicBezTo>
                  <a:cubicBezTo>
                    <a:pt x="1861" y="24733"/>
                    <a:pt x="5550" y="28759"/>
                    <a:pt x="10328" y="30540"/>
                  </a:cubicBezTo>
                  <a:cubicBezTo>
                    <a:pt x="10243" y="30259"/>
                    <a:pt x="10175" y="29982"/>
                    <a:pt x="10153" y="29688"/>
                  </a:cubicBezTo>
                  <a:cubicBezTo>
                    <a:pt x="10121" y="28925"/>
                    <a:pt x="9834" y="28190"/>
                    <a:pt x="9930" y="27425"/>
                  </a:cubicBezTo>
                  <a:cubicBezTo>
                    <a:pt x="9962" y="26817"/>
                    <a:pt x="10121" y="26116"/>
                    <a:pt x="9674" y="25764"/>
                  </a:cubicBezTo>
                  <a:cubicBezTo>
                    <a:pt x="9322" y="25509"/>
                    <a:pt x="8813" y="25125"/>
                    <a:pt x="8557" y="24808"/>
                  </a:cubicBezTo>
                  <a:cubicBezTo>
                    <a:pt x="8328" y="24541"/>
                    <a:pt x="8010" y="24478"/>
                    <a:pt x="7667" y="24478"/>
                  </a:cubicBezTo>
                  <a:cubicBezTo>
                    <a:pt x="7436" y="24478"/>
                    <a:pt x="7193" y="24507"/>
                    <a:pt x="6961" y="24520"/>
                  </a:cubicBezTo>
                  <a:lnTo>
                    <a:pt x="6961" y="24616"/>
                  </a:lnTo>
                  <a:cubicBezTo>
                    <a:pt x="6898" y="24637"/>
                    <a:pt x="6839" y="24646"/>
                    <a:pt x="6782" y="24646"/>
                  </a:cubicBezTo>
                  <a:cubicBezTo>
                    <a:pt x="6400" y="24646"/>
                    <a:pt x="6133" y="24227"/>
                    <a:pt x="5910" y="23976"/>
                  </a:cubicBezTo>
                  <a:cubicBezTo>
                    <a:pt x="5687" y="23753"/>
                    <a:pt x="4985" y="23625"/>
                    <a:pt x="4857" y="23179"/>
                  </a:cubicBezTo>
                  <a:lnTo>
                    <a:pt x="4762" y="23179"/>
                  </a:lnTo>
                  <a:cubicBezTo>
                    <a:pt x="4826" y="23086"/>
                    <a:pt x="4634" y="23086"/>
                    <a:pt x="4698" y="22988"/>
                  </a:cubicBezTo>
                  <a:cubicBezTo>
                    <a:pt x="4058" y="22860"/>
                    <a:pt x="3453" y="22097"/>
                    <a:pt x="3741" y="21393"/>
                  </a:cubicBezTo>
                  <a:lnTo>
                    <a:pt x="3837" y="21393"/>
                  </a:lnTo>
                  <a:lnTo>
                    <a:pt x="3837" y="21297"/>
                  </a:lnTo>
                  <a:cubicBezTo>
                    <a:pt x="3855" y="21291"/>
                    <a:pt x="3873" y="21289"/>
                    <a:pt x="3891" y="21289"/>
                  </a:cubicBezTo>
                  <a:cubicBezTo>
                    <a:pt x="3968" y="21289"/>
                    <a:pt x="4041" y="21336"/>
                    <a:pt x="4092" y="21361"/>
                  </a:cubicBezTo>
                  <a:cubicBezTo>
                    <a:pt x="4193" y="21398"/>
                    <a:pt x="4309" y="21419"/>
                    <a:pt x="4424" y="21419"/>
                  </a:cubicBezTo>
                  <a:cubicBezTo>
                    <a:pt x="4712" y="21419"/>
                    <a:pt x="4994" y="21288"/>
                    <a:pt x="5017" y="20946"/>
                  </a:cubicBezTo>
                  <a:lnTo>
                    <a:pt x="5113" y="20946"/>
                  </a:lnTo>
                  <a:cubicBezTo>
                    <a:pt x="5145" y="20914"/>
                    <a:pt x="5081" y="20818"/>
                    <a:pt x="5113" y="20786"/>
                  </a:cubicBezTo>
                  <a:cubicBezTo>
                    <a:pt x="5263" y="20686"/>
                    <a:pt x="5393" y="20606"/>
                    <a:pt x="5565" y="20606"/>
                  </a:cubicBezTo>
                  <a:cubicBezTo>
                    <a:pt x="5613" y="20606"/>
                    <a:pt x="5665" y="20612"/>
                    <a:pt x="5721" y="20626"/>
                  </a:cubicBezTo>
                  <a:lnTo>
                    <a:pt x="5721" y="20530"/>
                  </a:lnTo>
                  <a:cubicBezTo>
                    <a:pt x="5742" y="20520"/>
                    <a:pt x="5767" y="20516"/>
                    <a:pt x="5794" y="20516"/>
                  </a:cubicBezTo>
                  <a:cubicBezTo>
                    <a:pt x="5848" y="20516"/>
                    <a:pt x="5912" y="20530"/>
                    <a:pt x="5976" y="20530"/>
                  </a:cubicBezTo>
                  <a:cubicBezTo>
                    <a:pt x="6008" y="20498"/>
                    <a:pt x="6008" y="20466"/>
                    <a:pt x="6040" y="20434"/>
                  </a:cubicBezTo>
                  <a:cubicBezTo>
                    <a:pt x="6083" y="20434"/>
                    <a:pt x="6140" y="20449"/>
                    <a:pt x="6182" y="20449"/>
                  </a:cubicBezTo>
                  <a:cubicBezTo>
                    <a:pt x="6204" y="20449"/>
                    <a:pt x="6221" y="20445"/>
                    <a:pt x="6232" y="20434"/>
                  </a:cubicBezTo>
                  <a:cubicBezTo>
                    <a:pt x="6328" y="20307"/>
                    <a:pt x="6520" y="20211"/>
                    <a:pt x="6456" y="20019"/>
                  </a:cubicBezTo>
                  <a:lnTo>
                    <a:pt x="6552" y="20019"/>
                  </a:lnTo>
                  <a:cubicBezTo>
                    <a:pt x="6560" y="19931"/>
                    <a:pt x="6565" y="19846"/>
                    <a:pt x="6571" y="19761"/>
                  </a:cubicBezTo>
                  <a:cubicBezTo>
                    <a:pt x="6582" y="19507"/>
                    <a:pt x="6575" y="19262"/>
                    <a:pt x="6552" y="18998"/>
                  </a:cubicBezTo>
                  <a:lnTo>
                    <a:pt x="6456" y="18998"/>
                  </a:lnTo>
                  <a:cubicBezTo>
                    <a:pt x="6398" y="18740"/>
                    <a:pt x="6520" y="18252"/>
                    <a:pt x="6245" y="18177"/>
                  </a:cubicBezTo>
                  <a:cubicBezTo>
                    <a:pt x="6220" y="18171"/>
                    <a:pt x="6195" y="18168"/>
                    <a:pt x="6165" y="18168"/>
                  </a:cubicBezTo>
                  <a:cubicBezTo>
                    <a:pt x="6156" y="18168"/>
                    <a:pt x="6146" y="18168"/>
                    <a:pt x="6136" y="18169"/>
                  </a:cubicBezTo>
                  <a:lnTo>
                    <a:pt x="6136" y="18073"/>
                  </a:lnTo>
                  <a:cubicBezTo>
                    <a:pt x="5825" y="18073"/>
                    <a:pt x="5786" y="17528"/>
                    <a:pt x="5549" y="17528"/>
                  </a:cubicBezTo>
                  <a:cubicBezTo>
                    <a:pt x="5542" y="17528"/>
                    <a:pt x="5536" y="17529"/>
                    <a:pt x="5529" y="17530"/>
                  </a:cubicBezTo>
                  <a:cubicBezTo>
                    <a:pt x="5273" y="17562"/>
                    <a:pt x="4921" y="17562"/>
                    <a:pt x="4828" y="17753"/>
                  </a:cubicBezTo>
                  <a:cubicBezTo>
                    <a:pt x="4508" y="18233"/>
                    <a:pt x="4924" y="18870"/>
                    <a:pt x="4700" y="19414"/>
                  </a:cubicBezTo>
                  <a:lnTo>
                    <a:pt x="4604" y="19414"/>
                  </a:lnTo>
                  <a:cubicBezTo>
                    <a:pt x="4571" y="19596"/>
                    <a:pt x="4442" y="19650"/>
                    <a:pt x="4300" y="19650"/>
                  </a:cubicBezTo>
                  <a:cubicBezTo>
                    <a:pt x="4168" y="19650"/>
                    <a:pt x="4025" y="19604"/>
                    <a:pt x="3933" y="19573"/>
                  </a:cubicBezTo>
                  <a:cubicBezTo>
                    <a:pt x="3837" y="19541"/>
                    <a:pt x="3741" y="19541"/>
                    <a:pt x="3677" y="19509"/>
                  </a:cubicBezTo>
                  <a:lnTo>
                    <a:pt x="3677" y="19414"/>
                  </a:lnTo>
                  <a:cubicBezTo>
                    <a:pt x="3666" y="19417"/>
                    <a:pt x="3656" y="19419"/>
                    <a:pt x="3646" y="19419"/>
                  </a:cubicBezTo>
                  <a:cubicBezTo>
                    <a:pt x="3576" y="19419"/>
                    <a:pt x="3522" y="19344"/>
                    <a:pt x="3452" y="19344"/>
                  </a:cubicBezTo>
                  <a:cubicBezTo>
                    <a:pt x="3442" y="19344"/>
                    <a:pt x="3432" y="19346"/>
                    <a:pt x="3421" y="19350"/>
                  </a:cubicBezTo>
                  <a:lnTo>
                    <a:pt x="3421" y="19254"/>
                  </a:lnTo>
                  <a:lnTo>
                    <a:pt x="3325" y="19254"/>
                  </a:lnTo>
                  <a:lnTo>
                    <a:pt x="3325" y="19158"/>
                  </a:lnTo>
                  <a:lnTo>
                    <a:pt x="3229" y="19158"/>
                  </a:lnTo>
                  <a:cubicBezTo>
                    <a:pt x="3261" y="18998"/>
                    <a:pt x="3229" y="18806"/>
                    <a:pt x="3293" y="18646"/>
                  </a:cubicBezTo>
                  <a:cubicBezTo>
                    <a:pt x="3421" y="18295"/>
                    <a:pt x="3357" y="17881"/>
                    <a:pt x="3325" y="17466"/>
                  </a:cubicBezTo>
                  <a:cubicBezTo>
                    <a:pt x="3325" y="17434"/>
                    <a:pt x="3261" y="17434"/>
                    <a:pt x="3229" y="17402"/>
                  </a:cubicBezTo>
                  <a:cubicBezTo>
                    <a:pt x="3229" y="17338"/>
                    <a:pt x="3261" y="17274"/>
                    <a:pt x="3229" y="17210"/>
                  </a:cubicBezTo>
                  <a:cubicBezTo>
                    <a:pt x="3069" y="16858"/>
                    <a:pt x="2654" y="16571"/>
                    <a:pt x="2686" y="16191"/>
                  </a:cubicBezTo>
                  <a:cubicBezTo>
                    <a:pt x="2707" y="16027"/>
                    <a:pt x="2675" y="15791"/>
                    <a:pt x="2724" y="15597"/>
                  </a:cubicBezTo>
                  <a:cubicBezTo>
                    <a:pt x="2268" y="15300"/>
                    <a:pt x="2249" y="14599"/>
                    <a:pt x="2113" y="14086"/>
                  </a:cubicBezTo>
                  <a:cubicBezTo>
                    <a:pt x="1889" y="13193"/>
                    <a:pt x="1158" y="12202"/>
                    <a:pt x="1921" y="11439"/>
                  </a:cubicBezTo>
                  <a:cubicBezTo>
                    <a:pt x="2240" y="11119"/>
                    <a:pt x="2560" y="10863"/>
                    <a:pt x="2942" y="10610"/>
                  </a:cubicBezTo>
                  <a:cubicBezTo>
                    <a:pt x="3008" y="10565"/>
                    <a:pt x="3122" y="10505"/>
                    <a:pt x="3195" y="10505"/>
                  </a:cubicBezTo>
                  <a:cubicBezTo>
                    <a:pt x="3227" y="10505"/>
                    <a:pt x="3252" y="10517"/>
                    <a:pt x="3261" y="10546"/>
                  </a:cubicBezTo>
                  <a:cubicBezTo>
                    <a:pt x="3474" y="10864"/>
                    <a:pt x="3772" y="10974"/>
                    <a:pt x="4072" y="10974"/>
                  </a:cubicBezTo>
                  <a:cubicBezTo>
                    <a:pt x="4403" y="10974"/>
                    <a:pt x="4735" y="10840"/>
                    <a:pt x="4953" y="10706"/>
                  </a:cubicBezTo>
                  <a:cubicBezTo>
                    <a:pt x="5433" y="10386"/>
                    <a:pt x="5241" y="9397"/>
                    <a:pt x="5846" y="9077"/>
                  </a:cubicBezTo>
                  <a:cubicBezTo>
                    <a:pt x="5957" y="9011"/>
                    <a:pt x="6098" y="8979"/>
                    <a:pt x="6243" y="8979"/>
                  </a:cubicBezTo>
                  <a:cubicBezTo>
                    <a:pt x="6516" y="8979"/>
                    <a:pt x="6804" y="9092"/>
                    <a:pt x="6929" y="9301"/>
                  </a:cubicBezTo>
                  <a:cubicBezTo>
                    <a:pt x="7313" y="9877"/>
                    <a:pt x="6897" y="10801"/>
                    <a:pt x="7408" y="11153"/>
                  </a:cubicBezTo>
                  <a:cubicBezTo>
                    <a:pt x="7600" y="11281"/>
                    <a:pt x="7767" y="11420"/>
                    <a:pt x="7905" y="11567"/>
                  </a:cubicBezTo>
                  <a:cubicBezTo>
                    <a:pt x="7980" y="11471"/>
                    <a:pt x="8014" y="11347"/>
                    <a:pt x="7982" y="11185"/>
                  </a:cubicBezTo>
                  <a:lnTo>
                    <a:pt x="8078" y="11185"/>
                  </a:lnTo>
                  <a:cubicBezTo>
                    <a:pt x="8110" y="11025"/>
                    <a:pt x="8046" y="10833"/>
                    <a:pt x="8110" y="10674"/>
                  </a:cubicBezTo>
                  <a:cubicBezTo>
                    <a:pt x="8136" y="10596"/>
                    <a:pt x="8225" y="10497"/>
                    <a:pt x="8343" y="10497"/>
                  </a:cubicBezTo>
                  <a:cubicBezTo>
                    <a:pt x="8371" y="10497"/>
                    <a:pt x="8399" y="10502"/>
                    <a:pt x="8429" y="10514"/>
                  </a:cubicBezTo>
                  <a:cubicBezTo>
                    <a:pt x="8429" y="10418"/>
                    <a:pt x="8461" y="10290"/>
                    <a:pt x="8397" y="10194"/>
                  </a:cubicBezTo>
                  <a:cubicBezTo>
                    <a:pt x="8142" y="9810"/>
                    <a:pt x="7982" y="9397"/>
                    <a:pt x="8110" y="8981"/>
                  </a:cubicBezTo>
                  <a:cubicBezTo>
                    <a:pt x="8142" y="8918"/>
                    <a:pt x="8333" y="8854"/>
                    <a:pt x="8429" y="8854"/>
                  </a:cubicBezTo>
                  <a:cubicBezTo>
                    <a:pt x="8621" y="8854"/>
                    <a:pt x="8781" y="8918"/>
                    <a:pt x="9005" y="8918"/>
                  </a:cubicBezTo>
                  <a:cubicBezTo>
                    <a:pt x="8877" y="9237"/>
                    <a:pt x="9229" y="9557"/>
                    <a:pt x="9420" y="9779"/>
                  </a:cubicBezTo>
                  <a:cubicBezTo>
                    <a:pt x="9484" y="9810"/>
                    <a:pt x="9580" y="9970"/>
                    <a:pt x="9516" y="10098"/>
                  </a:cubicBezTo>
                  <a:lnTo>
                    <a:pt x="9612" y="10098"/>
                  </a:lnTo>
                  <a:cubicBezTo>
                    <a:pt x="9612" y="10194"/>
                    <a:pt x="9644" y="10290"/>
                    <a:pt x="9676" y="10354"/>
                  </a:cubicBezTo>
                  <a:cubicBezTo>
                    <a:pt x="9868" y="10738"/>
                    <a:pt x="9676" y="11119"/>
                    <a:pt x="9516" y="11471"/>
                  </a:cubicBezTo>
                  <a:cubicBezTo>
                    <a:pt x="9243" y="11962"/>
                    <a:pt x="9674" y="12573"/>
                    <a:pt x="10185" y="12573"/>
                  </a:cubicBezTo>
                  <a:cubicBezTo>
                    <a:pt x="10221" y="12573"/>
                    <a:pt x="10258" y="12570"/>
                    <a:pt x="10294" y="12564"/>
                  </a:cubicBezTo>
                  <a:cubicBezTo>
                    <a:pt x="10343" y="12558"/>
                    <a:pt x="10392" y="12543"/>
                    <a:pt x="10441" y="12521"/>
                  </a:cubicBezTo>
                  <a:cubicBezTo>
                    <a:pt x="10601" y="12457"/>
                    <a:pt x="10729" y="12266"/>
                    <a:pt x="10889" y="12138"/>
                  </a:cubicBezTo>
                  <a:cubicBezTo>
                    <a:pt x="10953" y="12042"/>
                    <a:pt x="10985" y="11850"/>
                    <a:pt x="11081" y="11818"/>
                  </a:cubicBezTo>
                  <a:cubicBezTo>
                    <a:pt x="11138" y="11780"/>
                    <a:pt x="11199" y="11764"/>
                    <a:pt x="11261" y="11764"/>
                  </a:cubicBezTo>
                  <a:cubicBezTo>
                    <a:pt x="11407" y="11764"/>
                    <a:pt x="11563" y="11847"/>
                    <a:pt x="11720" y="11914"/>
                  </a:cubicBezTo>
                  <a:cubicBezTo>
                    <a:pt x="11783" y="11938"/>
                    <a:pt x="11845" y="11949"/>
                    <a:pt x="11907" y="11949"/>
                  </a:cubicBezTo>
                  <a:cubicBezTo>
                    <a:pt x="12252" y="11949"/>
                    <a:pt x="12554" y="11600"/>
                    <a:pt x="12581" y="11275"/>
                  </a:cubicBezTo>
                  <a:lnTo>
                    <a:pt x="12677" y="11275"/>
                  </a:lnTo>
                  <a:cubicBezTo>
                    <a:pt x="12709" y="11051"/>
                    <a:pt x="12709" y="10827"/>
                    <a:pt x="12677" y="10603"/>
                  </a:cubicBezTo>
                  <a:lnTo>
                    <a:pt x="12581" y="10603"/>
                  </a:lnTo>
                  <a:cubicBezTo>
                    <a:pt x="12549" y="10539"/>
                    <a:pt x="12613" y="10475"/>
                    <a:pt x="12581" y="10411"/>
                  </a:cubicBezTo>
                  <a:lnTo>
                    <a:pt x="12485" y="10411"/>
                  </a:lnTo>
                  <a:cubicBezTo>
                    <a:pt x="12453" y="10380"/>
                    <a:pt x="12485" y="10316"/>
                    <a:pt x="12485" y="10252"/>
                  </a:cubicBezTo>
                  <a:lnTo>
                    <a:pt x="12485" y="10252"/>
                  </a:lnTo>
                  <a:cubicBezTo>
                    <a:pt x="12473" y="10260"/>
                    <a:pt x="12462" y="10263"/>
                    <a:pt x="12454" y="10263"/>
                  </a:cubicBezTo>
                  <a:cubicBezTo>
                    <a:pt x="12407" y="10263"/>
                    <a:pt x="12406" y="10163"/>
                    <a:pt x="12366" y="10163"/>
                  </a:cubicBezTo>
                  <a:cubicBezTo>
                    <a:pt x="12356" y="10163"/>
                    <a:pt x="12342" y="10170"/>
                    <a:pt x="12325" y="10188"/>
                  </a:cubicBezTo>
                  <a:cubicBezTo>
                    <a:pt x="12304" y="10143"/>
                    <a:pt x="12276" y="10100"/>
                    <a:pt x="12246" y="10056"/>
                  </a:cubicBezTo>
                  <a:cubicBezTo>
                    <a:pt x="12193" y="9975"/>
                    <a:pt x="12133" y="9898"/>
                    <a:pt x="12069" y="9836"/>
                  </a:cubicBezTo>
                  <a:cubicBezTo>
                    <a:pt x="11686" y="9484"/>
                    <a:pt x="11208" y="9137"/>
                    <a:pt x="11049" y="8658"/>
                  </a:cubicBezTo>
                  <a:lnTo>
                    <a:pt x="10953" y="8658"/>
                  </a:lnTo>
                  <a:cubicBezTo>
                    <a:pt x="10921" y="8530"/>
                    <a:pt x="10921" y="8402"/>
                    <a:pt x="10985" y="8306"/>
                  </a:cubicBezTo>
                  <a:cubicBezTo>
                    <a:pt x="11049" y="8178"/>
                    <a:pt x="11017" y="8082"/>
                    <a:pt x="11049" y="8082"/>
                  </a:cubicBezTo>
                  <a:cubicBezTo>
                    <a:pt x="11272" y="8018"/>
                    <a:pt x="11049" y="7890"/>
                    <a:pt x="11208" y="7890"/>
                  </a:cubicBezTo>
                  <a:cubicBezTo>
                    <a:pt x="11242" y="7887"/>
                    <a:pt x="11277" y="7885"/>
                    <a:pt x="11313" y="7885"/>
                  </a:cubicBezTo>
                  <a:cubicBezTo>
                    <a:pt x="11620" y="7885"/>
                    <a:pt x="11997" y="8000"/>
                    <a:pt x="12197" y="8114"/>
                  </a:cubicBezTo>
                  <a:cubicBezTo>
                    <a:pt x="12350" y="8204"/>
                    <a:pt x="12528" y="8237"/>
                    <a:pt x="12717" y="8237"/>
                  </a:cubicBezTo>
                  <a:cubicBezTo>
                    <a:pt x="12778" y="8237"/>
                    <a:pt x="12841" y="8233"/>
                    <a:pt x="12905" y="8227"/>
                  </a:cubicBezTo>
                  <a:cubicBezTo>
                    <a:pt x="13054" y="8212"/>
                    <a:pt x="13203" y="8182"/>
                    <a:pt x="13344" y="8146"/>
                  </a:cubicBezTo>
                  <a:lnTo>
                    <a:pt x="13344" y="8050"/>
                  </a:lnTo>
                  <a:cubicBezTo>
                    <a:pt x="13351" y="8043"/>
                    <a:pt x="13360" y="8041"/>
                    <a:pt x="13371" y="8041"/>
                  </a:cubicBezTo>
                  <a:cubicBezTo>
                    <a:pt x="13402" y="8041"/>
                    <a:pt x="13445" y="8059"/>
                    <a:pt x="13476" y="8059"/>
                  </a:cubicBezTo>
                  <a:cubicBezTo>
                    <a:pt x="13487" y="8059"/>
                    <a:pt x="13497" y="8057"/>
                    <a:pt x="13504" y="8050"/>
                  </a:cubicBezTo>
                  <a:lnTo>
                    <a:pt x="13504" y="7954"/>
                  </a:lnTo>
                  <a:cubicBezTo>
                    <a:pt x="13632" y="7922"/>
                    <a:pt x="13727" y="7826"/>
                    <a:pt x="13759" y="7698"/>
                  </a:cubicBezTo>
                  <a:lnTo>
                    <a:pt x="13855" y="7698"/>
                  </a:lnTo>
                  <a:cubicBezTo>
                    <a:pt x="13919" y="7027"/>
                    <a:pt x="13695" y="6358"/>
                    <a:pt x="14111" y="5751"/>
                  </a:cubicBezTo>
                  <a:cubicBezTo>
                    <a:pt x="14143" y="5687"/>
                    <a:pt x="14081" y="5559"/>
                    <a:pt x="14111" y="5495"/>
                  </a:cubicBezTo>
                  <a:lnTo>
                    <a:pt x="14209" y="5495"/>
                  </a:lnTo>
                  <a:cubicBezTo>
                    <a:pt x="14241" y="5303"/>
                    <a:pt x="14241" y="5111"/>
                    <a:pt x="14209" y="4919"/>
                  </a:cubicBezTo>
                  <a:lnTo>
                    <a:pt x="14111" y="4919"/>
                  </a:lnTo>
                  <a:cubicBezTo>
                    <a:pt x="14081" y="4856"/>
                    <a:pt x="14143" y="4728"/>
                    <a:pt x="14111" y="4664"/>
                  </a:cubicBezTo>
                  <a:lnTo>
                    <a:pt x="14015" y="4664"/>
                  </a:lnTo>
                  <a:cubicBezTo>
                    <a:pt x="13823" y="3992"/>
                    <a:pt x="14271" y="3355"/>
                    <a:pt x="14271" y="2684"/>
                  </a:cubicBezTo>
                  <a:lnTo>
                    <a:pt x="14369" y="2684"/>
                  </a:lnTo>
                  <a:cubicBezTo>
                    <a:pt x="14401" y="2652"/>
                    <a:pt x="14337" y="2556"/>
                    <a:pt x="14369" y="2524"/>
                  </a:cubicBezTo>
                  <a:lnTo>
                    <a:pt x="14369" y="2524"/>
                  </a:lnTo>
                  <a:cubicBezTo>
                    <a:pt x="14394" y="2543"/>
                    <a:pt x="14458" y="2543"/>
                    <a:pt x="14458" y="2543"/>
                  </a:cubicBezTo>
                  <a:cubicBezTo>
                    <a:pt x="14490" y="2415"/>
                    <a:pt x="14490" y="2319"/>
                    <a:pt x="14458" y="2192"/>
                  </a:cubicBezTo>
                  <a:lnTo>
                    <a:pt x="14363" y="2192"/>
                  </a:lnTo>
                  <a:cubicBezTo>
                    <a:pt x="14331" y="2096"/>
                    <a:pt x="14394" y="1968"/>
                    <a:pt x="14363" y="1872"/>
                  </a:cubicBezTo>
                  <a:lnTo>
                    <a:pt x="14267" y="1872"/>
                  </a:lnTo>
                  <a:cubicBezTo>
                    <a:pt x="14235" y="1808"/>
                    <a:pt x="14299" y="1744"/>
                    <a:pt x="14267" y="1680"/>
                  </a:cubicBezTo>
                  <a:cubicBezTo>
                    <a:pt x="13990" y="1139"/>
                    <a:pt x="13717" y="580"/>
                    <a:pt x="135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6040150" y="1151675"/>
              <a:ext cx="78300" cy="79925"/>
            </a:xfrm>
            <a:custGeom>
              <a:avLst/>
              <a:gdLst/>
              <a:ahLst/>
              <a:cxnLst/>
              <a:rect l="l" t="t" r="r" b="b"/>
              <a:pathLst>
                <a:path w="3132" h="3197" extrusionOk="0">
                  <a:moveTo>
                    <a:pt x="2075" y="0"/>
                  </a:moveTo>
                  <a:cubicBezTo>
                    <a:pt x="2043" y="0"/>
                    <a:pt x="2013" y="18"/>
                    <a:pt x="1993" y="44"/>
                  </a:cubicBezTo>
                  <a:cubicBezTo>
                    <a:pt x="1954" y="41"/>
                    <a:pt x="1914" y="40"/>
                    <a:pt x="1874" y="40"/>
                  </a:cubicBezTo>
                  <a:cubicBezTo>
                    <a:pt x="1271" y="40"/>
                    <a:pt x="664" y="299"/>
                    <a:pt x="348" y="836"/>
                  </a:cubicBezTo>
                  <a:cubicBezTo>
                    <a:pt x="1" y="1418"/>
                    <a:pt x="169" y="2154"/>
                    <a:pt x="587" y="2652"/>
                  </a:cubicBezTo>
                  <a:cubicBezTo>
                    <a:pt x="866" y="2986"/>
                    <a:pt x="1271" y="3196"/>
                    <a:pt x="1690" y="3196"/>
                  </a:cubicBezTo>
                  <a:cubicBezTo>
                    <a:pt x="1845" y="3196"/>
                    <a:pt x="2001" y="3168"/>
                    <a:pt x="2153" y="3106"/>
                  </a:cubicBezTo>
                  <a:cubicBezTo>
                    <a:pt x="2709" y="2882"/>
                    <a:pt x="3097" y="2343"/>
                    <a:pt x="3119" y="1744"/>
                  </a:cubicBezTo>
                  <a:cubicBezTo>
                    <a:pt x="3131" y="1408"/>
                    <a:pt x="3036" y="1073"/>
                    <a:pt x="2867" y="785"/>
                  </a:cubicBezTo>
                  <a:cubicBezTo>
                    <a:pt x="2784" y="638"/>
                    <a:pt x="2682" y="502"/>
                    <a:pt x="2565" y="383"/>
                  </a:cubicBezTo>
                  <a:cubicBezTo>
                    <a:pt x="2437" y="253"/>
                    <a:pt x="2270" y="161"/>
                    <a:pt x="2143" y="31"/>
                  </a:cubicBezTo>
                  <a:cubicBezTo>
                    <a:pt x="2121" y="9"/>
                    <a:pt x="2097" y="0"/>
                    <a:pt x="20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5736200" y="885250"/>
              <a:ext cx="374625" cy="176425"/>
            </a:xfrm>
            <a:custGeom>
              <a:avLst/>
              <a:gdLst/>
              <a:ahLst/>
              <a:cxnLst/>
              <a:rect l="l" t="t" r="r" b="b"/>
              <a:pathLst>
                <a:path w="14985" h="7057" extrusionOk="0">
                  <a:moveTo>
                    <a:pt x="8855" y="1"/>
                  </a:moveTo>
                  <a:cubicBezTo>
                    <a:pt x="8506" y="1"/>
                    <a:pt x="8148" y="11"/>
                    <a:pt x="7781" y="32"/>
                  </a:cubicBezTo>
                  <a:cubicBezTo>
                    <a:pt x="4431" y="226"/>
                    <a:pt x="1876" y="1183"/>
                    <a:pt x="0" y="2287"/>
                  </a:cubicBezTo>
                  <a:cubicBezTo>
                    <a:pt x="20" y="2523"/>
                    <a:pt x="88" y="2747"/>
                    <a:pt x="128" y="2992"/>
                  </a:cubicBezTo>
                  <a:cubicBezTo>
                    <a:pt x="254" y="3580"/>
                    <a:pt x="390" y="4113"/>
                    <a:pt x="535" y="4689"/>
                  </a:cubicBezTo>
                  <a:cubicBezTo>
                    <a:pt x="616" y="4955"/>
                    <a:pt x="776" y="5170"/>
                    <a:pt x="1004" y="5330"/>
                  </a:cubicBezTo>
                  <a:cubicBezTo>
                    <a:pt x="1009" y="5334"/>
                    <a:pt x="1015" y="5336"/>
                    <a:pt x="1022" y="5336"/>
                  </a:cubicBezTo>
                  <a:cubicBezTo>
                    <a:pt x="1036" y="5336"/>
                    <a:pt x="1054" y="5330"/>
                    <a:pt x="1072" y="5330"/>
                  </a:cubicBezTo>
                  <a:cubicBezTo>
                    <a:pt x="1045" y="5396"/>
                    <a:pt x="1164" y="5343"/>
                    <a:pt x="1138" y="5411"/>
                  </a:cubicBezTo>
                  <a:cubicBezTo>
                    <a:pt x="1156" y="5411"/>
                    <a:pt x="1174" y="5404"/>
                    <a:pt x="1191" y="5404"/>
                  </a:cubicBezTo>
                  <a:cubicBezTo>
                    <a:pt x="1200" y="5404"/>
                    <a:pt x="1209" y="5406"/>
                    <a:pt x="1217" y="5411"/>
                  </a:cubicBezTo>
                  <a:cubicBezTo>
                    <a:pt x="1286" y="5464"/>
                    <a:pt x="1364" y="5530"/>
                    <a:pt x="1458" y="5543"/>
                  </a:cubicBezTo>
                  <a:lnTo>
                    <a:pt x="1458" y="5584"/>
                  </a:lnTo>
                  <a:cubicBezTo>
                    <a:pt x="1464" y="5586"/>
                    <a:pt x="1469" y="5587"/>
                    <a:pt x="1475" y="5587"/>
                  </a:cubicBezTo>
                  <a:cubicBezTo>
                    <a:pt x="1490" y="5587"/>
                    <a:pt x="1505" y="5580"/>
                    <a:pt x="1521" y="5580"/>
                  </a:cubicBezTo>
                  <a:cubicBezTo>
                    <a:pt x="1526" y="5580"/>
                    <a:pt x="1532" y="5581"/>
                    <a:pt x="1537" y="5584"/>
                  </a:cubicBezTo>
                  <a:cubicBezTo>
                    <a:pt x="1649" y="5644"/>
                    <a:pt x="1758" y="5718"/>
                    <a:pt x="1889" y="5718"/>
                  </a:cubicBezTo>
                  <a:cubicBezTo>
                    <a:pt x="1901" y="5718"/>
                    <a:pt x="1913" y="5717"/>
                    <a:pt x="1925" y="5716"/>
                  </a:cubicBezTo>
                  <a:lnTo>
                    <a:pt x="1925" y="5756"/>
                  </a:lnTo>
                  <a:cubicBezTo>
                    <a:pt x="1945" y="5765"/>
                    <a:pt x="1965" y="5767"/>
                    <a:pt x="1986" y="5767"/>
                  </a:cubicBezTo>
                  <a:cubicBezTo>
                    <a:pt x="2006" y="5767"/>
                    <a:pt x="2027" y="5765"/>
                    <a:pt x="2049" y="5765"/>
                  </a:cubicBezTo>
                  <a:cubicBezTo>
                    <a:pt x="2077" y="5765"/>
                    <a:pt x="2106" y="5768"/>
                    <a:pt x="2138" y="5784"/>
                  </a:cubicBezTo>
                  <a:cubicBezTo>
                    <a:pt x="2210" y="5803"/>
                    <a:pt x="2287" y="5810"/>
                    <a:pt x="2363" y="5810"/>
                  </a:cubicBezTo>
                  <a:cubicBezTo>
                    <a:pt x="2440" y="5810"/>
                    <a:pt x="2517" y="5803"/>
                    <a:pt x="2592" y="5797"/>
                  </a:cubicBezTo>
                  <a:cubicBezTo>
                    <a:pt x="2607" y="5797"/>
                    <a:pt x="2620" y="5756"/>
                    <a:pt x="2632" y="5756"/>
                  </a:cubicBezTo>
                  <a:cubicBezTo>
                    <a:pt x="2873" y="5744"/>
                    <a:pt x="3101" y="5731"/>
                    <a:pt x="3342" y="5690"/>
                  </a:cubicBezTo>
                  <a:cubicBezTo>
                    <a:pt x="3382" y="5687"/>
                    <a:pt x="3420" y="5686"/>
                    <a:pt x="3459" y="5686"/>
                  </a:cubicBezTo>
                  <a:cubicBezTo>
                    <a:pt x="3575" y="5686"/>
                    <a:pt x="3687" y="5700"/>
                    <a:pt x="3811" y="5731"/>
                  </a:cubicBezTo>
                  <a:cubicBezTo>
                    <a:pt x="3877" y="5744"/>
                    <a:pt x="3918" y="5797"/>
                    <a:pt x="3943" y="5837"/>
                  </a:cubicBezTo>
                  <a:cubicBezTo>
                    <a:pt x="3996" y="5929"/>
                    <a:pt x="4103" y="5957"/>
                    <a:pt x="4090" y="6076"/>
                  </a:cubicBezTo>
                  <a:lnTo>
                    <a:pt x="4131" y="6076"/>
                  </a:lnTo>
                  <a:cubicBezTo>
                    <a:pt x="4197" y="6223"/>
                    <a:pt x="4316" y="6370"/>
                    <a:pt x="4450" y="6477"/>
                  </a:cubicBezTo>
                  <a:cubicBezTo>
                    <a:pt x="4450" y="6477"/>
                    <a:pt x="4450" y="6530"/>
                    <a:pt x="4476" y="6543"/>
                  </a:cubicBezTo>
                  <a:cubicBezTo>
                    <a:pt x="4649" y="6622"/>
                    <a:pt x="4783" y="6809"/>
                    <a:pt x="4985" y="6822"/>
                  </a:cubicBezTo>
                  <a:lnTo>
                    <a:pt x="4985" y="6862"/>
                  </a:lnTo>
                  <a:cubicBezTo>
                    <a:pt x="4989" y="6867"/>
                    <a:pt x="4995" y="6868"/>
                    <a:pt x="5002" y="6868"/>
                  </a:cubicBezTo>
                  <a:cubicBezTo>
                    <a:pt x="5016" y="6868"/>
                    <a:pt x="5034" y="6862"/>
                    <a:pt x="5051" y="6862"/>
                  </a:cubicBezTo>
                  <a:cubicBezTo>
                    <a:pt x="5079" y="6875"/>
                    <a:pt x="5105" y="6916"/>
                    <a:pt x="5117" y="6916"/>
                  </a:cubicBezTo>
                  <a:cubicBezTo>
                    <a:pt x="5198" y="6929"/>
                    <a:pt x="5264" y="6956"/>
                    <a:pt x="5330" y="6995"/>
                  </a:cubicBezTo>
                  <a:cubicBezTo>
                    <a:pt x="5337" y="6998"/>
                    <a:pt x="5344" y="6999"/>
                    <a:pt x="5352" y="6999"/>
                  </a:cubicBezTo>
                  <a:cubicBezTo>
                    <a:pt x="5373" y="6999"/>
                    <a:pt x="5399" y="6991"/>
                    <a:pt x="5419" y="6991"/>
                  </a:cubicBezTo>
                  <a:cubicBezTo>
                    <a:pt x="5426" y="6991"/>
                    <a:pt x="5432" y="6992"/>
                    <a:pt x="5437" y="6995"/>
                  </a:cubicBezTo>
                  <a:lnTo>
                    <a:pt x="5437" y="7035"/>
                  </a:lnTo>
                  <a:cubicBezTo>
                    <a:pt x="5505" y="7051"/>
                    <a:pt x="5573" y="7056"/>
                    <a:pt x="5640" y="7056"/>
                  </a:cubicBezTo>
                  <a:cubicBezTo>
                    <a:pt x="5745" y="7056"/>
                    <a:pt x="5847" y="7043"/>
                    <a:pt x="5946" y="7035"/>
                  </a:cubicBezTo>
                  <a:cubicBezTo>
                    <a:pt x="6961" y="6982"/>
                    <a:pt x="7896" y="6541"/>
                    <a:pt x="8845" y="6193"/>
                  </a:cubicBezTo>
                  <a:cubicBezTo>
                    <a:pt x="9111" y="6099"/>
                    <a:pt x="9380" y="5967"/>
                    <a:pt x="9633" y="5833"/>
                  </a:cubicBezTo>
                  <a:cubicBezTo>
                    <a:pt x="9687" y="5808"/>
                    <a:pt x="9753" y="5795"/>
                    <a:pt x="9806" y="5780"/>
                  </a:cubicBezTo>
                  <a:cubicBezTo>
                    <a:pt x="10060" y="5714"/>
                    <a:pt x="10262" y="5554"/>
                    <a:pt x="10528" y="5513"/>
                  </a:cubicBezTo>
                  <a:lnTo>
                    <a:pt x="10528" y="5475"/>
                  </a:lnTo>
                  <a:cubicBezTo>
                    <a:pt x="10535" y="5472"/>
                    <a:pt x="10542" y="5471"/>
                    <a:pt x="10550" y="5471"/>
                  </a:cubicBezTo>
                  <a:cubicBezTo>
                    <a:pt x="10571" y="5471"/>
                    <a:pt x="10597" y="5479"/>
                    <a:pt x="10617" y="5479"/>
                  </a:cubicBezTo>
                  <a:cubicBezTo>
                    <a:pt x="10624" y="5479"/>
                    <a:pt x="10630" y="5478"/>
                    <a:pt x="10635" y="5475"/>
                  </a:cubicBezTo>
                  <a:cubicBezTo>
                    <a:pt x="11383" y="5049"/>
                    <a:pt x="12133" y="4740"/>
                    <a:pt x="12868" y="4260"/>
                  </a:cubicBezTo>
                  <a:cubicBezTo>
                    <a:pt x="12874" y="4258"/>
                    <a:pt x="12879" y="4257"/>
                    <a:pt x="12885" y="4257"/>
                  </a:cubicBezTo>
                  <a:cubicBezTo>
                    <a:pt x="12900" y="4257"/>
                    <a:pt x="12916" y="4264"/>
                    <a:pt x="12931" y="4264"/>
                  </a:cubicBezTo>
                  <a:cubicBezTo>
                    <a:pt x="12936" y="4264"/>
                    <a:pt x="12942" y="4263"/>
                    <a:pt x="12947" y="4260"/>
                  </a:cubicBezTo>
                  <a:cubicBezTo>
                    <a:pt x="13013" y="4207"/>
                    <a:pt x="13067" y="4141"/>
                    <a:pt x="13160" y="4126"/>
                  </a:cubicBezTo>
                  <a:lnTo>
                    <a:pt x="13160" y="4088"/>
                  </a:lnTo>
                  <a:cubicBezTo>
                    <a:pt x="13163" y="4084"/>
                    <a:pt x="13168" y="4083"/>
                    <a:pt x="13173" y="4083"/>
                  </a:cubicBezTo>
                  <a:cubicBezTo>
                    <a:pt x="13186" y="4083"/>
                    <a:pt x="13204" y="4091"/>
                    <a:pt x="13216" y="4091"/>
                  </a:cubicBezTo>
                  <a:cubicBezTo>
                    <a:pt x="13220" y="4091"/>
                    <a:pt x="13224" y="4090"/>
                    <a:pt x="13226" y="4088"/>
                  </a:cubicBezTo>
                  <a:lnTo>
                    <a:pt x="13226" y="4047"/>
                  </a:lnTo>
                  <a:cubicBezTo>
                    <a:pt x="13232" y="4051"/>
                    <a:pt x="13238" y="4052"/>
                    <a:pt x="13243" y="4052"/>
                  </a:cubicBezTo>
                  <a:cubicBezTo>
                    <a:pt x="13270" y="4052"/>
                    <a:pt x="13292" y="4014"/>
                    <a:pt x="13317" y="4014"/>
                  </a:cubicBezTo>
                  <a:cubicBezTo>
                    <a:pt x="13322" y="4014"/>
                    <a:pt x="13328" y="4016"/>
                    <a:pt x="13333" y="4019"/>
                  </a:cubicBezTo>
                  <a:lnTo>
                    <a:pt x="13333" y="3981"/>
                  </a:lnTo>
                  <a:lnTo>
                    <a:pt x="13374" y="3981"/>
                  </a:lnTo>
                  <a:lnTo>
                    <a:pt x="13374" y="3941"/>
                  </a:lnTo>
                  <a:cubicBezTo>
                    <a:pt x="13734" y="3821"/>
                    <a:pt x="13977" y="3502"/>
                    <a:pt x="14281" y="3259"/>
                  </a:cubicBezTo>
                  <a:cubicBezTo>
                    <a:pt x="14296" y="3259"/>
                    <a:pt x="14309" y="3193"/>
                    <a:pt x="14335" y="3178"/>
                  </a:cubicBezTo>
                  <a:cubicBezTo>
                    <a:pt x="14469" y="3005"/>
                    <a:pt x="14522" y="2766"/>
                    <a:pt x="14654" y="2602"/>
                  </a:cubicBezTo>
                  <a:cubicBezTo>
                    <a:pt x="14680" y="2590"/>
                    <a:pt x="14671" y="2522"/>
                    <a:pt x="14712" y="2522"/>
                  </a:cubicBezTo>
                  <a:cubicBezTo>
                    <a:pt x="14715" y="2522"/>
                    <a:pt x="14719" y="2522"/>
                    <a:pt x="14723" y="2523"/>
                  </a:cubicBezTo>
                  <a:cubicBezTo>
                    <a:pt x="14708" y="2457"/>
                    <a:pt x="14776" y="2417"/>
                    <a:pt x="14748" y="2351"/>
                  </a:cubicBezTo>
                  <a:lnTo>
                    <a:pt x="14789" y="2351"/>
                  </a:lnTo>
                  <a:cubicBezTo>
                    <a:pt x="14801" y="2323"/>
                    <a:pt x="14776" y="2270"/>
                    <a:pt x="14789" y="2244"/>
                  </a:cubicBezTo>
                  <a:lnTo>
                    <a:pt x="14829" y="2244"/>
                  </a:lnTo>
                  <a:cubicBezTo>
                    <a:pt x="14917" y="1897"/>
                    <a:pt x="14963" y="1552"/>
                    <a:pt x="14985" y="1204"/>
                  </a:cubicBezTo>
                  <a:cubicBezTo>
                    <a:pt x="13355" y="506"/>
                    <a:pt x="11321" y="1"/>
                    <a:pt x="88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5594050" y="915350"/>
              <a:ext cx="659575" cy="326675"/>
            </a:xfrm>
            <a:custGeom>
              <a:avLst/>
              <a:gdLst/>
              <a:ahLst/>
              <a:cxnLst/>
              <a:rect l="l" t="t" r="r" b="b"/>
              <a:pathLst>
                <a:path w="26383" h="13067" extrusionOk="0">
                  <a:moveTo>
                    <a:pt x="20673" y="0"/>
                  </a:moveTo>
                  <a:cubicBezTo>
                    <a:pt x="20649" y="348"/>
                    <a:pt x="20605" y="693"/>
                    <a:pt x="20517" y="1040"/>
                  </a:cubicBezTo>
                  <a:lnTo>
                    <a:pt x="20477" y="1040"/>
                  </a:lnTo>
                  <a:cubicBezTo>
                    <a:pt x="20464" y="1066"/>
                    <a:pt x="20490" y="1119"/>
                    <a:pt x="20477" y="1147"/>
                  </a:cubicBezTo>
                  <a:lnTo>
                    <a:pt x="20436" y="1147"/>
                  </a:lnTo>
                  <a:cubicBezTo>
                    <a:pt x="20464" y="1213"/>
                    <a:pt x="20396" y="1253"/>
                    <a:pt x="20411" y="1319"/>
                  </a:cubicBezTo>
                  <a:cubicBezTo>
                    <a:pt x="20407" y="1318"/>
                    <a:pt x="20403" y="1318"/>
                    <a:pt x="20400" y="1318"/>
                  </a:cubicBezTo>
                  <a:cubicBezTo>
                    <a:pt x="20359" y="1318"/>
                    <a:pt x="20368" y="1386"/>
                    <a:pt x="20343" y="1398"/>
                  </a:cubicBezTo>
                  <a:cubicBezTo>
                    <a:pt x="20210" y="1558"/>
                    <a:pt x="20157" y="1799"/>
                    <a:pt x="20023" y="1974"/>
                  </a:cubicBezTo>
                  <a:cubicBezTo>
                    <a:pt x="19997" y="1986"/>
                    <a:pt x="19984" y="2055"/>
                    <a:pt x="19970" y="2055"/>
                  </a:cubicBezTo>
                  <a:cubicBezTo>
                    <a:pt x="19665" y="2293"/>
                    <a:pt x="19422" y="2615"/>
                    <a:pt x="19062" y="2737"/>
                  </a:cubicBezTo>
                  <a:lnTo>
                    <a:pt x="19062" y="2775"/>
                  </a:lnTo>
                  <a:lnTo>
                    <a:pt x="19021" y="2775"/>
                  </a:lnTo>
                  <a:lnTo>
                    <a:pt x="19021" y="2815"/>
                  </a:lnTo>
                  <a:cubicBezTo>
                    <a:pt x="19016" y="2812"/>
                    <a:pt x="19010" y="2810"/>
                    <a:pt x="19005" y="2810"/>
                  </a:cubicBezTo>
                  <a:cubicBezTo>
                    <a:pt x="18980" y="2810"/>
                    <a:pt x="18958" y="2848"/>
                    <a:pt x="18931" y="2848"/>
                  </a:cubicBezTo>
                  <a:cubicBezTo>
                    <a:pt x="18926" y="2848"/>
                    <a:pt x="18920" y="2847"/>
                    <a:pt x="18915" y="2843"/>
                  </a:cubicBezTo>
                  <a:lnTo>
                    <a:pt x="18915" y="2882"/>
                  </a:lnTo>
                  <a:cubicBezTo>
                    <a:pt x="18912" y="2885"/>
                    <a:pt x="18908" y="2886"/>
                    <a:pt x="18902" y="2886"/>
                  </a:cubicBezTo>
                  <a:cubicBezTo>
                    <a:pt x="18890" y="2886"/>
                    <a:pt x="18871" y="2878"/>
                    <a:pt x="18859" y="2878"/>
                  </a:cubicBezTo>
                  <a:cubicBezTo>
                    <a:pt x="18855" y="2878"/>
                    <a:pt x="18851" y="2879"/>
                    <a:pt x="18849" y="2882"/>
                  </a:cubicBezTo>
                  <a:lnTo>
                    <a:pt x="18849" y="2922"/>
                  </a:lnTo>
                  <a:cubicBezTo>
                    <a:pt x="18755" y="2935"/>
                    <a:pt x="18702" y="3003"/>
                    <a:pt x="18635" y="3056"/>
                  </a:cubicBezTo>
                  <a:cubicBezTo>
                    <a:pt x="18630" y="3059"/>
                    <a:pt x="18625" y="3060"/>
                    <a:pt x="18620" y="3060"/>
                  </a:cubicBezTo>
                  <a:cubicBezTo>
                    <a:pt x="18605" y="3060"/>
                    <a:pt x="18589" y="3052"/>
                    <a:pt x="18574" y="3052"/>
                  </a:cubicBezTo>
                  <a:cubicBezTo>
                    <a:pt x="18568" y="3052"/>
                    <a:pt x="18562" y="3053"/>
                    <a:pt x="18557" y="3056"/>
                  </a:cubicBezTo>
                  <a:cubicBezTo>
                    <a:pt x="17821" y="3538"/>
                    <a:pt x="17071" y="3845"/>
                    <a:pt x="16323" y="4271"/>
                  </a:cubicBezTo>
                  <a:cubicBezTo>
                    <a:pt x="16318" y="4274"/>
                    <a:pt x="16312" y="4275"/>
                    <a:pt x="16305" y="4275"/>
                  </a:cubicBezTo>
                  <a:cubicBezTo>
                    <a:pt x="16285" y="4275"/>
                    <a:pt x="16259" y="4267"/>
                    <a:pt x="16238" y="4267"/>
                  </a:cubicBezTo>
                  <a:cubicBezTo>
                    <a:pt x="16230" y="4267"/>
                    <a:pt x="16223" y="4268"/>
                    <a:pt x="16217" y="4271"/>
                  </a:cubicBezTo>
                  <a:lnTo>
                    <a:pt x="16217" y="4309"/>
                  </a:lnTo>
                  <a:cubicBezTo>
                    <a:pt x="15950" y="4350"/>
                    <a:pt x="15748" y="4510"/>
                    <a:pt x="15494" y="4576"/>
                  </a:cubicBezTo>
                  <a:cubicBezTo>
                    <a:pt x="15441" y="4591"/>
                    <a:pt x="15375" y="4604"/>
                    <a:pt x="15321" y="4629"/>
                  </a:cubicBezTo>
                  <a:cubicBezTo>
                    <a:pt x="15068" y="4763"/>
                    <a:pt x="14799" y="4895"/>
                    <a:pt x="14533" y="4989"/>
                  </a:cubicBezTo>
                  <a:cubicBezTo>
                    <a:pt x="13585" y="5337"/>
                    <a:pt x="12649" y="5778"/>
                    <a:pt x="11635" y="5831"/>
                  </a:cubicBezTo>
                  <a:cubicBezTo>
                    <a:pt x="11537" y="5839"/>
                    <a:pt x="11434" y="5852"/>
                    <a:pt x="11329" y="5852"/>
                  </a:cubicBezTo>
                  <a:cubicBezTo>
                    <a:pt x="11262" y="5852"/>
                    <a:pt x="11194" y="5847"/>
                    <a:pt x="11125" y="5831"/>
                  </a:cubicBezTo>
                  <a:lnTo>
                    <a:pt x="11125" y="5791"/>
                  </a:lnTo>
                  <a:cubicBezTo>
                    <a:pt x="11120" y="5788"/>
                    <a:pt x="11114" y="5787"/>
                    <a:pt x="11107" y="5787"/>
                  </a:cubicBezTo>
                  <a:cubicBezTo>
                    <a:pt x="11087" y="5787"/>
                    <a:pt x="11062" y="5795"/>
                    <a:pt x="11040" y="5795"/>
                  </a:cubicBezTo>
                  <a:cubicBezTo>
                    <a:pt x="11032" y="5795"/>
                    <a:pt x="11025" y="5794"/>
                    <a:pt x="11019" y="5791"/>
                  </a:cubicBezTo>
                  <a:cubicBezTo>
                    <a:pt x="10953" y="5752"/>
                    <a:pt x="10886" y="5725"/>
                    <a:pt x="10805" y="5712"/>
                  </a:cubicBezTo>
                  <a:cubicBezTo>
                    <a:pt x="10793" y="5712"/>
                    <a:pt x="10767" y="5671"/>
                    <a:pt x="10739" y="5658"/>
                  </a:cubicBezTo>
                  <a:cubicBezTo>
                    <a:pt x="10722" y="5658"/>
                    <a:pt x="10704" y="5664"/>
                    <a:pt x="10690" y="5664"/>
                  </a:cubicBezTo>
                  <a:cubicBezTo>
                    <a:pt x="10684" y="5664"/>
                    <a:pt x="10678" y="5663"/>
                    <a:pt x="10673" y="5658"/>
                  </a:cubicBezTo>
                  <a:lnTo>
                    <a:pt x="10673" y="5618"/>
                  </a:lnTo>
                  <a:cubicBezTo>
                    <a:pt x="10473" y="5605"/>
                    <a:pt x="10341" y="5418"/>
                    <a:pt x="10164" y="5339"/>
                  </a:cubicBezTo>
                  <a:cubicBezTo>
                    <a:pt x="10138" y="5326"/>
                    <a:pt x="10138" y="5273"/>
                    <a:pt x="10138" y="5273"/>
                  </a:cubicBezTo>
                  <a:cubicBezTo>
                    <a:pt x="10004" y="5166"/>
                    <a:pt x="9885" y="5019"/>
                    <a:pt x="9819" y="4872"/>
                  </a:cubicBezTo>
                  <a:lnTo>
                    <a:pt x="9778" y="4872"/>
                  </a:lnTo>
                  <a:cubicBezTo>
                    <a:pt x="9791" y="4753"/>
                    <a:pt x="9685" y="4725"/>
                    <a:pt x="9631" y="4633"/>
                  </a:cubicBezTo>
                  <a:cubicBezTo>
                    <a:pt x="9606" y="4593"/>
                    <a:pt x="9565" y="4540"/>
                    <a:pt x="9499" y="4527"/>
                  </a:cubicBezTo>
                  <a:cubicBezTo>
                    <a:pt x="9379" y="4496"/>
                    <a:pt x="9266" y="4482"/>
                    <a:pt x="9148" y="4482"/>
                  </a:cubicBezTo>
                  <a:cubicBezTo>
                    <a:pt x="9109" y="4482"/>
                    <a:pt x="9070" y="4483"/>
                    <a:pt x="9030" y="4486"/>
                  </a:cubicBezTo>
                  <a:cubicBezTo>
                    <a:pt x="8789" y="4527"/>
                    <a:pt x="8561" y="4540"/>
                    <a:pt x="8321" y="4552"/>
                  </a:cubicBezTo>
                  <a:cubicBezTo>
                    <a:pt x="8308" y="4552"/>
                    <a:pt x="8295" y="4593"/>
                    <a:pt x="8280" y="4593"/>
                  </a:cubicBezTo>
                  <a:cubicBezTo>
                    <a:pt x="8208" y="4599"/>
                    <a:pt x="8131" y="4606"/>
                    <a:pt x="8055" y="4606"/>
                  </a:cubicBezTo>
                  <a:cubicBezTo>
                    <a:pt x="7978" y="4606"/>
                    <a:pt x="7901" y="4599"/>
                    <a:pt x="7826" y="4580"/>
                  </a:cubicBezTo>
                  <a:cubicBezTo>
                    <a:pt x="7795" y="4564"/>
                    <a:pt x="7765" y="4561"/>
                    <a:pt x="7737" y="4561"/>
                  </a:cubicBezTo>
                  <a:cubicBezTo>
                    <a:pt x="7715" y="4561"/>
                    <a:pt x="7694" y="4563"/>
                    <a:pt x="7674" y="4563"/>
                  </a:cubicBezTo>
                  <a:cubicBezTo>
                    <a:pt x="7653" y="4563"/>
                    <a:pt x="7633" y="4561"/>
                    <a:pt x="7613" y="4552"/>
                  </a:cubicBezTo>
                  <a:lnTo>
                    <a:pt x="7613" y="4512"/>
                  </a:lnTo>
                  <a:cubicBezTo>
                    <a:pt x="7601" y="4513"/>
                    <a:pt x="7589" y="4514"/>
                    <a:pt x="7578" y="4514"/>
                  </a:cubicBezTo>
                  <a:cubicBezTo>
                    <a:pt x="7446" y="4514"/>
                    <a:pt x="7337" y="4440"/>
                    <a:pt x="7225" y="4380"/>
                  </a:cubicBezTo>
                  <a:cubicBezTo>
                    <a:pt x="7220" y="4377"/>
                    <a:pt x="7214" y="4376"/>
                    <a:pt x="7209" y="4376"/>
                  </a:cubicBezTo>
                  <a:cubicBezTo>
                    <a:pt x="7193" y="4376"/>
                    <a:pt x="7178" y="4383"/>
                    <a:pt x="7163" y="4383"/>
                  </a:cubicBezTo>
                  <a:cubicBezTo>
                    <a:pt x="7157" y="4383"/>
                    <a:pt x="7152" y="4382"/>
                    <a:pt x="7146" y="4380"/>
                  </a:cubicBezTo>
                  <a:lnTo>
                    <a:pt x="7146" y="4339"/>
                  </a:lnTo>
                  <a:cubicBezTo>
                    <a:pt x="7053" y="4326"/>
                    <a:pt x="6974" y="4260"/>
                    <a:pt x="6905" y="4207"/>
                  </a:cubicBezTo>
                  <a:cubicBezTo>
                    <a:pt x="6897" y="4202"/>
                    <a:pt x="6888" y="4200"/>
                    <a:pt x="6879" y="4200"/>
                  </a:cubicBezTo>
                  <a:cubicBezTo>
                    <a:pt x="6862" y="4200"/>
                    <a:pt x="6844" y="4207"/>
                    <a:pt x="6827" y="4207"/>
                  </a:cubicBezTo>
                  <a:cubicBezTo>
                    <a:pt x="6852" y="4139"/>
                    <a:pt x="6733" y="4192"/>
                    <a:pt x="6761" y="4126"/>
                  </a:cubicBezTo>
                  <a:cubicBezTo>
                    <a:pt x="6742" y="4126"/>
                    <a:pt x="6725" y="4132"/>
                    <a:pt x="6710" y="4132"/>
                  </a:cubicBezTo>
                  <a:cubicBezTo>
                    <a:pt x="6703" y="4132"/>
                    <a:pt x="6697" y="4130"/>
                    <a:pt x="6692" y="4126"/>
                  </a:cubicBezTo>
                  <a:cubicBezTo>
                    <a:pt x="6466" y="3966"/>
                    <a:pt x="6307" y="3753"/>
                    <a:pt x="6223" y="3485"/>
                  </a:cubicBezTo>
                  <a:cubicBezTo>
                    <a:pt x="6079" y="2909"/>
                    <a:pt x="5944" y="2376"/>
                    <a:pt x="5825" y="1788"/>
                  </a:cubicBezTo>
                  <a:cubicBezTo>
                    <a:pt x="5782" y="1545"/>
                    <a:pt x="5716" y="1319"/>
                    <a:pt x="5697" y="1081"/>
                  </a:cubicBezTo>
                  <a:cubicBezTo>
                    <a:pt x="3044" y="2643"/>
                    <a:pt x="1754" y="4499"/>
                    <a:pt x="1490" y="4906"/>
                  </a:cubicBezTo>
                  <a:cubicBezTo>
                    <a:pt x="945" y="5460"/>
                    <a:pt x="395" y="6061"/>
                    <a:pt x="179" y="6824"/>
                  </a:cubicBezTo>
                  <a:cubicBezTo>
                    <a:pt x="0" y="7461"/>
                    <a:pt x="143" y="8231"/>
                    <a:pt x="625" y="8706"/>
                  </a:cubicBezTo>
                  <a:cubicBezTo>
                    <a:pt x="868" y="8943"/>
                    <a:pt x="1193" y="9080"/>
                    <a:pt x="1532" y="9080"/>
                  </a:cubicBezTo>
                  <a:cubicBezTo>
                    <a:pt x="1547" y="9080"/>
                    <a:pt x="1562" y="9080"/>
                    <a:pt x="1578" y="9079"/>
                  </a:cubicBezTo>
                  <a:cubicBezTo>
                    <a:pt x="2004" y="9062"/>
                    <a:pt x="2398" y="8859"/>
                    <a:pt x="2722" y="8593"/>
                  </a:cubicBezTo>
                  <a:cubicBezTo>
                    <a:pt x="3408" y="8028"/>
                    <a:pt x="3736" y="7144"/>
                    <a:pt x="4429" y="6586"/>
                  </a:cubicBezTo>
                  <a:cubicBezTo>
                    <a:pt x="4716" y="6352"/>
                    <a:pt x="5070" y="6180"/>
                    <a:pt x="5443" y="6180"/>
                  </a:cubicBezTo>
                  <a:cubicBezTo>
                    <a:pt x="5472" y="6180"/>
                    <a:pt x="5502" y="6181"/>
                    <a:pt x="5531" y="6183"/>
                  </a:cubicBezTo>
                  <a:cubicBezTo>
                    <a:pt x="5900" y="6210"/>
                    <a:pt x="6221" y="6426"/>
                    <a:pt x="6454" y="6703"/>
                  </a:cubicBezTo>
                  <a:cubicBezTo>
                    <a:pt x="7042" y="7404"/>
                    <a:pt x="6984" y="8376"/>
                    <a:pt x="6976" y="9232"/>
                  </a:cubicBezTo>
                  <a:cubicBezTo>
                    <a:pt x="6967" y="10074"/>
                    <a:pt x="7016" y="10952"/>
                    <a:pt x="7389" y="11722"/>
                  </a:cubicBezTo>
                  <a:cubicBezTo>
                    <a:pt x="7555" y="12067"/>
                    <a:pt x="7790" y="12374"/>
                    <a:pt x="8097" y="12608"/>
                  </a:cubicBezTo>
                  <a:cubicBezTo>
                    <a:pt x="8374" y="12819"/>
                    <a:pt x="8704" y="12973"/>
                    <a:pt x="9047" y="13034"/>
                  </a:cubicBezTo>
                  <a:cubicBezTo>
                    <a:pt x="9163" y="13055"/>
                    <a:pt x="9280" y="13067"/>
                    <a:pt x="9397" y="13067"/>
                  </a:cubicBezTo>
                  <a:cubicBezTo>
                    <a:pt x="9623" y="13067"/>
                    <a:pt x="9848" y="13024"/>
                    <a:pt x="10060" y="12930"/>
                  </a:cubicBezTo>
                  <a:cubicBezTo>
                    <a:pt x="10398" y="12779"/>
                    <a:pt x="10656" y="12493"/>
                    <a:pt x="10820" y="12167"/>
                  </a:cubicBezTo>
                  <a:cubicBezTo>
                    <a:pt x="11215" y="11368"/>
                    <a:pt x="11076" y="10469"/>
                    <a:pt x="11146" y="9614"/>
                  </a:cubicBezTo>
                  <a:cubicBezTo>
                    <a:pt x="11166" y="9386"/>
                    <a:pt x="11206" y="9156"/>
                    <a:pt x="11274" y="8938"/>
                  </a:cubicBezTo>
                  <a:cubicBezTo>
                    <a:pt x="11274" y="8934"/>
                    <a:pt x="11274" y="8934"/>
                    <a:pt x="11279" y="8932"/>
                  </a:cubicBezTo>
                  <a:cubicBezTo>
                    <a:pt x="11281" y="8930"/>
                    <a:pt x="11285" y="8930"/>
                    <a:pt x="11289" y="8928"/>
                  </a:cubicBezTo>
                  <a:cubicBezTo>
                    <a:pt x="11468" y="8833"/>
                    <a:pt x="11673" y="8783"/>
                    <a:pt x="11876" y="8783"/>
                  </a:cubicBezTo>
                  <a:cubicBezTo>
                    <a:pt x="11956" y="8783"/>
                    <a:pt x="12036" y="8791"/>
                    <a:pt x="12114" y="8806"/>
                  </a:cubicBezTo>
                  <a:cubicBezTo>
                    <a:pt x="12419" y="8866"/>
                    <a:pt x="12653" y="9051"/>
                    <a:pt x="12915" y="9198"/>
                  </a:cubicBezTo>
                  <a:cubicBezTo>
                    <a:pt x="13124" y="9314"/>
                    <a:pt x="13350" y="9383"/>
                    <a:pt x="13588" y="9383"/>
                  </a:cubicBezTo>
                  <a:cubicBezTo>
                    <a:pt x="13617" y="9383"/>
                    <a:pt x="13647" y="9382"/>
                    <a:pt x="13676" y="9379"/>
                  </a:cubicBezTo>
                  <a:cubicBezTo>
                    <a:pt x="13934" y="9360"/>
                    <a:pt x="14181" y="9279"/>
                    <a:pt x="14403" y="9145"/>
                  </a:cubicBezTo>
                  <a:cubicBezTo>
                    <a:pt x="14882" y="8859"/>
                    <a:pt x="15183" y="8384"/>
                    <a:pt x="15332" y="7856"/>
                  </a:cubicBezTo>
                  <a:cubicBezTo>
                    <a:pt x="15466" y="7389"/>
                    <a:pt x="15479" y="6909"/>
                    <a:pt x="15473" y="6430"/>
                  </a:cubicBezTo>
                  <a:cubicBezTo>
                    <a:pt x="15569" y="6259"/>
                    <a:pt x="15724" y="6125"/>
                    <a:pt x="15905" y="6046"/>
                  </a:cubicBezTo>
                  <a:cubicBezTo>
                    <a:pt x="16013" y="6001"/>
                    <a:pt x="16124" y="5978"/>
                    <a:pt x="16235" y="5978"/>
                  </a:cubicBezTo>
                  <a:cubicBezTo>
                    <a:pt x="16388" y="5978"/>
                    <a:pt x="16539" y="6021"/>
                    <a:pt x="16677" y="6106"/>
                  </a:cubicBezTo>
                  <a:cubicBezTo>
                    <a:pt x="16941" y="6266"/>
                    <a:pt x="17122" y="6532"/>
                    <a:pt x="17299" y="6779"/>
                  </a:cubicBezTo>
                  <a:cubicBezTo>
                    <a:pt x="17487" y="7046"/>
                    <a:pt x="17685" y="7302"/>
                    <a:pt x="17932" y="7515"/>
                  </a:cubicBezTo>
                  <a:cubicBezTo>
                    <a:pt x="18367" y="7893"/>
                    <a:pt x="18919" y="8153"/>
                    <a:pt x="19499" y="8153"/>
                  </a:cubicBezTo>
                  <a:cubicBezTo>
                    <a:pt x="19576" y="8153"/>
                    <a:pt x="19653" y="8149"/>
                    <a:pt x="19731" y="8139"/>
                  </a:cubicBezTo>
                  <a:cubicBezTo>
                    <a:pt x="20040" y="8099"/>
                    <a:pt x="20347" y="7992"/>
                    <a:pt x="20598" y="7809"/>
                  </a:cubicBezTo>
                  <a:cubicBezTo>
                    <a:pt x="20841" y="7632"/>
                    <a:pt x="21018" y="7400"/>
                    <a:pt x="21140" y="7131"/>
                  </a:cubicBezTo>
                  <a:cubicBezTo>
                    <a:pt x="21270" y="6843"/>
                    <a:pt x="21351" y="6534"/>
                    <a:pt x="21468" y="6242"/>
                  </a:cubicBezTo>
                  <a:cubicBezTo>
                    <a:pt x="21574" y="5970"/>
                    <a:pt x="21724" y="5712"/>
                    <a:pt x="21981" y="5565"/>
                  </a:cubicBezTo>
                  <a:cubicBezTo>
                    <a:pt x="21998" y="5556"/>
                    <a:pt x="22009" y="5546"/>
                    <a:pt x="22015" y="5535"/>
                  </a:cubicBezTo>
                  <a:cubicBezTo>
                    <a:pt x="22033" y="5552"/>
                    <a:pt x="22054" y="5563"/>
                    <a:pt x="22086" y="5565"/>
                  </a:cubicBezTo>
                  <a:cubicBezTo>
                    <a:pt x="22557" y="5575"/>
                    <a:pt x="23021" y="5716"/>
                    <a:pt x="23420" y="5970"/>
                  </a:cubicBezTo>
                  <a:cubicBezTo>
                    <a:pt x="23816" y="6223"/>
                    <a:pt x="24125" y="6609"/>
                    <a:pt x="24603" y="6722"/>
                  </a:cubicBezTo>
                  <a:cubicBezTo>
                    <a:pt x="24714" y="6748"/>
                    <a:pt x="24827" y="6762"/>
                    <a:pt x="24940" y="6762"/>
                  </a:cubicBezTo>
                  <a:cubicBezTo>
                    <a:pt x="25280" y="6762"/>
                    <a:pt x="25614" y="6643"/>
                    <a:pt x="25873" y="6417"/>
                  </a:cubicBezTo>
                  <a:cubicBezTo>
                    <a:pt x="26201" y="6125"/>
                    <a:pt x="26382" y="5693"/>
                    <a:pt x="26367" y="5254"/>
                  </a:cubicBezTo>
                  <a:cubicBezTo>
                    <a:pt x="26344" y="4689"/>
                    <a:pt x="26041" y="4177"/>
                    <a:pt x="25754" y="3708"/>
                  </a:cubicBezTo>
                  <a:cubicBezTo>
                    <a:pt x="25734" y="3675"/>
                    <a:pt x="25703" y="3662"/>
                    <a:pt x="25674" y="3662"/>
                  </a:cubicBezTo>
                  <a:cubicBezTo>
                    <a:pt x="25668" y="3662"/>
                    <a:pt x="25662" y="3663"/>
                    <a:pt x="25656" y="3664"/>
                  </a:cubicBezTo>
                  <a:cubicBezTo>
                    <a:pt x="25035" y="2896"/>
                    <a:pt x="23424" y="1174"/>
                    <a:pt x="20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>
              <a:off x="5859125" y="651600"/>
              <a:ext cx="189800" cy="120675"/>
            </a:xfrm>
            <a:custGeom>
              <a:avLst/>
              <a:gdLst/>
              <a:ahLst/>
              <a:cxnLst/>
              <a:rect l="l" t="t" r="r" b="b"/>
              <a:pathLst>
                <a:path w="7592" h="4827" extrusionOk="0">
                  <a:moveTo>
                    <a:pt x="7412" y="1"/>
                  </a:moveTo>
                  <a:cubicBezTo>
                    <a:pt x="6660" y="1179"/>
                    <a:pt x="5663" y="2209"/>
                    <a:pt x="4431" y="2933"/>
                  </a:cubicBezTo>
                  <a:cubicBezTo>
                    <a:pt x="4258" y="3040"/>
                    <a:pt x="4058" y="2987"/>
                    <a:pt x="3868" y="3055"/>
                  </a:cubicBezTo>
                  <a:cubicBezTo>
                    <a:pt x="3369" y="3224"/>
                    <a:pt x="2904" y="3474"/>
                    <a:pt x="2391" y="3474"/>
                  </a:cubicBezTo>
                  <a:cubicBezTo>
                    <a:pt x="2340" y="3474"/>
                    <a:pt x="2289" y="3471"/>
                    <a:pt x="2238" y="3466"/>
                  </a:cubicBezTo>
                  <a:cubicBezTo>
                    <a:pt x="1716" y="3413"/>
                    <a:pt x="1223" y="3306"/>
                    <a:pt x="701" y="3240"/>
                  </a:cubicBezTo>
                  <a:cubicBezTo>
                    <a:pt x="624" y="3230"/>
                    <a:pt x="548" y="3200"/>
                    <a:pt x="469" y="3185"/>
                  </a:cubicBezTo>
                  <a:cubicBezTo>
                    <a:pt x="309" y="3272"/>
                    <a:pt x="156" y="3366"/>
                    <a:pt x="0" y="3462"/>
                  </a:cubicBezTo>
                  <a:cubicBezTo>
                    <a:pt x="328" y="4050"/>
                    <a:pt x="833" y="4547"/>
                    <a:pt x="1483" y="4734"/>
                  </a:cubicBezTo>
                  <a:cubicBezTo>
                    <a:pt x="1717" y="4799"/>
                    <a:pt x="1951" y="4827"/>
                    <a:pt x="2184" y="4827"/>
                  </a:cubicBezTo>
                  <a:cubicBezTo>
                    <a:pt x="2524" y="4827"/>
                    <a:pt x="2864" y="4768"/>
                    <a:pt x="3205" y="4681"/>
                  </a:cubicBezTo>
                  <a:cubicBezTo>
                    <a:pt x="4407" y="4376"/>
                    <a:pt x="5343" y="3667"/>
                    <a:pt x="6131" y="2705"/>
                  </a:cubicBezTo>
                  <a:cubicBezTo>
                    <a:pt x="6764" y="1919"/>
                    <a:pt x="7218" y="1075"/>
                    <a:pt x="7591" y="171"/>
                  </a:cubicBezTo>
                  <a:cubicBezTo>
                    <a:pt x="7532" y="112"/>
                    <a:pt x="7474" y="56"/>
                    <a:pt x="74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>
              <a:off x="5732525" y="865800"/>
              <a:ext cx="49400" cy="145100"/>
            </a:xfrm>
            <a:custGeom>
              <a:avLst/>
              <a:gdLst/>
              <a:ahLst/>
              <a:cxnLst/>
              <a:rect l="l" t="t" r="r" b="b"/>
              <a:pathLst>
                <a:path w="1976" h="5804" extrusionOk="0">
                  <a:moveTo>
                    <a:pt x="644" y="0"/>
                  </a:moveTo>
                  <a:cubicBezTo>
                    <a:pt x="267" y="499"/>
                    <a:pt x="90" y="1115"/>
                    <a:pt x="49" y="1729"/>
                  </a:cubicBezTo>
                  <a:cubicBezTo>
                    <a:pt x="0" y="2430"/>
                    <a:pt x="139" y="3125"/>
                    <a:pt x="326" y="3796"/>
                  </a:cubicBezTo>
                  <a:cubicBezTo>
                    <a:pt x="418" y="4133"/>
                    <a:pt x="518" y="4465"/>
                    <a:pt x="627" y="4793"/>
                  </a:cubicBezTo>
                  <a:cubicBezTo>
                    <a:pt x="714" y="5057"/>
                    <a:pt x="823" y="5324"/>
                    <a:pt x="1011" y="5531"/>
                  </a:cubicBezTo>
                  <a:cubicBezTo>
                    <a:pt x="1126" y="5661"/>
                    <a:pt x="1266" y="5746"/>
                    <a:pt x="1418" y="5803"/>
                  </a:cubicBezTo>
                  <a:cubicBezTo>
                    <a:pt x="1752" y="5550"/>
                    <a:pt x="1976" y="5134"/>
                    <a:pt x="1912" y="4678"/>
                  </a:cubicBezTo>
                  <a:cubicBezTo>
                    <a:pt x="1859" y="4239"/>
                    <a:pt x="1791" y="3811"/>
                    <a:pt x="1737" y="3370"/>
                  </a:cubicBezTo>
                  <a:cubicBezTo>
                    <a:pt x="1599" y="2191"/>
                    <a:pt x="1673" y="727"/>
                    <a:pt x="644" y="0"/>
                  </a:cubicBezTo>
                  <a:close/>
                </a:path>
              </a:pathLst>
            </a:custGeom>
            <a:solidFill>
              <a:srgbClr val="CA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5748725" y="655875"/>
              <a:ext cx="375325" cy="384700"/>
            </a:xfrm>
            <a:custGeom>
              <a:avLst/>
              <a:gdLst/>
              <a:ahLst/>
              <a:cxnLst/>
              <a:rect l="l" t="t" r="r" b="b"/>
              <a:pathLst>
                <a:path w="15013" h="15388" extrusionOk="0">
                  <a:moveTo>
                    <a:pt x="12009" y="0"/>
                  </a:moveTo>
                  <a:cubicBezTo>
                    <a:pt x="11634" y="906"/>
                    <a:pt x="11180" y="1750"/>
                    <a:pt x="10550" y="2534"/>
                  </a:cubicBezTo>
                  <a:cubicBezTo>
                    <a:pt x="9761" y="3496"/>
                    <a:pt x="8825" y="4205"/>
                    <a:pt x="7626" y="4510"/>
                  </a:cubicBezTo>
                  <a:cubicBezTo>
                    <a:pt x="7283" y="4597"/>
                    <a:pt x="6943" y="4656"/>
                    <a:pt x="6602" y="4656"/>
                  </a:cubicBezTo>
                  <a:cubicBezTo>
                    <a:pt x="6369" y="4656"/>
                    <a:pt x="6136" y="4628"/>
                    <a:pt x="5901" y="4563"/>
                  </a:cubicBezTo>
                  <a:cubicBezTo>
                    <a:pt x="5251" y="4371"/>
                    <a:pt x="4749" y="3879"/>
                    <a:pt x="4425" y="3289"/>
                  </a:cubicBezTo>
                  <a:cubicBezTo>
                    <a:pt x="3881" y="3626"/>
                    <a:pt x="3374" y="4018"/>
                    <a:pt x="2928" y="4487"/>
                  </a:cubicBezTo>
                  <a:cubicBezTo>
                    <a:pt x="1929" y="5539"/>
                    <a:pt x="1290" y="7072"/>
                    <a:pt x="1735" y="8517"/>
                  </a:cubicBezTo>
                  <a:cubicBezTo>
                    <a:pt x="1897" y="9045"/>
                    <a:pt x="2195" y="9533"/>
                    <a:pt x="2609" y="9900"/>
                  </a:cubicBezTo>
                  <a:cubicBezTo>
                    <a:pt x="2404" y="9885"/>
                    <a:pt x="2202" y="9863"/>
                    <a:pt x="1999" y="9834"/>
                  </a:cubicBezTo>
                  <a:cubicBezTo>
                    <a:pt x="1790" y="9239"/>
                    <a:pt x="1307" y="8760"/>
                    <a:pt x="721" y="8534"/>
                  </a:cubicBezTo>
                  <a:cubicBezTo>
                    <a:pt x="542" y="8463"/>
                    <a:pt x="354" y="8425"/>
                    <a:pt x="166" y="8408"/>
                  </a:cubicBezTo>
                  <a:cubicBezTo>
                    <a:pt x="162" y="8384"/>
                    <a:pt x="147" y="8357"/>
                    <a:pt x="126" y="8346"/>
                  </a:cubicBezTo>
                  <a:cubicBezTo>
                    <a:pt x="114" y="8339"/>
                    <a:pt x="101" y="8336"/>
                    <a:pt x="89" y="8336"/>
                  </a:cubicBezTo>
                  <a:cubicBezTo>
                    <a:pt x="61" y="8336"/>
                    <a:pt x="35" y="8352"/>
                    <a:pt x="17" y="8376"/>
                  </a:cubicBezTo>
                  <a:cubicBezTo>
                    <a:pt x="11" y="8384"/>
                    <a:pt x="7" y="8389"/>
                    <a:pt x="0" y="8397"/>
                  </a:cubicBezTo>
                  <a:cubicBezTo>
                    <a:pt x="1032" y="9124"/>
                    <a:pt x="957" y="10588"/>
                    <a:pt x="1096" y="11767"/>
                  </a:cubicBezTo>
                  <a:cubicBezTo>
                    <a:pt x="1149" y="12208"/>
                    <a:pt x="1215" y="12636"/>
                    <a:pt x="1268" y="13075"/>
                  </a:cubicBezTo>
                  <a:cubicBezTo>
                    <a:pt x="1332" y="13531"/>
                    <a:pt x="1108" y="13947"/>
                    <a:pt x="776" y="14203"/>
                  </a:cubicBezTo>
                  <a:cubicBezTo>
                    <a:pt x="902" y="14247"/>
                    <a:pt x="1034" y="14271"/>
                    <a:pt x="1172" y="14277"/>
                  </a:cubicBezTo>
                  <a:cubicBezTo>
                    <a:pt x="1187" y="14278"/>
                    <a:pt x="1201" y="14278"/>
                    <a:pt x="1215" y="14278"/>
                  </a:cubicBezTo>
                  <a:cubicBezTo>
                    <a:pt x="1552" y="14278"/>
                    <a:pt x="1881" y="14069"/>
                    <a:pt x="2215" y="14034"/>
                  </a:cubicBezTo>
                  <a:cubicBezTo>
                    <a:pt x="2984" y="13955"/>
                    <a:pt x="3781" y="13557"/>
                    <a:pt x="4518" y="13322"/>
                  </a:cubicBezTo>
                  <a:cubicBezTo>
                    <a:pt x="4465" y="12538"/>
                    <a:pt x="4414" y="11745"/>
                    <a:pt x="4646" y="10963"/>
                  </a:cubicBezTo>
                  <a:cubicBezTo>
                    <a:pt x="4712" y="10722"/>
                    <a:pt x="4793" y="10388"/>
                    <a:pt x="5060" y="10347"/>
                  </a:cubicBezTo>
                  <a:cubicBezTo>
                    <a:pt x="5088" y="10342"/>
                    <a:pt x="5115" y="10339"/>
                    <a:pt x="5141" y="10339"/>
                  </a:cubicBezTo>
                  <a:cubicBezTo>
                    <a:pt x="5435" y="10339"/>
                    <a:pt x="5601" y="10662"/>
                    <a:pt x="5676" y="10923"/>
                  </a:cubicBezTo>
                  <a:cubicBezTo>
                    <a:pt x="6112" y="12385"/>
                    <a:pt x="6490" y="13896"/>
                    <a:pt x="6272" y="15387"/>
                  </a:cubicBezTo>
                  <a:cubicBezTo>
                    <a:pt x="6360" y="15387"/>
                    <a:pt x="6477" y="15375"/>
                    <a:pt x="6507" y="15366"/>
                  </a:cubicBezTo>
                  <a:cubicBezTo>
                    <a:pt x="7926" y="15066"/>
                    <a:pt x="9282" y="14343"/>
                    <a:pt x="10603" y="13727"/>
                  </a:cubicBezTo>
                  <a:cubicBezTo>
                    <a:pt x="11749" y="13194"/>
                    <a:pt x="12868" y="12615"/>
                    <a:pt x="13616" y="11943"/>
                  </a:cubicBezTo>
                  <a:cubicBezTo>
                    <a:pt x="13657" y="11905"/>
                    <a:pt x="13710" y="11835"/>
                    <a:pt x="13738" y="11788"/>
                  </a:cubicBezTo>
                  <a:cubicBezTo>
                    <a:pt x="13743" y="11795"/>
                    <a:pt x="13748" y="11799"/>
                    <a:pt x="13753" y="11799"/>
                  </a:cubicBezTo>
                  <a:cubicBezTo>
                    <a:pt x="13781" y="11799"/>
                    <a:pt x="13815" y="11708"/>
                    <a:pt x="13842" y="11656"/>
                  </a:cubicBezTo>
                  <a:cubicBezTo>
                    <a:pt x="14032" y="11293"/>
                    <a:pt x="14196" y="10918"/>
                    <a:pt x="14341" y="10537"/>
                  </a:cubicBezTo>
                  <a:cubicBezTo>
                    <a:pt x="14360" y="10520"/>
                    <a:pt x="14366" y="10494"/>
                    <a:pt x="14366" y="10467"/>
                  </a:cubicBezTo>
                  <a:cubicBezTo>
                    <a:pt x="14548" y="9970"/>
                    <a:pt x="14690" y="9461"/>
                    <a:pt x="14788" y="8939"/>
                  </a:cubicBezTo>
                  <a:cubicBezTo>
                    <a:pt x="14963" y="7992"/>
                    <a:pt x="15012" y="7023"/>
                    <a:pt x="14916" y="6064"/>
                  </a:cubicBezTo>
                  <a:cubicBezTo>
                    <a:pt x="14825" y="5151"/>
                    <a:pt x="14609" y="4261"/>
                    <a:pt x="14268" y="3410"/>
                  </a:cubicBezTo>
                  <a:cubicBezTo>
                    <a:pt x="13942" y="2598"/>
                    <a:pt x="13512" y="1827"/>
                    <a:pt x="12988" y="1126"/>
                  </a:cubicBezTo>
                  <a:cubicBezTo>
                    <a:pt x="12689" y="725"/>
                    <a:pt x="12361" y="350"/>
                    <a:pt x="120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5858950" y="914400"/>
              <a:ext cx="51975" cy="126225"/>
            </a:xfrm>
            <a:custGeom>
              <a:avLst/>
              <a:gdLst/>
              <a:ahLst/>
              <a:cxnLst/>
              <a:rect l="l" t="t" r="r" b="b"/>
              <a:pathLst>
                <a:path w="2079" h="5049" extrusionOk="0">
                  <a:moveTo>
                    <a:pt x="730" y="0"/>
                  </a:moveTo>
                  <a:cubicBezTo>
                    <a:pt x="704" y="0"/>
                    <a:pt x="677" y="3"/>
                    <a:pt x="649" y="8"/>
                  </a:cubicBezTo>
                  <a:cubicBezTo>
                    <a:pt x="382" y="49"/>
                    <a:pt x="301" y="381"/>
                    <a:pt x="235" y="624"/>
                  </a:cubicBezTo>
                  <a:cubicBezTo>
                    <a:pt x="1" y="1409"/>
                    <a:pt x="54" y="2199"/>
                    <a:pt x="107" y="2983"/>
                  </a:cubicBezTo>
                  <a:cubicBezTo>
                    <a:pt x="118" y="2981"/>
                    <a:pt x="129" y="2977"/>
                    <a:pt x="139" y="2973"/>
                  </a:cubicBezTo>
                  <a:cubicBezTo>
                    <a:pt x="209" y="3403"/>
                    <a:pt x="408" y="4473"/>
                    <a:pt x="736" y="4761"/>
                  </a:cubicBezTo>
                  <a:cubicBezTo>
                    <a:pt x="1004" y="4995"/>
                    <a:pt x="1191" y="5037"/>
                    <a:pt x="1467" y="5037"/>
                  </a:cubicBezTo>
                  <a:cubicBezTo>
                    <a:pt x="1553" y="5037"/>
                    <a:pt x="1647" y="5033"/>
                    <a:pt x="1755" y="5029"/>
                  </a:cubicBezTo>
                  <a:cubicBezTo>
                    <a:pt x="1761" y="5044"/>
                    <a:pt x="1806" y="5049"/>
                    <a:pt x="1861" y="5049"/>
                  </a:cubicBezTo>
                  <a:cubicBezTo>
                    <a:pt x="2079" y="3555"/>
                    <a:pt x="1699" y="2044"/>
                    <a:pt x="1262" y="584"/>
                  </a:cubicBezTo>
                  <a:cubicBezTo>
                    <a:pt x="1190" y="327"/>
                    <a:pt x="1026" y="0"/>
                    <a:pt x="730" y="0"/>
                  </a:cubicBezTo>
                  <a:close/>
                </a:path>
              </a:pathLst>
            </a:custGeom>
            <a:solidFill>
              <a:srgbClr val="CA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5835450" y="466125"/>
              <a:ext cx="76275" cy="77525"/>
            </a:xfrm>
            <a:custGeom>
              <a:avLst/>
              <a:gdLst/>
              <a:ahLst/>
              <a:cxnLst/>
              <a:rect l="l" t="t" r="r" b="b"/>
              <a:pathLst>
                <a:path w="3051" h="3101" extrusionOk="0">
                  <a:moveTo>
                    <a:pt x="1558" y="0"/>
                  </a:moveTo>
                  <a:cubicBezTo>
                    <a:pt x="1274" y="0"/>
                    <a:pt x="991" y="72"/>
                    <a:pt x="747" y="217"/>
                  </a:cubicBezTo>
                  <a:cubicBezTo>
                    <a:pt x="325" y="464"/>
                    <a:pt x="92" y="907"/>
                    <a:pt x="48" y="1384"/>
                  </a:cubicBezTo>
                  <a:cubicBezTo>
                    <a:pt x="1" y="1887"/>
                    <a:pt x="144" y="2390"/>
                    <a:pt x="363" y="2840"/>
                  </a:cubicBezTo>
                  <a:cubicBezTo>
                    <a:pt x="406" y="2930"/>
                    <a:pt x="450" y="3015"/>
                    <a:pt x="497" y="3100"/>
                  </a:cubicBezTo>
                  <a:cubicBezTo>
                    <a:pt x="589" y="3049"/>
                    <a:pt x="666" y="2983"/>
                    <a:pt x="719" y="2898"/>
                  </a:cubicBezTo>
                  <a:cubicBezTo>
                    <a:pt x="1132" y="2241"/>
                    <a:pt x="1601" y="1749"/>
                    <a:pt x="2243" y="1320"/>
                  </a:cubicBezTo>
                  <a:cubicBezTo>
                    <a:pt x="2516" y="1135"/>
                    <a:pt x="2778" y="960"/>
                    <a:pt x="3051" y="809"/>
                  </a:cubicBezTo>
                  <a:cubicBezTo>
                    <a:pt x="2820" y="500"/>
                    <a:pt x="2511" y="246"/>
                    <a:pt x="2147" y="108"/>
                  </a:cubicBezTo>
                  <a:cubicBezTo>
                    <a:pt x="1959" y="36"/>
                    <a:pt x="1758" y="0"/>
                    <a:pt x="1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5833125" y="468625"/>
              <a:ext cx="225800" cy="269800"/>
            </a:xfrm>
            <a:custGeom>
              <a:avLst/>
              <a:gdLst/>
              <a:ahLst/>
              <a:cxnLst/>
              <a:rect l="l" t="t" r="r" b="b"/>
              <a:pathLst>
                <a:path w="9032" h="10792" extrusionOk="0">
                  <a:moveTo>
                    <a:pt x="7061" y="0"/>
                  </a:moveTo>
                  <a:cubicBezTo>
                    <a:pt x="6735" y="0"/>
                    <a:pt x="6416" y="102"/>
                    <a:pt x="6134" y="285"/>
                  </a:cubicBezTo>
                  <a:cubicBezTo>
                    <a:pt x="6001" y="370"/>
                    <a:pt x="5878" y="470"/>
                    <a:pt x="5767" y="577"/>
                  </a:cubicBezTo>
                  <a:cubicBezTo>
                    <a:pt x="5411" y="479"/>
                    <a:pt x="5041" y="430"/>
                    <a:pt x="4672" y="430"/>
                  </a:cubicBezTo>
                  <a:cubicBezTo>
                    <a:pt x="4279" y="430"/>
                    <a:pt x="3886" y="485"/>
                    <a:pt x="3508" y="596"/>
                  </a:cubicBezTo>
                  <a:cubicBezTo>
                    <a:pt x="3389" y="630"/>
                    <a:pt x="3271" y="673"/>
                    <a:pt x="3154" y="720"/>
                  </a:cubicBezTo>
                  <a:cubicBezTo>
                    <a:pt x="3150" y="715"/>
                    <a:pt x="3148" y="711"/>
                    <a:pt x="3146" y="709"/>
                  </a:cubicBezTo>
                  <a:cubicBezTo>
                    <a:pt x="2873" y="860"/>
                    <a:pt x="2611" y="1035"/>
                    <a:pt x="2338" y="1220"/>
                  </a:cubicBezTo>
                  <a:cubicBezTo>
                    <a:pt x="1696" y="1647"/>
                    <a:pt x="1230" y="2141"/>
                    <a:pt x="814" y="2798"/>
                  </a:cubicBezTo>
                  <a:cubicBezTo>
                    <a:pt x="761" y="2883"/>
                    <a:pt x="684" y="2949"/>
                    <a:pt x="592" y="3002"/>
                  </a:cubicBezTo>
                  <a:cubicBezTo>
                    <a:pt x="597" y="3006"/>
                    <a:pt x="599" y="3015"/>
                    <a:pt x="603" y="3021"/>
                  </a:cubicBezTo>
                  <a:cubicBezTo>
                    <a:pt x="77" y="4232"/>
                    <a:pt x="0" y="5626"/>
                    <a:pt x="379" y="6892"/>
                  </a:cubicBezTo>
                  <a:cubicBezTo>
                    <a:pt x="441" y="7092"/>
                    <a:pt x="514" y="7288"/>
                    <a:pt x="597" y="7482"/>
                  </a:cubicBezTo>
                  <a:cubicBezTo>
                    <a:pt x="202" y="7998"/>
                    <a:pt x="130" y="8716"/>
                    <a:pt x="358" y="9321"/>
                  </a:cubicBezTo>
                  <a:cubicBezTo>
                    <a:pt x="569" y="9873"/>
                    <a:pt x="1025" y="10278"/>
                    <a:pt x="1569" y="10476"/>
                  </a:cubicBezTo>
                  <a:cubicBezTo>
                    <a:pt x="1552" y="10485"/>
                    <a:pt x="1537" y="10495"/>
                    <a:pt x="1517" y="10504"/>
                  </a:cubicBezTo>
                  <a:cubicBezTo>
                    <a:pt x="1594" y="10519"/>
                    <a:pt x="1673" y="10551"/>
                    <a:pt x="1750" y="10559"/>
                  </a:cubicBezTo>
                  <a:cubicBezTo>
                    <a:pt x="2272" y="10625"/>
                    <a:pt x="2764" y="10732"/>
                    <a:pt x="3286" y="10785"/>
                  </a:cubicBezTo>
                  <a:cubicBezTo>
                    <a:pt x="3335" y="10790"/>
                    <a:pt x="3383" y="10792"/>
                    <a:pt x="3431" y="10792"/>
                  </a:cubicBezTo>
                  <a:cubicBezTo>
                    <a:pt x="3948" y="10792"/>
                    <a:pt x="4415" y="10544"/>
                    <a:pt x="4917" y="10374"/>
                  </a:cubicBezTo>
                  <a:cubicBezTo>
                    <a:pt x="5104" y="10306"/>
                    <a:pt x="5302" y="10359"/>
                    <a:pt x="5479" y="10252"/>
                  </a:cubicBezTo>
                  <a:cubicBezTo>
                    <a:pt x="6707" y="9528"/>
                    <a:pt x="7708" y="8498"/>
                    <a:pt x="8461" y="7320"/>
                  </a:cubicBezTo>
                  <a:cubicBezTo>
                    <a:pt x="8446" y="7307"/>
                    <a:pt x="8433" y="7294"/>
                    <a:pt x="8420" y="7284"/>
                  </a:cubicBezTo>
                  <a:cubicBezTo>
                    <a:pt x="8727" y="6278"/>
                    <a:pt x="8878" y="5229"/>
                    <a:pt x="8868" y="4179"/>
                  </a:cubicBezTo>
                  <a:cubicBezTo>
                    <a:pt x="8866" y="3859"/>
                    <a:pt x="8844" y="3539"/>
                    <a:pt x="8812" y="3224"/>
                  </a:cubicBezTo>
                  <a:cubicBezTo>
                    <a:pt x="8806" y="3185"/>
                    <a:pt x="8783" y="3162"/>
                    <a:pt x="8753" y="3151"/>
                  </a:cubicBezTo>
                  <a:cubicBezTo>
                    <a:pt x="9026" y="2371"/>
                    <a:pt x="9032" y="1472"/>
                    <a:pt x="8520" y="790"/>
                  </a:cubicBezTo>
                  <a:cubicBezTo>
                    <a:pt x="8252" y="434"/>
                    <a:pt x="7866" y="155"/>
                    <a:pt x="7429" y="44"/>
                  </a:cubicBezTo>
                  <a:cubicBezTo>
                    <a:pt x="7307" y="14"/>
                    <a:pt x="7184" y="0"/>
                    <a:pt x="7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5855800" y="490350"/>
              <a:ext cx="29275" cy="31725"/>
            </a:xfrm>
            <a:custGeom>
              <a:avLst/>
              <a:gdLst/>
              <a:ahLst/>
              <a:cxnLst/>
              <a:rect l="l" t="t" r="r" b="b"/>
              <a:pathLst>
                <a:path w="1171" h="1269" extrusionOk="0">
                  <a:moveTo>
                    <a:pt x="476" y="1"/>
                  </a:moveTo>
                  <a:cubicBezTo>
                    <a:pt x="369" y="1"/>
                    <a:pt x="261" y="32"/>
                    <a:pt x="178" y="98"/>
                  </a:cubicBezTo>
                  <a:cubicBezTo>
                    <a:pt x="29" y="215"/>
                    <a:pt x="1" y="413"/>
                    <a:pt x="22" y="592"/>
                  </a:cubicBezTo>
                  <a:cubicBezTo>
                    <a:pt x="50" y="799"/>
                    <a:pt x="127" y="993"/>
                    <a:pt x="246" y="1161"/>
                  </a:cubicBezTo>
                  <a:cubicBezTo>
                    <a:pt x="259" y="1178"/>
                    <a:pt x="278" y="1189"/>
                    <a:pt x="297" y="1193"/>
                  </a:cubicBezTo>
                  <a:cubicBezTo>
                    <a:pt x="297" y="1235"/>
                    <a:pt x="339" y="1269"/>
                    <a:pt x="381" y="1269"/>
                  </a:cubicBezTo>
                  <a:cubicBezTo>
                    <a:pt x="406" y="1269"/>
                    <a:pt x="431" y="1258"/>
                    <a:pt x="448" y="1232"/>
                  </a:cubicBezTo>
                  <a:cubicBezTo>
                    <a:pt x="638" y="952"/>
                    <a:pt x="868" y="707"/>
                    <a:pt x="1135" y="503"/>
                  </a:cubicBezTo>
                  <a:cubicBezTo>
                    <a:pt x="1171" y="473"/>
                    <a:pt x="1162" y="415"/>
                    <a:pt x="1137" y="388"/>
                  </a:cubicBezTo>
                  <a:cubicBezTo>
                    <a:pt x="1000" y="247"/>
                    <a:pt x="856" y="100"/>
                    <a:pt x="668" y="34"/>
                  </a:cubicBezTo>
                  <a:cubicBezTo>
                    <a:pt x="608" y="12"/>
                    <a:pt x="542" y="1"/>
                    <a:pt x="4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5975750" y="499350"/>
              <a:ext cx="56275" cy="55575"/>
            </a:xfrm>
            <a:custGeom>
              <a:avLst/>
              <a:gdLst/>
              <a:ahLst/>
              <a:cxnLst/>
              <a:rect l="l" t="t" r="r" b="b"/>
              <a:pathLst>
                <a:path w="2251" h="2223" extrusionOk="0">
                  <a:moveTo>
                    <a:pt x="1179" y="0"/>
                  </a:moveTo>
                  <a:cubicBezTo>
                    <a:pt x="1148" y="0"/>
                    <a:pt x="1116" y="1"/>
                    <a:pt x="1085" y="4"/>
                  </a:cubicBezTo>
                  <a:cubicBezTo>
                    <a:pt x="635" y="47"/>
                    <a:pt x="260" y="356"/>
                    <a:pt x="28" y="729"/>
                  </a:cubicBezTo>
                  <a:cubicBezTo>
                    <a:pt x="0" y="772"/>
                    <a:pt x="19" y="812"/>
                    <a:pt x="51" y="833"/>
                  </a:cubicBezTo>
                  <a:cubicBezTo>
                    <a:pt x="53" y="846"/>
                    <a:pt x="60" y="859"/>
                    <a:pt x="71" y="870"/>
                  </a:cubicBezTo>
                  <a:cubicBezTo>
                    <a:pt x="394" y="1266"/>
                    <a:pt x="714" y="1669"/>
                    <a:pt x="1044" y="2063"/>
                  </a:cubicBezTo>
                  <a:cubicBezTo>
                    <a:pt x="1108" y="2138"/>
                    <a:pt x="1183" y="2206"/>
                    <a:pt x="1285" y="2221"/>
                  </a:cubicBezTo>
                  <a:cubicBezTo>
                    <a:pt x="1297" y="2222"/>
                    <a:pt x="1308" y="2223"/>
                    <a:pt x="1319" y="2223"/>
                  </a:cubicBezTo>
                  <a:cubicBezTo>
                    <a:pt x="1411" y="2223"/>
                    <a:pt x="1496" y="2178"/>
                    <a:pt x="1567" y="2121"/>
                  </a:cubicBezTo>
                  <a:cubicBezTo>
                    <a:pt x="1731" y="1991"/>
                    <a:pt x="1865" y="1805"/>
                    <a:pt x="1967" y="1626"/>
                  </a:cubicBezTo>
                  <a:cubicBezTo>
                    <a:pt x="2161" y="1270"/>
                    <a:pt x="2251" y="786"/>
                    <a:pt x="2012" y="422"/>
                  </a:cubicBezTo>
                  <a:cubicBezTo>
                    <a:pt x="1833" y="148"/>
                    <a:pt x="1503" y="0"/>
                    <a:pt x="1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5847175" y="676700"/>
              <a:ext cx="52125" cy="31750"/>
            </a:xfrm>
            <a:custGeom>
              <a:avLst/>
              <a:gdLst/>
              <a:ahLst/>
              <a:cxnLst/>
              <a:rect l="l" t="t" r="r" b="b"/>
              <a:pathLst>
                <a:path w="2085" h="1270" extrusionOk="0">
                  <a:moveTo>
                    <a:pt x="680" y="1"/>
                  </a:moveTo>
                  <a:cubicBezTo>
                    <a:pt x="507" y="1"/>
                    <a:pt x="336" y="38"/>
                    <a:pt x="199" y="152"/>
                  </a:cubicBezTo>
                  <a:cubicBezTo>
                    <a:pt x="56" y="276"/>
                    <a:pt x="1" y="487"/>
                    <a:pt x="97" y="653"/>
                  </a:cubicBezTo>
                  <a:cubicBezTo>
                    <a:pt x="141" y="736"/>
                    <a:pt x="218" y="785"/>
                    <a:pt x="305" y="813"/>
                  </a:cubicBezTo>
                  <a:cubicBezTo>
                    <a:pt x="363" y="832"/>
                    <a:pt x="452" y="834"/>
                    <a:pt x="480" y="894"/>
                  </a:cubicBezTo>
                  <a:cubicBezTo>
                    <a:pt x="491" y="917"/>
                    <a:pt x="512" y="930"/>
                    <a:pt x="536" y="938"/>
                  </a:cubicBezTo>
                  <a:cubicBezTo>
                    <a:pt x="587" y="1047"/>
                    <a:pt x="655" y="1149"/>
                    <a:pt x="747" y="1215"/>
                  </a:cubicBezTo>
                  <a:cubicBezTo>
                    <a:pt x="796" y="1252"/>
                    <a:pt x="856" y="1270"/>
                    <a:pt x="914" y="1270"/>
                  </a:cubicBezTo>
                  <a:cubicBezTo>
                    <a:pt x="1023" y="1270"/>
                    <a:pt x="1128" y="1206"/>
                    <a:pt x="1151" y="1081"/>
                  </a:cubicBezTo>
                  <a:cubicBezTo>
                    <a:pt x="1158" y="1030"/>
                    <a:pt x="1134" y="921"/>
                    <a:pt x="1186" y="894"/>
                  </a:cubicBezTo>
                  <a:cubicBezTo>
                    <a:pt x="1207" y="882"/>
                    <a:pt x="1234" y="878"/>
                    <a:pt x="1263" y="878"/>
                  </a:cubicBezTo>
                  <a:cubicBezTo>
                    <a:pt x="1325" y="878"/>
                    <a:pt x="1396" y="897"/>
                    <a:pt x="1441" y="904"/>
                  </a:cubicBezTo>
                  <a:cubicBezTo>
                    <a:pt x="1489" y="910"/>
                    <a:pt x="1539" y="914"/>
                    <a:pt x="1588" y="914"/>
                  </a:cubicBezTo>
                  <a:cubicBezTo>
                    <a:pt x="1729" y="914"/>
                    <a:pt x="1868" y="881"/>
                    <a:pt x="1966" y="766"/>
                  </a:cubicBezTo>
                  <a:cubicBezTo>
                    <a:pt x="2085" y="625"/>
                    <a:pt x="2059" y="425"/>
                    <a:pt x="1923" y="301"/>
                  </a:cubicBezTo>
                  <a:cubicBezTo>
                    <a:pt x="1780" y="171"/>
                    <a:pt x="1556" y="129"/>
                    <a:pt x="1371" y="88"/>
                  </a:cubicBezTo>
                  <a:cubicBezTo>
                    <a:pt x="1169" y="43"/>
                    <a:pt x="960" y="16"/>
                    <a:pt x="751" y="3"/>
                  </a:cubicBezTo>
                  <a:cubicBezTo>
                    <a:pt x="727" y="2"/>
                    <a:pt x="703" y="1"/>
                    <a:pt x="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5865175" y="700200"/>
              <a:ext cx="140875" cy="39875"/>
            </a:xfrm>
            <a:custGeom>
              <a:avLst/>
              <a:gdLst/>
              <a:ahLst/>
              <a:cxnLst/>
              <a:rect l="l" t="t" r="r" b="b"/>
              <a:pathLst>
                <a:path w="5635" h="1595" extrusionOk="0">
                  <a:moveTo>
                    <a:pt x="5486" y="1"/>
                  </a:moveTo>
                  <a:cubicBezTo>
                    <a:pt x="5463" y="1"/>
                    <a:pt x="5440" y="9"/>
                    <a:pt x="5418" y="28"/>
                  </a:cubicBezTo>
                  <a:cubicBezTo>
                    <a:pt x="4478" y="911"/>
                    <a:pt x="3228" y="1398"/>
                    <a:pt x="1950" y="1398"/>
                  </a:cubicBezTo>
                  <a:cubicBezTo>
                    <a:pt x="1771" y="1398"/>
                    <a:pt x="1591" y="1388"/>
                    <a:pt x="1412" y="1369"/>
                  </a:cubicBezTo>
                  <a:cubicBezTo>
                    <a:pt x="986" y="1322"/>
                    <a:pt x="561" y="1220"/>
                    <a:pt x="161" y="1064"/>
                  </a:cubicBezTo>
                  <a:cubicBezTo>
                    <a:pt x="149" y="1059"/>
                    <a:pt x="137" y="1057"/>
                    <a:pt x="126" y="1057"/>
                  </a:cubicBezTo>
                  <a:cubicBezTo>
                    <a:pt x="32" y="1057"/>
                    <a:pt x="0" y="1218"/>
                    <a:pt x="108" y="1258"/>
                  </a:cubicBezTo>
                  <a:cubicBezTo>
                    <a:pt x="703" y="1483"/>
                    <a:pt x="1332" y="1595"/>
                    <a:pt x="1960" y="1595"/>
                  </a:cubicBezTo>
                  <a:cubicBezTo>
                    <a:pt x="2870" y="1595"/>
                    <a:pt x="3777" y="1361"/>
                    <a:pt x="4577" y="902"/>
                  </a:cubicBezTo>
                  <a:cubicBezTo>
                    <a:pt x="4930" y="697"/>
                    <a:pt x="5263" y="452"/>
                    <a:pt x="5561" y="169"/>
                  </a:cubicBezTo>
                  <a:cubicBezTo>
                    <a:pt x="5634" y="101"/>
                    <a:pt x="5565" y="1"/>
                    <a:pt x="54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6017875" y="651000"/>
              <a:ext cx="26475" cy="33550"/>
            </a:xfrm>
            <a:custGeom>
              <a:avLst/>
              <a:gdLst/>
              <a:ahLst/>
              <a:cxnLst/>
              <a:rect l="l" t="t" r="r" b="b"/>
              <a:pathLst>
                <a:path w="1059" h="1342" extrusionOk="0">
                  <a:moveTo>
                    <a:pt x="923" y="1"/>
                  </a:moveTo>
                  <a:cubicBezTo>
                    <a:pt x="894" y="1"/>
                    <a:pt x="866" y="15"/>
                    <a:pt x="849" y="50"/>
                  </a:cubicBezTo>
                  <a:cubicBezTo>
                    <a:pt x="655" y="468"/>
                    <a:pt x="393" y="845"/>
                    <a:pt x="71" y="1169"/>
                  </a:cubicBezTo>
                  <a:cubicBezTo>
                    <a:pt x="0" y="1240"/>
                    <a:pt x="70" y="1342"/>
                    <a:pt x="146" y="1342"/>
                  </a:cubicBezTo>
                  <a:cubicBezTo>
                    <a:pt x="169" y="1342"/>
                    <a:pt x="192" y="1333"/>
                    <a:pt x="212" y="1312"/>
                  </a:cubicBezTo>
                  <a:cubicBezTo>
                    <a:pt x="544" y="973"/>
                    <a:pt x="819" y="581"/>
                    <a:pt x="1022" y="151"/>
                  </a:cubicBezTo>
                  <a:cubicBezTo>
                    <a:pt x="1059" y="73"/>
                    <a:pt x="988" y="1"/>
                    <a:pt x="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5849300" y="617775"/>
              <a:ext cx="13450" cy="21075"/>
            </a:xfrm>
            <a:custGeom>
              <a:avLst/>
              <a:gdLst/>
              <a:ahLst/>
              <a:cxnLst/>
              <a:rect l="l" t="t" r="r" b="b"/>
              <a:pathLst>
                <a:path w="538" h="843" extrusionOk="0">
                  <a:moveTo>
                    <a:pt x="272" y="1"/>
                  </a:moveTo>
                  <a:cubicBezTo>
                    <a:pt x="271" y="1"/>
                    <a:pt x="270" y="1"/>
                    <a:pt x="269" y="1"/>
                  </a:cubicBezTo>
                  <a:cubicBezTo>
                    <a:pt x="120" y="1"/>
                    <a:pt x="1" y="188"/>
                    <a:pt x="1" y="420"/>
                  </a:cubicBezTo>
                  <a:cubicBezTo>
                    <a:pt x="1" y="653"/>
                    <a:pt x="120" y="842"/>
                    <a:pt x="269" y="842"/>
                  </a:cubicBezTo>
                  <a:cubicBezTo>
                    <a:pt x="419" y="842"/>
                    <a:pt x="538" y="655"/>
                    <a:pt x="538" y="420"/>
                  </a:cubicBezTo>
                  <a:cubicBezTo>
                    <a:pt x="538" y="189"/>
                    <a:pt x="420" y="1"/>
                    <a:pt x="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5938125" y="624650"/>
              <a:ext cx="13500" cy="21075"/>
            </a:xfrm>
            <a:custGeom>
              <a:avLst/>
              <a:gdLst/>
              <a:ahLst/>
              <a:cxnLst/>
              <a:rect l="l" t="t" r="r" b="b"/>
              <a:pathLst>
                <a:path w="540" h="843" extrusionOk="0">
                  <a:moveTo>
                    <a:pt x="269" y="1"/>
                  </a:moveTo>
                  <a:cubicBezTo>
                    <a:pt x="120" y="1"/>
                    <a:pt x="1" y="186"/>
                    <a:pt x="1" y="420"/>
                  </a:cubicBezTo>
                  <a:cubicBezTo>
                    <a:pt x="1" y="653"/>
                    <a:pt x="120" y="842"/>
                    <a:pt x="269" y="842"/>
                  </a:cubicBezTo>
                  <a:cubicBezTo>
                    <a:pt x="418" y="842"/>
                    <a:pt x="540" y="655"/>
                    <a:pt x="540" y="420"/>
                  </a:cubicBezTo>
                  <a:cubicBezTo>
                    <a:pt x="540" y="190"/>
                    <a:pt x="418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5841650" y="649450"/>
              <a:ext cx="18825" cy="15150"/>
            </a:xfrm>
            <a:custGeom>
              <a:avLst/>
              <a:gdLst/>
              <a:ahLst/>
              <a:cxnLst/>
              <a:rect l="l" t="t" r="r" b="b"/>
              <a:pathLst>
                <a:path w="753" h="606" extrusionOk="0">
                  <a:moveTo>
                    <a:pt x="602" y="0"/>
                  </a:moveTo>
                  <a:cubicBezTo>
                    <a:pt x="587" y="0"/>
                    <a:pt x="571" y="4"/>
                    <a:pt x="554" y="12"/>
                  </a:cubicBezTo>
                  <a:cubicBezTo>
                    <a:pt x="350" y="119"/>
                    <a:pt x="181" y="272"/>
                    <a:pt x="51" y="460"/>
                  </a:cubicBezTo>
                  <a:cubicBezTo>
                    <a:pt x="1" y="534"/>
                    <a:pt x="69" y="606"/>
                    <a:pt x="140" y="606"/>
                  </a:cubicBezTo>
                  <a:cubicBezTo>
                    <a:pt x="171" y="606"/>
                    <a:pt x="202" y="592"/>
                    <a:pt x="224" y="560"/>
                  </a:cubicBezTo>
                  <a:cubicBezTo>
                    <a:pt x="332" y="400"/>
                    <a:pt x="482" y="272"/>
                    <a:pt x="654" y="185"/>
                  </a:cubicBezTo>
                  <a:cubicBezTo>
                    <a:pt x="753" y="136"/>
                    <a:pt x="693" y="0"/>
                    <a:pt x="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5840000" y="587050"/>
              <a:ext cx="24750" cy="16900"/>
            </a:xfrm>
            <a:custGeom>
              <a:avLst/>
              <a:gdLst/>
              <a:ahLst/>
              <a:cxnLst/>
              <a:rect l="l" t="t" r="r" b="b"/>
              <a:pathLst>
                <a:path w="990" h="676" extrusionOk="0">
                  <a:moveTo>
                    <a:pt x="868" y="0"/>
                  </a:moveTo>
                  <a:cubicBezTo>
                    <a:pt x="828" y="0"/>
                    <a:pt x="791" y="21"/>
                    <a:pt x="778" y="70"/>
                  </a:cubicBezTo>
                  <a:cubicBezTo>
                    <a:pt x="721" y="302"/>
                    <a:pt x="498" y="479"/>
                    <a:pt x="262" y="479"/>
                  </a:cubicBezTo>
                  <a:cubicBezTo>
                    <a:pt x="233" y="479"/>
                    <a:pt x="204" y="477"/>
                    <a:pt x="175" y="471"/>
                  </a:cubicBezTo>
                  <a:cubicBezTo>
                    <a:pt x="168" y="470"/>
                    <a:pt x="161" y="469"/>
                    <a:pt x="154" y="469"/>
                  </a:cubicBezTo>
                  <a:cubicBezTo>
                    <a:pt x="43" y="469"/>
                    <a:pt x="1" y="643"/>
                    <a:pt x="121" y="665"/>
                  </a:cubicBezTo>
                  <a:cubicBezTo>
                    <a:pt x="163" y="672"/>
                    <a:pt x="205" y="676"/>
                    <a:pt x="247" y="676"/>
                  </a:cubicBezTo>
                  <a:cubicBezTo>
                    <a:pt x="576" y="676"/>
                    <a:pt x="890" y="453"/>
                    <a:pt x="972" y="124"/>
                  </a:cubicBezTo>
                  <a:cubicBezTo>
                    <a:pt x="990" y="49"/>
                    <a:pt x="927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5933500" y="591250"/>
              <a:ext cx="25375" cy="24475"/>
            </a:xfrm>
            <a:custGeom>
              <a:avLst/>
              <a:gdLst/>
              <a:ahLst/>
              <a:cxnLst/>
              <a:rect l="l" t="t" r="r" b="b"/>
              <a:pathLst>
                <a:path w="1015" h="979" extrusionOk="0">
                  <a:moveTo>
                    <a:pt x="124" y="1"/>
                  </a:moveTo>
                  <a:cubicBezTo>
                    <a:pt x="65" y="1"/>
                    <a:pt x="0" y="51"/>
                    <a:pt x="13" y="126"/>
                  </a:cubicBezTo>
                  <a:cubicBezTo>
                    <a:pt x="90" y="550"/>
                    <a:pt x="450" y="906"/>
                    <a:pt x="876" y="976"/>
                  </a:cubicBezTo>
                  <a:cubicBezTo>
                    <a:pt x="884" y="978"/>
                    <a:pt x="891" y="978"/>
                    <a:pt x="898" y="978"/>
                  </a:cubicBezTo>
                  <a:cubicBezTo>
                    <a:pt x="944" y="978"/>
                    <a:pt x="985" y="955"/>
                    <a:pt x="998" y="906"/>
                  </a:cubicBezTo>
                  <a:cubicBezTo>
                    <a:pt x="1015" y="857"/>
                    <a:pt x="985" y="791"/>
                    <a:pt x="931" y="782"/>
                  </a:cubicBezTo>
                  <a:cubicBezTo>
                    <a:pt x="567" y="723"/>
                    <a:pt x="273" y="435"/>
                    <a:pt x="207" y="73"/>
                  </a:cubicBezTo>
                  <a:cubicBezTo>
                    <a:pt x="198" y="22"/>
                    <a:pt x="162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5849875" y="489500"/>
              <a:ext cx="54100" cy="53325"/>
            </a:xfrm>
            <a:custGeom>
              <a:avLst/>
              <a:gdLst/>
              <a:ahLst/>
              <a:cxnLst/>
              <a:rect l="l" t="t" r="r" b="b"/>
              <a:pathLst>
                <a:path w="2164" h="2133" extrusionOk="0">
                  <a:moveTo>
                    <a:pt x="2012" y="0"/>
                  </a:moveTo>
                  <a:cubicBezTo>
                    <a:pt x="1997" y="0"/>
                    <a:pt x="1981" y="4"/>
                    <a:pt x="1964" y="13"/>
                  </a:cubicBezTo>
                  <a:cubicBezTo>
                    <a:pt x="1323" y="349"/>
                    <a:pt x="769" y="848"/>
                    <a:pt x="357" y="1445"/>
                  </a:cubicBezTo>
                  <a:cubicBezTo>
                    <a:pt x="240" y="1615"/>
                    <a:pt x="133" y="1794"/>
                    <a:pt x="42" y="1980"/>
                  </a:cubicBezTo>
                  <a:cubicBezTo>
                    <a:pt x="1" y="2059"/>
                    <a:pt x="70" y="2132"/>
                    <a:pt x="137" y="2132"/>
                  </a:cubicBezTo>
                  <a:cubicBezTo>
                    <a:pt x="167" y="2132"/>
                    <a:pt x="196" y="2118"/>
                    <a:pt x="214" y="2082"/>
                  </a:cubicBezTo>
                  <a:cubicBezTo>
                    <a:pt x="617" y="1274"/>
                    <a:pt x="1269" y="609"/>
                    <a:pt x="2066" y="185"/>
                  </a:cubicBezTo>
                  <a:cubicBezTo>
                    <a:pt x="2163" y="134"/>
                    <a:pt x="2104" y="0"/>
                    <a:pt x="2012" y="0"/>
                  </a:cubicBezTo>
                  <a:close/>
                </a:path>
              </a:pathLst>
            </a:custGeom>
            <a:solidFill>
              <a:srgbClr val="274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5927625" y="654750"/>
              <a:ext cx="40950" cy="51475"/>
            </a:xfrm>
            <a:custGeom>
              <a:avLst/>
              <a:gdLst/>
              <a:ahLst/>
              <a:cxnLst/>
              <a:rect l="l" t="t" r="r" b="b"/>
              <a:pathLst>
                <a:path w="1638" h="2059" extrusionOk="0">
                  <a:moveTo>
                    <a:pt x="817" y="1"/>
                  </a:moveTo>
                  <a:cubicBezTo>
                    <a:pt x="817" y="1"/>
                    <a:pt x="1" y="661"/>
                    <a:pt x="146" y="1405"/>
                  </a:cubicBezTo>
                  <a:cubicBezTo>
                    <a:pt x="264" y="2000"/>
                    <a:pt x="624" y="2059"/>
                    <a:pt x="762" y="2059"/>
                  </a:cubicBezTo>
                  <a:cubicBezTo>
                    <a:pt x="796" y="2059"/>
                    <a:pt x="817" y="2055"/>
                    <a:pt x="817" y="2055"/>
                  </a:cubicBezTo>
                  <a:cubicBezTo>
                    <a:pt x="817" y="2055"/>
                    <a:pt x="837" y="2059"/>
                    <a:pt x="872" y="2059"/>
                  </a:cubicBezTo>
                  <a:cubicBezTo>
                    <a:pt x="1009" y="2059"/>
                    <a:pt x="1369" y="2000"/>
                    <a:pt x="1488" y="1405"/>
                  </a:cubicBezTo>
                  <a:cubicBezTo>
                    <a:pt x="1637" y="661"/>
                    <a:pt x="817" y="1"/>
                    <a:pt x="817" y="1"/>
                  </a:cubicBezTo>
                  <a:close/>
                </a:path>
              </a:pathLst>
            </a:custGeom>
            <a:solidFill>
              <a:srgbClr val="6B9F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5878575" y="685550"/>
              <a:ext cx="165500" cy="97625"/>
            </a:xfrm>
            <a:custGeom>
              <a:avLst/>
              <a:gdLst/>
              <a:ahLst/>
              <a:cxnLst/>
              <a:rect l="l" t="t" r="r" b="b"/>
              <a:pathLst>
                <a:path w="6620" h="3905" extrusionOk="0">
                  <a:moveTo>
                    <a:pt x="0" y="2310"/>
                  </a:moveTo>
                  <a:lnTo>
                    <a:pt x="2143" y="2357"/>
                  </a:lnTo>
                  <a:lnTo>
                    <a:pt x="3738" y="2072"/>
                  </a:lnTo>
                  <a:lnTo>
                    <a:pt x="4905" y="1357"/>
                  </a:lnTo>
                  <a:lnTo>
                    <a:pt x="5905" y="357"/>
                  </a:lnTo>
                  <a:lnTo>
                    <a:pt x="6620" y="0"/>
                  </a:lnTo>
                  <a:lnTo>
                    <a:pt x="5739" y="1857"/>
                  </a:lnTo>
                  <a:lnTo>
                    <a:pt x="4929" y="2429"/>
                  </a:lnTo>
                  <a:lnTo>
                    <a:pt x="3762" y="3048"/>
                  </a:lnTo>
                  <a:lnTo>
                    <a:pt x="2643" y="3572"/>
                  </a:lnTo>
                  <a:lnTo>
                    <a:pt x="762" y="3905"/>
                  </a:lnTo>
                  <a:lnTo>
                    <a:pt x="238" y="3857"/>
                  </a:lnTo>
                  <a:lnTo>
                    <a:pt x="0" y="29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950" name="Google Shape;950;p41"/>
            <p:cNvSpPr/>
            <p:nvPr/>
          </p:nvSpPr>
          <p:spPr>
            <a:xfrm>
              <a:off x="5735875" y="753700"/>
              <a:ext cx="386625" cy="290100"/>
            </a:xfrm>
            <a:custGeom>
              <a:avLst/>
              <a:gdLst/>
              <a:ahLst/>
              <a:cxnLst/>
              <a:rect l="l" t="t" r="r" b="b"/>
              <a:pathLst>
                <a:path w="15465" h="11604" extrusionOk="0">
                  <a:moveTo>
                    <a:pt x="8952" y="0"/>
                  </a:moveTo>
                  <a:cubicBezTo>
                    <a:pt x="8901" y="0"/>
                    <a:pt x="8854" y="32"/>
                    <a:pt x="8858" y="96"/>
                  </a:cubicBezTo>
                  <a:cubicBezTo>
                    <a:pt x="8883" y="531"/>
                    <a:pt x="8911" y="968"/>
                    <a:pt x="8937" y="1403"/>
                  </a:cubicBezTo>
                  <a:cubicBezTo>
                    <a:pt x="8941" y="1426"/>
                    <a:pt x="8947" y="1445"/>
                    <a:pt x="8958" y="1460"/>
                  </a:cubicBezTo>
                  <a:lnTo>
                    <a:pt x="8958" y="1528"/>
                  </a:lnTo>
                  <a:cubicBezTo>
                    <a:pt x="8493" y="1884"/>
                    <a:pt x="8016" y="2227"/>
                    <a:pt x="7524" y="2551"/>
                  </a:cubicBezTo>
                  <a:cubicBezTo>
                    <a:pt x="7044" y="2862"/>
                    <a:pt x="6545" y="3148"/>
                    <a:pt x="6089" y="3493"/>
                  </a:cubicBezTo>
                  <a:cubicBezTo>
                    <a:pt x="5874" y="3655"/>
                    <a:pt x="5661" y="3836"/>
                    <a:pt x="5471" y="4039"/>
                  </a:cubicBezTo>
                  <a:cubicBezTo>
                    <a:pt x="5228" y="3740"/>
                    <a:pt x="4981" y="3446"/>
                    <a:pt x="4700" y="3184"/>
                  </a:cubicBezTo>
                  <a:lnTo>
                    <a:pt x="4691" y="3176"/>
                  </a:lnTo>
                  <a:cubicBezTo>
                    <a:pt x="4706" y="3161"/>
                    <a:pt x="4721" y="3137"/>
                    <a:pt x="4723" y="3107"/>
                  </a:cubicBezTo>
                  <a:cubicBezTo>
                    <a:pt x="4770" y="2246"/>
                    <a:pt x="4988" y="1400"/>
                    <a:pt x="5363" y="625"/>
                  </a:cubicBezTo>
                  <a:cubicBezTo>
                    <a:pt x="5401" y="545"/>
                    <a:pt x="5331" y="471"/>
                    <a:pt x="5265" y="471"/>
                  </a:cubicBezTo>
                  <a:cubicBezTo>
                    <a:pt x="5236" y="471"/>
                    <a:pt x="5207" y="486"/>
                    <a:pt x="5190" y="522"/>
                  </a:cubicBezTo>
                  <a:cubicBezTo>
                    <a:pt x="4811" y="1309"/>
                    <a:pt x="4585" y="2161"/>
                    <a:pt x="4529" y="3033"/>
                  </a:cubicBezTo>
                  <a:cubicBezTo>
                    <a:pt x="4299" y="2845"/>
                    <a:pt x="4054" y="2679"/>
                    <a:pt x="3794" y="2541"/>
                  </a:cubicBezTo>
                  <a:cubicBezTo>
                    <a:pt x="3777" y="2531"/>
                    <a:pt x="3760" y="2527"/>
                    <a:pt x="3745" y="2527"/>
                  </a:cubicBezTo>
                  <a:cubicBezTo>
                    <a:pt x="3654" y="2527"/>
                    <a:pt x="3594" y="2661"/>
                    <a:pt x="3692" y="2713"/>
                  </a:cubicBezTo>
                  <a:cubicBezTo>
                    <a:pt x="4012" y="2886"/>
                    <a:pt x="4310" y="3095"/>
                    <a:pt x="4576" y="3342"/>
                  </a:cubicBezTo>
                  <a:cubicBezTo>
                    <a:pt x="4855" y="3600"/>
                    <a:pt x="5098" y="3896"/>
                    <a:pt x="5341" y="4188"/>
                  </a:cubicBezTo>
                  <a:cubicBezTo>
                    <a:pt x="5205" y="4356"/>
                    <a:pt x="5086" y="4537"/>
                    <a:pt x="5002" y="4738"/>
                  </a:cubicBezTo>
                  <a:cubicBezTo>
                    <a:pt x="4877" y="5034"/>
                    <a:pt x="4843" y="5349"/>
                    <a:pt x="4934" y="5663"/>
                  </a:cubicBezTo>
                  <a:cubicBezTo>
                    <a:pt x="5005" y="5910"/>
                    <a:pt x="5137" y="6134"/>
                    <a:pt x="5280" y="6347"/>
                  </a:cubicBezTo>
                  <a:cubicBezTo>
                    <a:pt x="5105" y="6391"/>
                    <a:pt x="4926" y="6413"/>
                    <a:pt x="4747" y="6413"/>
                  </a:cubicBezTo>
                  <a:cubicBezTo>
                    <a:pt x="4284" y="6413"/>
                    <a:pt x="3825" y="6267"/>
                    <a:pt x="3445" y="5993"/>
                  </a:cubicBezTo>
                  <a:cubicBezTo>
                    <a:pt x="3430" y="5983"/>
                    <a:pt x="3413" y="5978"/>
                    <a:pt x="3396" y="5978"/>
                  </a:cubicBezTo>
                  <a:cubicBezTo>
                    <a:pt x="3361" y="5978"/>
                    <a:pt x="3324" y="5998"/>
                    <a:pt x="3308" y="6027"/>
                  </a:cubicBezTo>
                  <a:cubicBezTo>
                    <a:pt x="3278" y="6078"/>
                    <a:pt x="3300" y="6134"/>
                    <a:pt x="3342" y="6164"/>
                  </a:cubicBezTo>
                  <a:cubicBezTo>
                    <a:pt x="3749" y="6458"/>
                    <a:pt x="4246" y="6612"/>
                    <a:pt x="4744" y="6612"/>
                  </a:cubicBezTo>
                  <a:cubicBezTo>
                    <a:pt x="4931" y="6612"/>
                    <a:pt x="5117" y="6591"/>
                    <a:pt x="5299" y="6547"/>
                  </a:cubicBezTo>
                  <a:lnTo>
                    <a:pt x="5299" y="6547"/>
                  </a:lnTo>
                  <a:cubicBezTo>
                    <a:pt x="5267" y="6596"/>
                    <a:pt x="5237" y="6654"/>
                    <a:pt x="5213" y="6713"/>
                  </a:cubicBezTo>
                  <a:cubicBezTo>
                    <a:pt x="5052" y="7125"/>
                    <a:pt x="4983" y="7572"/>
                    <a:pt x="4958" y="8011"/>
                  </a:cubicBezTo>
                  <a:cubicBezTo>
                    <a:pt x="4930" y="8438"/>
                    <a:pt x="4949" y="8866"/>
                    <a:pt x="4973" y="9292"/>
                  </a:cubicBezTo>
                  <a:cubicBezTo>
                    <a:pt x="4966" y="9292"/>
                    <a:pt x="4956" y="9296"/>
                    <a:pt x="4947" y="9299"/>
                  </a:cubicBezTo>
                  <a:cubicBezTo>
                    <a:pt x="4118" y="9642"/>
                    <a:pt x="3257" y="9904"/>
                    <a:pt x="2379" y="10076"/>
                  </a:cubicBezTo>
                  <a:cubicBezTo>
                    <a:pt x="2166" y="10119"/>
                    <a:pt x="1946" y="10164"/>
                    <a:pt x="1731" y="10177"/>
                  </a:cubicBezTo>
                  <a:cubicBezTo>
                    <a:pt x="1697" y="10181"/>
                    <a:pt x="1663" y="10181"/>
                    <a:pt x="1627" y="10181"/>
                  </a:cubicBezTo>
                  <a:cubicBezTo>
                    <a:pt x="1795" y="9949"/>
                    <a:pt x="1857" y="9661"/>
                    <a:pt x="1868" y="9373"/>
                  </a:cubicBezTo>
                  <a:cubicBezTo>
                    <a:pt x="1880" y="8987"/>
                    <a:pt x="1823" y="8595"/>
                    <a:pt x="1782" y="8214"/>
                  </a:cubicBezTo>
                  <a:cubicBezTo>
                    <a:pt x="1733" y="7775"/>
                    <a:pt x="1680" y="7336"/>
                    <a:pt x="1622" y="6899"/>
                  </a:cubicBezTo>
                  <a:cubicBezTo>
                    <a:pt x="1569" y="6507"/>
                    <a:pt x="1518" y="6115"/>
                    <a:pt x="1429" y="5731"/>
                  </a:cubicBezTo>
                  <a:cubicBezTo>
                    <a:pt x="1407" y="5641"/>
                    <a:pt x="1380" y="5550"/>
                    <a:pt x="1354" y="5460"/>
                  </a:cubicBezTo>
                  <a:lnTo>
                    <a:pt x="1354" y="5460"/>
                  </a:lnTo>
                  <a:cubicBezTo>
                    <a:pt x="1514" y="5488"/>
                    <a:pt x="1657" y="5571"/>
                    <a:pt x="1765" y="5688"/>
                  </a:cubicBezTo>
                  <a:cubicBezTo>
                    <a:pt x="1786" y="5710"/>
                    <a:pt x="1810" y="5719"/>
                    <a:pt x="1832" y="5719"/>
                  </a:cubicBezTo>
                  <a:cubicBezTo>
                    <a:pt x="1908" y="5719"/>
                    <a:pt x="1975" y="5620"/>
                    <a:pt x="1908" y="5548"/>
                  </a:cubicBezTo>
                  <a:cubicBezTo>
                    <a:pt x="1748" y="5379"/>
                    <a:pt x="1539" y="5281"/>
                    <a:pt x="1311" y="5254"/>
                  </a:cubicBezTo>
                  <a:cubicBezTo>
                    <a:pt x="1301" y="5254"/>
                    <a:pt x="1290" y="5254"/>
                    <a:pt x="1281" y="5258"/>
                  </a:cubicBezTo>
                  <a:cubicBezTo>
                    <a:pt x="1190" y="5028"/>
                    <a:pt x="1073" y="4812"/>
                    <a:pt x="919" y="4621"/>
                  </a:cubicBezTo>
                  <a:cubicBezTo>
                    <a:pt x="903" y="4600"/>
                    <a:pt x="878" y="4592"/>
                    <a:pt x="853" y="4592"/>
                  </a:cubicBezTo>
                  <a:cubicBezTo>
                    <a:pt x="825" y="4592"/>
                    <a:pt x="796" y="4603"/>
                    <a:pt x="779" y="4621"/>
                  </a:cubicBezTo>
                  <a:cubicBezTo>
                    <a:pt x="736" y="4663"/>
                    <a:pt x="742" y="4719"/>
                    <a:pt x="779" y="4761"/>
                  </a:cubicBezTo>
                  <a:cubicBezTo>
                    <a:pt x="1226" y="5322"/>
                    <a:pt x="1307" y="6085"/>
                    <a:pt x="1403" y="6771"/>
                  </a:cubicBezTo>
                  <a:cubicBezTo>
                    <a:pt x="1463" y="7191"/>
                    <a:pt x="1516" y="7609"/>
                    <a:pt x="1563" y="8033"/>
                  </a:cubicBezTo>
                  <a:cubicBezTo>
                    <a:pt x="1605" y="8412"/>
                    <a:pt x="1657" y="8791"/>
                    <a:pt x="1669" y="9173"/>
                  </a:cubicBezTo>
                  <a:cubicBezTo>
                    <a:pt x="1680" y="9516"/>
                    <a:pt x="1648" y="9893"/>
                    <a:pt x="1401" y="10153"/>
                  </a:cubicBezTo>
                  <a:cubicBezTo>
                    <a:pt x="1326" y="10132"/>
                    <a:pt x="1254" y="10098"/>
                    <a:pt x="1190" y="10049"/>
                  </a:cubicBezTo>
                  <a:cubicBezTo>
                    <a:pt x="1051" y="9942"/>
                    <a:pt x="955" y="9791"/>
                    <a:pt x="877" y="9640"/>
                  </a:cubicBezTo>
                  <a:cubicBezTo>
                    <a:pt x="779" y="9454"/>
                    <a:pt x="698" y="9260"/>
                    <a:pt x="621" y="9066"/>
                  </a:cubicBezTo>
                  <a:cubicBezTo>
                    <a:pt x="438" y="8599"/>
                    <a:pt x="301" y="8118"/>
                    <a:pt x="207" y="7626"/>
                  </a:cubicBezTo>
                  <a:cubicBezTo>
                    <a:pt x="198" y="7575"/>
                    <a:pt x="162" y="7553"/>
                    <a:pt x="124" y="7553"/>
                  </a:cubicBezTo>
                  <a:cubicBezTo>
                    <a:pt x="65" y="7553"/>
                    <a:pt x="1" y="7603"/>
                    <a:pt x="13" y="7679"/>
                  </a:cubicBezTo>
                  <a:cubicBezTo>
                    <a:pt x="99" y="8133"/>
                    <a:pt x="224" y="8580"/>
                    <a:pt x="386" y="9013"/>
                  </a:cubicBezTo>
                  <a:cubicBezTo>
                    <a:pt x="465" y="9226"/>
                    <a:pt x="555" y="9437"/>
                    <a:pt x="653" y="9640"/>
                  </a:cubicBezTo>
                  <a:cubicBezTo>
                    <a:pt x="736" y="9806"/>
                    <a:pt x="832" y="9974"/>
                    <a:pt x="962" y="10110"/>
                  </a:cubicBezTo>
                  <a:cubicBezTo>
                    <a:pt x="1102" y="10258"/>
                    <a:pt x="1281" y="10347"/>
                    <a:pt x="1484" y="10375"/>
                  </a:cubicBezTo>
                  <a:cubicBezTo>
                    <a:pt x="1537" y="10381"/>
                    <a:pt x="1589" y="10384"/>
                    <a:pt x="1642" y="10384"/>
                  </a:cubicBezTo>
                  <a:cubicBezTo>
                    <a:pt x="1810" y="10384"/>
                    <a:pt x="1977" y="10355"/>
                    <a:pt x="2142" y="10326"/>
                  </a:cubicBezTo>
                  <a:cubicBezTo>
                    <a:pt x="2605" y="10247"/>
                    <a:pt x="3063" y="10142"/>
                    <a:pt x="3513" y="10015"/>
                  </a:cubicBezTo>
                  <a:cubicBezTo>
                    <a:pt x="4018" y="9874"/>
                    <a:pt x="4510" y="9701"/>
                    <a:pt x="4992" y="9501"/>
                  </a:cubicBezTo>
                  <a:cubicBezTo>
                    <a:pt x="4992" y="9512"/>
                    <a:pt x="4992" y="9522"/>
                    <a:pt x="4994" y="9533"/>
                  </a:cubicBezTo>
                  <a:cubicBezTo>
                    <a:pt x="4998" y="9567"/>
                    <a:pt x="5013" y="9590"/>
                    <a:pt x="5034" y="9608"/>
                  </a:cubicBezTo>
                  <a:cubicBezTo>
                    <a:pt x="5069" y="9957"/>
                    <a:pt x="5141" y="10304"/>
                    <a:pt x="5258" y="10635"/>
                  </a:cubicBezTo>
                  <a:cubicBezTo>
                    <a:pt x="5365" y="10935"/>
                    <a:pt x="5523" y="11238"/>
                    <a:pt x="5783" y="11432"/>
                  </a:cubicBezTo>
                  <a:cubicBezTo>
                    <a:pt x="5959" y="11561"/>
                    <a:pt x="6156" y="11603"/>
                    <a:pt x="6358" y="11603"/>
                  </a:cubicBezTo>
                  <a:cubicBezTo>
                    <a:pt x="6527" y="11603"/>
                    <a:pt x="6700" y="11573"/>
                    <a:pt x="6867" y="11538"/>
                  </a:cubicBezTo>
                  <a:cubicBezTo>
                    <a:pt x="7274" y="11451"/>
                    <a:pt x="7675" y="11323"/>
                    <a:pt x="8069" y="11187"/>
                  </a:cubicBezTo>
                  <a:cubicBezTo>
                    <a:pt x="9606" y="10656"/>
                    <a:pt x="11096" y="9993"/>
                    <a:pt x="12515" y="9203"/>
                  </a:cubicBezTo>
                  <a:cubicBezTo>
                    <a:pt x="12894" y="8992"/>
                    <a:pt x="13274" y="8779"/>
                    <a:pt x="13634" y="8533"/>
                  </a:cubicBezTo>
                  <a:cubicBezTo>
                    <a:pt x="13930" y="8331"/>
                    <a:pt x="14207" y="8103"/>
                    <a:pt x="14429" y="7822"/>
                  </a:cubicBezTo>
                  <a:cubicBezTo>
                    <a:pt x="14446" y="7815"/>
                    <a:pt x="14465" y="7800"/>
                    <a:pt x="14478" y="7779"/>
                  </a:cubicBezTo>
                  <a:cubicBezTo>
                    <a:pt x="15004" y="6905"/>
                    <a:pt x="15339" y="5929"/>
                    <a:pt x="15462" y="4917"/>
                  </a:cubicBezTo>
                  <a:cubicBezTo>
                    <a:pt x="15464" y="4868"/>
                    <a:pt x="15407" y="4823"/>
                    <a:pt x="15356" y="4823"/>
                  </a:cubicBezTo>
                  <a:cubicBezTo>
                    <a:pt x="15296" y="4823"/>
                    <a:pt x="15262" y="4868"/>
                    <a:pt x="15253" y="4923"/>
                  </a:cubicBezTo>
                  <a:cubicBezTo>
                    <a:pt x="15140" y="5859"/>
                    <a:pt x="14831" y="6767"/>
                    <a:pt x="14358" y="7583"/>
                  </a:cubicBezTo>
                  <a:cubicBezTo>
                    <a:pt x="14354" y="7587"/>
                    <a:pt x="14348" y="7594"/>
                    <a:pt x="14343" y="7602"/>
                  </a:cubicBezTo>
                  <a:cubicBezTo>
                    <a:pt x="13932" y="8195"/>
                    <a:pt x="13259" y="8553"/>
                    <a:pt x="12645" y="8902"/>
                  </a:cubicBezTo>
                  <a:cubicBezTo>
                    <a:pt x="11969" y="9288"/>
                    <a:pt x="11277" y="9644"/>
                    <a:pt x="10567" y="9972"/>
                  </a:cubicBezTo>
                  <a:cubicBezTo>
                    <a:pt x="9862" y="10300"/>
                    <a:pt x="9139" y="10596"/>
                    <a:pt x="8408" y="10859"/>
                  </a:cubicBezTo>
                  <a:cubicBezTo>
                    <a:pt x="8035" y="10995"/>
                    <a:pt x="7658" y="11125"/>
                    <a:pt x="7279" y="11231"/>
                  </a:cubicBezTo>
                  <a:cubicBezTo>
                    <a:pt x="7087" y="11285"/>
                    <a:pt x="6891" y="11336"/>
                    <a:pt x="6695" y="11374"/>
                  </a:cubicBezTo>
                  <a:cubicBezTo>
                    <a:pt x="6582" y="11396"/>
                    <a:pt x="6465" y="11415"/>
                    <a:pt x="6349" y="11415"/>
                  </a:cubicBezTo>
                  <a:cubicBezTo>
                    <a:pt x="6273" y="11415"/>
                    <a:pt x="6199" y="11407"/>
                    <a:pt x="6126" y="11387"/>
                  </a:cubicBezTo>
                  <a:cubicBezTo>
                    <a:pt x="5800" y="11300"/>
                    <a:pt x="5599" y="10984"/>
                    <a:pt x="5482" y="10686"/>
                  </a:cubicBezTo>
                  <a:cubicBezTo>
                    <a:pt x="5326" y="10292"/>
                    <a:pt x="5243" y="9861"/>
                    <a:pt x="5213" y="9437"/>
                  </a:cubicBezTo>
                  <a:cubicBezTo>
                    <a:pt x="5211" y="9405"/>
                    <a:pt x="5196" y="9382"/>
                    <a:pt x="5177" y="9365"/>
                  </a:cubicBezTo>
                  <a:cubicBezTo>
                    <a:pt x="5130" y="8591"/>
                    <a:pt x="5098" y="7802"/>
                    <a:pt x="5312" y="7054"/>
                  </a:cubicBezTo>
                  <a:cubicBezTo>
                    <a:pt x="5358" y="6892"/>
                    <a:pt x="5405" y="6673"/>
                    <a:pt x="5544" y="6562"/>
                  </a:cubicBezTo>
                  <a:cubicBezTo>
                    <a:pt x="5582" y="6530"/>
                    <a:pt x="5627" y="6509"/>
                    <a:pt x="5674" y="6496"/>
                  </a:cubicBezTo>
                  <a:cubicBezTo>
                    <a:pt x="5682" y="6509"/>
                    <a:pt x="5693" y="6519"/>
                    <a:pt x="5706" y="6530"/>
                  </a:cubicBezTo>
                  <a:cubicBezTo>
                    <a:pt x="5972" y="6709"/>
                    <a:pt x="6123" y="6988"/>
                    <a:pt x="6226" y="7287"/>
                  </a:cubicBezTo>
                  <a:cubicBezTo>
                    <a:pt x="6228" y="7299"/>
                    <a:pt x="6230" y="7312"/>
                    <a:pt x="6239" y="7327"/>
                  </a:cubicBezTo>
                  <a:cubicBezTo>
                    <a:pt x="6305" y="7532"/>
                    <a:pt x="6352" y="7745"/>
                    <a:pt x="6394" y="7941"/>
                  </a:cubicBezTo>
                  <a:cubicBezTo>
                    <a:pt x="6545" y="8631"/>
                    <a:pt x="6693" y="9326"/>
                    <a:pt x="6731" y="10034"/>
                  </a:cubicBezTo>
                  <a:cubicBezTo>
                    <a:pt x="6756" y="10430"/>
                    <a:pt x="6746" y="10829"/>
                    <a:pt x="6682" y="11221"/>
                  </a:cubicBezTo>
                  <a:cubicBezTo>
                    <a:pt x="6673" y="11274"/>
                    <a:pt x="6695" y="11327"/>
                    <a:pt x="6750" y="11344"/>
                  </a:cubicBezTo>
                  <a:cubicBezTo>
                    <a:pt x="6758" y="11346"/>
                    <a:pt x="6766" y="11347"/>
                    <a:pt x="6774" y="11347"/>
                  </a:cubicBezTo>
                  <a:cubicBezTo>
                    <a:pt x="6818" y="11347"/>
                    <a:pt x="6866" y="11319"/>
                    <a:pt x="6874" y="11274"/>
                  </a:cubicBezTo>
                  <a:cubicBezTo>
                    <a:pt x="6993" y="10541"/>
                    <a:pt x="6940" y="9801"/>
                    <a:pt x="6820" y="9070"/>
                  </a:cubicBezTo>
                  <a:cubicBezTo>
                    <a:pt x="6759" y="8704"/>
                    <a:pt x="6684" y="8342"/>
                    <a:pt x="6605" y="7977"/>
                  </a:cubicBezTo>
                  <a:cubicBezTo>
                    <a:pt x="6563" y="7779"/>
                    <a:pt x="6520" y="7583"/>
                    <a:pt x="6462" y="7391"/>
                  </a:cubicBezTo>
                  <a:lnTo>
                    <a:pt x="6462" y="7391"/>
                  </a:lnTo>
                  <a:cubicBezTo>
                    <a:pt x="6652" y="7419"/>
                    <a:pt x="6831" y="7493"/>
                    <a:pt x="6991" y="7604"/>
                  </a:cubicBezTo>
                  <a:cubicBezTo>
                    <a:pt x="7008" y="7616"/>
                    <a:pt x="7026" y="7621"/>
                    <a:pt x="7042" y="7621"/>
                  </a:cubicBezTo>
                  <a:cubicBezTo>
                    <a:pt x="7125" y="7621"/>
                    <a:pt x="7180" y="7490"/>
                    <a:pt x="7091" y="7429"/>
                  </a:cubicBezTo>
                  <a:cubicBezTo>
                    <a:pt x="6884" y="7289"/>
                    <a:pt x="6644" y="7204"/>
                    <a:pt x="6396" y="7182"/>
                  </a:cubicBezTo>
                  <a:lnTo>
                    <a:pt x="6373" y="7118"/>
                  </a:lnTo>
                  <a:cubicBezTo>
                    <a:pt x="6277" y="6875"/>
                    <a:pt x="6147" y="6652"/>
                    <a:pt x="5957" y="6479"/>
                  </a:cubicBezTo>
                  <a:lnTo>
                    <a:pt x="5957" y="6479"/>
                  </a:lnTo>
                  <a:cubicBezTo>
                    <a:pt x="5993" y="6481"/>
                    <a:pt x="6030" y="6490"/>
                    <a:pt x="6062" y="6496"/>
                  </a:cubicBezTo>
                  <a:cubicBezTo>
                    <a:pt x="6435" y="6573"/>
                    <a:pt x="6776" y="6811"/>
                    <a:pt x="7065" y="7050"/>
                  </a:cubicBezTo>
                  <a:cubicBezTo>
                    <a:pt x="7400" y="7321"/>
                    <a:pt x="7696" y="7643"/>
                    <a:pt x="7941" y="8001"/>
                  </a:cubicBezTo>
                  <a:cubicBezTo>
                    <a:pt x="7963" y="8032"/>
                    <a:pt x="7994" y="8046"/>
                    <a:pt x="8024" y="8046"/>
                  </a:cubicBezTo>
                  <a:cubicBezTo>
                    <a:pt x="8095" y="8046"/>
                    <a:pt x="8165" y="7973"/>
                    <a:pt x="8114" y="7898"/>
                  </a:cubicBezTo>
                  <a:cubicBezTo>
                    <a:pt x="7941" y="7647"/>
                    <a:pt x="7747" y="7408"/>
                    <a:pt x="7528" y="7193"/>
                  </a:cubicBezTo>
                  <a:cubicBezTo>
                    <a:pt x="7562" y="7178"/>
                    <a:pt x="7592" y="7152"/>
                    <a:pt x="7615" y="7120"/>
                  </a:cubicBezTo>
                  <a:cubicBezTo>
                    <a:pt x="8329" y="6703"/>
                    <a:pt x="9033" y="6262"/>
                    <a:pt x="9715" y="5795"/>
                  </a:cubicBezTo>
                  <a:cubicBezTo>
                    <a:pt x="10403" y="5326"/>
                    <a:pt x="11072" y="4834"/>
                    <a:pt x="11724" y="4316"/>
                  </a:cubicBezTo>
                  <a:cubicBezTo>
                    <a:pt x="12091" y="4026"/>
                    <a:pt x="12453" y="3728"/>
                    <a:pt x="12811" y="3421"/>
                  </a:cubicBezTo>
                  <a:cubicBezTo>
                    <a:pt x="12888" y="3354"/>
                    <a:pt x="12817" y="3254"/>
                    <a:pt x="12737" y="3254"/>
                  </a:cubicBezTo>
                  <a:cubicBezTo>
                    <a:pt x="12715" y="3254"/>
                    <a:pt x="12691" y="3261"/>
                    <a:pt x="12670" y="3280"/>
                  </a:cubicBezTo>
                  <a:cubicBezTo>
                    <a:pt x="12046" y="3815"/>
                    <a:pt x="11402" y="4329"/>
                    <a:pt x="10742" y="4819"/>
                  </a:cubicBezTo>
                  <a:cubicBezTo>
                    <a:pt x="10079" y="5313"/>
                    <a:pt x="9395" y="5782"/>
                    <a:pt x="8698" y="6225"/>
                  </a:cubicBezTo>
                  <a:cubicBezTo>
                    <a:pt x="8306" y="6477"/>
                    <a:pt x="7909" y="6720"/>
                    <a:pt x="7507" y="6954"/>
                  </a:cubicBezTo>
                  <a:cubicBezTo>
                    <a:pt x="7496" y="6958"/>
                    <a:pt x="7490" y="6967"/>
                    <a:pt x="7481" y="6976"/>
                  </a:cubicBezTo>
                  <a:cubicBezTo>
                    <a:pt x="7470" y="6982"/>
                    <a:pt x="7460" y="6993"/>
                    <a:pt x="7451" y="7003"/>
                  </a:cubicBezTo>
                  <a:lnTo>
                    <a:pt x="7451" y="7008"/>
                  </a:lnTo>
                  <a:cubicBezTo>
                    <a:pt x="7449" y="7008"/>
                    <a:pt x="7449" y="7010"/>
                    <a:pt x="7447" y="7010"/>
                  </a:cubicBezTo>
                  <a:lnTo>
                    <a:pt x="7432" y="7010"/>
                  </a:lnTo>
                  <a:cubicBezTo>
                    <a:pt x="7430" y="7009"/>
                    <a:pt x="7428" y="7009"/>
                    <a:pt x="7426" y="7009"/>
                  </a:cubicBezTo>
                  <a:cubicBezTo>
                    <a:pt x="7403" y="7009"/>
                    <a:pt x="7382" y="7022"/>
                    <a:pt x="7364" y="7039"/>
                  </a:cubicBezTo>
                  <a:cubicBezTo>
                    <a:pt x="7340" y="7018"/>
                    <a:pt x="7317" y="6999"/>
                    <a:pt x="7294" y="6978"/>
                  </a:cubicBezTo>
                  <a:cubicBezTo>
                    <a:pt x="6982" y="6711"/>
                    <a:pt x="6622" y="6447"/>
                    <a:pt x="6226" y="6328"/>
                  </a:cubicBezTo>
                  <a:cubicBezTo>
                    <a:pt x="6111" y="6294"/>
                    <a:pt x="5987" y="6271"/>
                    <a:pt x="5864" y="6271"/>
                  </a:cubicBezTo>
                  <a:cubicBezTo>
                    <a:pt x="5802" y="6271"/>
                    <a:pt x="5741" y="6277"/>
                    <a:pt x="5680" y="6289"/>
                  </a:cubicBezTo>
                  <a:cubicBezTo>
                    <a:pt x="5825" y="6232"/>
                    <a:pt x="5974" y="6183"/>
                    <a:pt x="6130" y="6149"/>
                  </a:cubicBezTo>
                  <a:cubicBezTo>
                    <a:pt x="6247" y="6125"/>
                    <a:pt x="6209" y="5952"/>
                    <a:pt x="6100" y="5952"/>
                  </a:cubicBezTo>
                  <a:cubicBezTo>
                    <a:pt x="6093" y="5952"/>
                    <a:pt x="6085" y="5953"/>
                    <a:pt x="6077" y="5955"/>
                  </a:cubicBezTo>
                  <a:cubicBezTo>
                    <a:pt x="5844" y="6006"/>
                    <a:pt x="5623" y="6085"/>
                    <a:pt x="5410" y="6191"/>
                  </a:cubicBezTo>
                  <a:cubicBezTo>
                    <a:pt x="5307" y="6031"/>
                    <a:pt x="5211" y="5867"/>
                    <a:pt x="5147" y="5686"/>
                  </a:cubicBezTo>
                  <a:cubicBezTo>
                    <a:pt x="5096" y="5541"/>
                    <a:pt x="5075" y="5394"/>
                    <a:pt x="5079" y="5251"/>
                  </a:cubicBezTo>
                  <a:lnTo>
                    <a:pt x="5083" y="5251"/>
                  </a:lnTo>
                  <a:cubicBezTo>
                    <a:pt x="5367" y="5158"/>
                    <a:pt x="5655" y="5064"/>
                    <a:pt x="5940" y="4972"/>
                  </a:cubicBezTo>
                  <a:cubicBezTo>
                    <a:pt x="6053" y="4935"/>
                    <a:pt x="6019" y="4771"/>
                    <a:pt x="5918" y="4771"/>
                  </a:cubicBezTo>
                  <a:cubicBezTo>
                    <a:pt x="5908" y="4771"/>
                    <a:pt x="5898" y="4773"/>
                    <a:pt x="5887" y="4776"/>
                  </a:cubicBezTo>
                  <a:cubicBezTo>
                    <a:pt x="5629" y="4861"/>
                    <a:pt x="5367" y="4945"/>
                    <a:pt x="5109" y="5030"/>
                  </a:cubicBezTo>
                  <a:cubicBezTo>
                    <a:pt x="5120" y="4987"/>
                    <a:pt x="5132" y="4942"/>
                    <a:pt x="5147" y="4900"/>
                  </a:cubicBezTo>
                  <a:cubicBezTo>
                    <a:pt x="5324" y="4397"/>
                    <a:pt x="5757" y="3996"/>
                    <a:pt x="6170" y="3681"/>
                  </a:cubicBezTo>
                  <a:cubicBezTo>
                    <a:pt x="6609" y="3342"/>
                    <a:pt x="7091" y="3065"/>
                    <a:pt x="7558" y="2764"/>
                  </a:cubicBezTo>
                  <a:cubicBezTo>
                    <a:pt x="8067" y="2436"/>
                    <a:pt x="8559" y="2082"/>
                    <a:pt x="9041" y="1714"/>
                  </a:cubicBezTo>
                  <a:cubicBezTo>
                    <a:pt x="9591" y="1296"/>
                    <a:pt x="10128" y="861"/>
                    <a:pt x="10663" y="426"/>
                  </a:cubicBezTo>
                  <a:cubicBezTo>
                    <a:pt x="10706" y="392"/>
                    <a:pt x="10699" y="320"/>
                    <a:pt x="10663" y="286"/>
                  </a:cubicBezTo>
                  <a:cubicBezTo>
                    <a:pt x="10645" y="266"/>
                    <a:pt x="10621" y="257"/>
                    <a:pt x="10598" y="257"/>
                  </a:cubicBezTo>
                  <a:cubicBezTo>
                    <a:pt x="10571" y="257"/>
                    <a:pt x="10544" y="268"/>
                    <a:pt x="10522" y="286"/>
                  </a:cubicBezTo>
                  <a:cubicBezTo>
                    <a:pt x="10064" y="659"/>
                    <a:pt x="9604" y="1030"/>
                    <a:pt x="9135" y="1392"/>
                  </a:cubicBezTo>
                  <a:cubicBezTo>
                    <a:pt x="9107" y="959"/>
                    <a:pt x="9082" y="529"/>
                    <a:pt x="9058" y="96"/>
                  </a:cubicBezTo>
                  <a:cubicBezTo>
                    <a:pt x="9054" y="32"/>
                    <a:pt x="9002" y="0"/>
                    <a:pt x="89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1"/>
          <p:cNvGrpSpPr/>
          <p:nvPr/>
        </p:nvGrpSpPr>
        <p:grpSpPr>
          <a:xfrm rot="-787400">
            <a:off x="2367002" y="3326767"/>
            <a:ext cx="1186283" cy="908004"/>
            <a:chOff x="3055500" y="3030500"/>
            <a:chExt cx="505050" cy="386575"/>
          </a:xfrm>
        </p:grpSpPr>
        <p:sp>
          <p:nvSpPr>
            <p:cNvPr id="952" name="Google Shape;952;p41"/>
            <p:cNvSpPr/>
            <p:nvPr/>
          </p:nvSpPr>
          <p:spPr>
            <a:xfrm>
              <a:off x="3055975" y="3033425"/>
              <a:ext cx="504575" cy="383650"/>
            </a:xfrm>
            <a:custGeom>
              <a:avLst/>
              <a:gdLst/>
              <a:ahLst/>
              <a:cxnLst/>
              <a:rect l="l" t="t" r="r" b="b"/>
              <a:pathLst>
                <a:path w="20183" h="15346" extrusionOk="0">
                  <a:moveTo>
                    <a:pt x="9009" y="4937"/>
                  </a:moveTo>
                  <a:lnTo>
                    <a:pt x="8796" y="5300"/>
                  </a:lnTo>
                  <a:lnTo>
                    <a:pt x="8766" y="5227"/>
                  </a:lnTo>
                  <a:cubicBezTo>
                    <a:pt x="8781" y="5225"/>
                    <a:pt x="8794" y="5216"/>
                    <a:pt x="8805" y="5202"/>
                  </a:cubicBezTo>
                  <a:cubicBezTo>
                    <a:pt x="8875" y="5114"/>
                    <a:pt x="8941" y="5025"/>
                    <a:pt x="9009" y="4937"/>
                  </a:cubicBezTo>
                  <a:close/>
                  <a:moveTo>
                    <a:pt x="11488" y="4326"/>
                  </a:moveTo>
                  <a:cubicBezTo>
                    <a:pt x="11635" y="4639"/>
                    <a:pt x="11805" y="4944"/>
                    <a:pt x="12006" y="5227"/>
                  </a:cubicBezTo>
                  <a:lnTo>
                    <a:pt x="12006" y="5231"/>
                  </a:lnTo>
                  <a:cubicBezTo>
                    <a:pt x="11993" y="5278"/>
                    <a:pt x="11984" y="5329"/>
                    <a:pt x="11969" y="5381"/>
                  </a:cubicBezTo>
                  <a:lnTo>
                    <a:pt x="11405" y="4428"/>
                  </a:lnTo>
                  <a:cubicBezTo>
                    <a:pt x="11434" y="4396"/>
                    <a:pt x="11464" y="4362"/>
                    <a:pt x="11488" y="4326"/>
                  </a:cubicBezTo>
                  <a:close/>
                  <a:moveTo>
                    <a:pt x="6411" y="8989"/>
                  </a:moveTo>
                  <a:cubicBezTo>
                    <a:pt x="6411" y="8993"/>
                    <a:pt x="6413" y="8993"/>
                    <a:pt x="6413" y="8995"/>
                  </a:cubicBezTo>
                  <a:cubicBezTo>
                    <a:pt x="6443" y="9042"/>
                    <a:pt x="6479" y="9085"/>
                    <a:pt x="6524" y="9123"/>
                  </a:cubicBezTo>
                  <a:lnTo>
                    <a:pt x="6066" y="9892"/>
                  </a:lnTo>
                  <a:cubicBezTo>
                    <a:pt x="6021" y="9813"/>
                    <a:pt x="5976" y="9730"/>
                    <a:pt x="5934" y="9647"/>
                  </a:cubicBezTo>
                  <a:cubicBezTo>
                    <a:pt x="5955" y="9643"/>
                    <a:pt x="5976" y="9628"/>
                    <a:pt x="5989" y="9607"/>
                  </a:cubicBezTo>
                  <a:cubicBezTo>
                    <a:pt x="6092" y="9462"/>
                    <a:pt x="6192" y="9315"/>
                    <a:pt x="6290" y="9168"/>
                  </a:cubicBezTo>
                  <a:cubicBezTo>
                    <a:pt x="6330" y="9110"/>
                    <a:pt x="6371" y="9048"/>
                    <a:pt x="6411" y="8989"/>
                  </a:cubicBezTo>
                  <a:close/>
                  <a:moveTo>
                    <a:pt x="15055" y="10566"/>
                  </a:moveTo>
                  <a:lnTo>
                    <a:pt x="15055" y="10566"/>
                  </a:lnTo>
                  <a:cubicBezTo>
                    <a:pt x="15100" y="10593"/>
                    <a:pt x="15151" y="10610"/>
                    <a:pt x="15198" y="10617"/>
                  </a:cubicBezTo>
                  <a:lnTo>
                    <a:pt x="15202" y="10617"/>
                  </a:lnTo>
                  <a:cubicBezTo>
                    <a:pt x="15185" y="10651"/>
                    <a:pt x="15164" y="10681"/>
                    <a:pt x="15143" y="10713"/>
                  </a:cubicBezTo>
                  <a:lnTo>
                    <a:pt x="15055" y="10566"/>
                  </a:lnTo>
                  <a:close/>
                  <a:moveTo>
                    <a:pt x="15560" y="11416"/>
                  </a:moveTo>
                  <a:cubicBezTo>
                    <a:pt x="15703" y="11555"/>
                    <a:pt x="15854" y="11685"/>
                    <a:pt x="16012" y="11804"/>
                  </a:cubicBezTo>
                  <a:cubicBezTo>
                    <a:pt x="15953" y="11827"/>
                    <a:pt x="15897" y="11857"/>
                    <a:pt x="15848" y="11898"/>
                  </a:cubicBezTo>
                  <a:lnTo>
                    <a:pt x="15560" y="11416"/>
                  </a:lnTo>
                  <a:close/>
                  <a:moveTo>
                    <a:pt x="4838" y="11949"/>
                  </a:moveTo>
                  <a:lnTo>
                    <a:pt x="4231" y="12976"/>
                  </a:lnTo>
                  <a:cubicBezTo>
                    <a:pt x="4237" y="12846"/>
                    <a:pt x="4201" y="12718"/>
                    <a:pt x="4135" y="12603"/>
                  </a:cubicBezTo>
                  <a:cubicBezTo>
                    <a:pt x="4029" y="12426"/>
                    <a:pt x="3850" y="12301"/>
                    <a:pt x="3675" y="12196"/>
                  </a:cubicBezTo>
                  <a:cubicBezTo>
                    <a:pt x="3668" y="12194"/>
                    <a:pt x="3662" y="12188"/>
                    <a:pt x="3656" y="12185"/>
                  </a:cubicBezTo>
                  <a:cubicBezTo>
                    <a:pt x="3988" y="12094"/>
                    <a:pt x="4327" y="12017"/>
                    <a:pt x="4670" y="11970"/>
                  </a:cubicBezTo>
                  <a:cubicBezTo>
                    <a:pt x="4728" y="11962"/>
                    <a:pt x="4783" y="11953"/>
                    <a:pt x="4838" y="11949"/>
                  </a:cubicBezTo>
                  <a:close/>
                  <a:moveTo>
                    <a:pt x="8660" y="1"/>
                  </a:moveTo>
                  <a:cubicBezTo>
                    <a:pt x="8648" y="1"/>
                    <a:pt x="8634" y="5"/>
                    <a:pt x="8623" y="14"/>
                  </a:cubicBezTo>
                  <a:cubicBezTo>
                    <a:pt x="8591" y="44"/>
                    <a:pt x="8564" y="74"/>
                    <a:pt x="8534" y="102"/>
                  </a:cubicBezTo>
                  <a:cubicBezTo>
                    <a:pt x="8287" y="345"/>
                    <a:pt x="8057" y="609"/>
                    <a:pt x="7850" y="886"/>
                  </a:cubicBezTo>
                  <a:cubicBezTo>
                    <a:pt x="7641" y="1163"/>
                    <a:pt x="7458" y="1459"/>
                    <a:pt x="7298" y="1764"/>
                  </a:cubicBezTo>
                  <a:cubicBezTo>
                    <a:pt x="7140" y="2071"/>
                    <a:pt x="7010" y="2412"/>
                    <a:pt x="7066" y="2761"/>
                  </a:cubicBezTo>
                  <a:cubicBezTo>
                    <a:pt x="7110" y="3038"/>
                    <a:pt x="7281" y="3307"/>
                    <a:pt x="7558" y="3394"/>
                  </a:cubicBezTo>
                  <a:cubicBezTo>
                    <a:pt x="7627" y="3417"/>
                    <a:pt x="7699" y="3428"/>
                    <a:pt x="7772" y="3428"/>
                  </a:cubicBezTo>
                  <a:cubicBezTo>
                    <a:pt x="7922" y="3428"/>
                    <a:pt x="8072" y="3381"/>
                    <a:pt x="8193" y="3292"/>
                  </a:cubicBezTo>
                  <a:cubicBezTo>
                    <a:pt x="8216" y="3614"/>
                    <a:pt x="8268" y="3936"/>
                    <a:pt x="8342" y="4253"/>
                  </a:cubicBezTo>
                  <a:cubicBezTo>
                    <a:pt x="8376" y="4394"/>
                    <a:pt x="8415" y="4532"/>
                    <a:pt x="8459" y="4671"/>
                  </a:cubicBezTo>
                  <a:cubicBezTo>
                    <a:pt x="8331" y="4616"/>
                    <a:pt x="8208" y="4554"/>
                    <a:pt x="8086" y="4488"/>
                  </a:cubicBezTo>
                  <a:cubicBezTo>
                    <a:pt x="8003" y="4443"/>
                    <a:pt x="7924" y="4394"/>
                    <a:pt x="7846" y="4343"/>
                  </a:cubicBezTo>
                  <a:cubicBezTo>
                    <a:pt x="7895" y="4319"/>
                    <a:pt x="7939" y="4289"/>
                    <a:pt x="7973" y="4247"/>
                  </a:cubicBezTo>
                  <a:cubicBezTo>
                    <a:pt x="8031" y="4181"/>
                    <a:pt x="8042" y="4096"/>
                    <a:pt x="8010" y="4017"/>
                  </a:cubicBezTo>
                  <a:cubicBezTo>
                    <a:pt x="7905" y="3746"/>
                    <a:pt x="7618" y="3612"/>
                    <a:pt x="7375" y="3497"/>
                  </a:cubicBezTo>
                  <a:cubicBezTo>
                    <a:pt x="7061" y="3347"/>
                    <a:pt x="6748" y="3198"/>
                    <a:pt x="6435" y="3047"/>
                  </a:cubicBezTo>
                  <a:cubicBezTo>
                    <a:pt x="6427" y="3043"/>
                    <a:pt x="6417" y="3040"/>
                    <a:pt x="6407" y="3040"/>
                  </a:cubicBezTo>
                  <a:cubicBezTo>
                    <a:pt x="6378" y="3040"/>
                    <a:pt x="6348" y="3058"/>
                    <a:pt x="6352" y="3092"/>
                  </a:cubicBezTo>
                  <a:cubicBezTo>
                    <a:pt x="6375" y="3324"/>
                    <a:pt x="6422" y="3550"/>
                    <a:pt x="6490" y="3772"/>
                  </a:cubicBezTo>
                  <a:cubicBezTo>
                    <a:pt x="6550" y="3965"/>
                    <a:pt x="6624" y="4157"/>
                    <a:pt x="6722" y="4332"/>
                  </a:cubicBezTo>
                  <a:cubicBezTo>
                    <a:pt x="6818" y="4507"/>
                    <a:pt x="6944" y="4688"/>
                    <a:pt x="7119" y="4790"/>
                  </a:cubicBezTo>
                  <a:cubicBezTo>
                    <a:pt x="7195" y="4836"/>
                    <a:pt x="7285" y="4862"/>
                    <a:pt x="7373" y="4862"/>
                  </a:cubicBezTo>
                  <a:cubicBezTo>
                    <a:pt x="7467" y="4862"/>
                    <a:pt x="7559" y="4832"/>
                    <a:pt x="7630" y="4763"/>
                  </a:cubicBezTo>
                  <a:cubicBezTo>
                    <a:pt x="7724" y="4671"/>
                    <a:pt x="7758" y="4541"/>
                    <a:pt x="7760" y="4413"/>
                  </a:cubicBezTo>
                  <a:cubicBezTo>
                    <a:pt x="7999" y="4564"/>
                    <a:pt x="8246" y="4694"/>
                    <a:pt x="8506" y="4805"/>
                  </a:cubicBezTo>
                  <a:lnTo>
                    <a:pt x="8510" y="4805"/>
                  </a:lnTo>
                  <a:cubicBezTo>
                    <a:pt x="8553" y="4933"/>
                    <a:pt x="8600" y="5057"/>
                    <a:pt x="8653" y="5182"/>
                  </a:cubicBezTo>
                  <a:cubicBezTo>
                    <a:pt x="8683" y="5255"/>
                    <a:pt x="8717" y="5327"/>
                    <a:pt x="8749" y="5396"/>
                  </a:cubicBezTo>
                  <a:lnTo>
                    <a:pt x="7809" y="6979"/>
                  </a:lnTo>
                  <a:cubicBezTo>
                    <a:pt x="7809" y="6962"/>
                    <a:pt x="7809" y="6943"/>
                    <a:pt x="7811" y="6928"/>
                  </a:cubicBezTo>
                  <a:cubicBezTo>
                    <a:pt x="7814" y="6800"/>
                    <a:pt x="7824" y="6661"/>
                    <a:pt x="7769" y="6542"/>
                  </a:cubicBezTo>
                  <a:cubicBezTo>
                    <a:pt x="7755" y="6512"/>
                    <a:pt x="7727" y="6488"/>
                    <a:pt x="7696" y="6488"/>
                  </a:cubicBezTo>
                  <a:cubicBezTo>
                    <a:pt x="7683" y="6488"/>
                    <a:pt x="7670" y="6492"/>
                    <a:pt x="7658" y="6502"/>
                  </a:cubicBezTo>
                  <a:cubicBezTo>
                    <a:pt x="7441" y="6653"/>
                    <a:pt x="7227" y="6808"/>
                    <a:pt x="7021" y="6970"/>
                  </a:cubicBezTo>
                  <a:cubicBezTo>
                    <a:pt x="6837" y="7111"/>
                    <a:pt x="6658" y="7260"/>
                    <a:pt x="6482" y="7409"/>
                  </a:cubicBezTo>
                  <a:cubicBezTo>
                    <a:pt x="6317" y="7550"/>
                    <a:pt x="6151" y="7697"/>
                    <a:pt x="6043" y="7889"/>
                  </a:cubicBezTo>
                  <a:cubicBezTo>
                    <a:pt x="5945" y="8068"/>
                    <a:pt x="5893" y="8300"/>
                    <a:pt x="5976" y="8494"/>
                  </a:cubicBezTo>
                  <a:cubicBezTo>
                    <a:pt x="6043" y="8656"/>
                    <a:pt x="6183" y="8784"/>
                    <a:pt x="6354" y="8812"/>
                  </a:cubicBezTo>
                  <a:cubicBezTo>
                    <a:pt x="6200" y="9042"/>
                    <a:pt x="6045" y="9272"/>
                    <a:pt x="5889" y="9498"/>
                  </a:cubicBezTo>
                  <a:cubicBezTo>
                    <a:pt x="5870" y="9462"/>
                    <a:pt x="5851" y="9421"/>
                    <a:pt x="5832" y="9383"/>
                  </a:cubicBezTo>
                  <a:cubicBezTo>
                    <a:pt x="5640" y="8976"/>
                    <a:pt x="5484" y="8550"/>
                    <a:pt x="5361" y="8115"/>
                  </a:cubicBezTo>
                  <a:cubicBezTo>
                    <a:pt x="5254" y="7738"/>
                    <a:pt x="5175" y="7354"/>
                    <a:pt x="5122" y="6968"/>
                  </a:cubicBezTo>
                  <a:lnTo>
                    <a:pt x="5122" y="6968"/>
                  </a:lnTo>
                  <a:cubicBezTo>
                    <a:pt x="5126" y="6973"/>
                    <a:pt x="5135" y="6979"/>
                    <a:pt x="5139" y="6981"/>
                  </a:cubicBezTo>
                  <a:cubicBezTo>
                    <a:pt x="5326" y="7113"/>
                    <a:pt x="5537" y="7245"/>
                    <a:pt x="5772" y="7273"/>
                  </a:cubicBezTo>
                  <a:cubicBezTo>
                    <a:pt x="5805" y="7277"/>
                    <a:pt x="5838" y="7279"/>
                    <a:pt x="5871" y="7279"/>
                  </a:cubicBezTo>
                  <a:cubicBezTo>
                    <a:pt x="6038" y="7279"/>
                    <a:pt x="6199" y="7225"/>
                    <a:pt x="6337" y="7120"/>
                  </a:cubicBezTo>
                  <a:cubicBezTo>
                    <a:pt x="6488" y="7005"/>
                    <a:pt x="6605" y="6845"/>
                    <a:pt x="6673" y="6666"/>
                  </a:cubicBezTo>
                  <a:cubicBezTo>
                    <a:pt x="6763" y="6440"/>
                    <a:pt x="6780" y="6197"/>
                    <a:pt x="6765" y="5958"/>
                  </a:cubicBezTo>
                  <a:cubicBezTo>
                    <a:pt x="6752" y="5732"/>
                    <a:pt x="6714" y="5504"/>
                    <a:pt x="6671" y="5280"/>
                  </a:cubicBezTo>
                  <a:cubicBezTo>
                    <a:pt x="6631" y="5076"/>
                    <a:pt x="6584" y="4871"/>
                    <a:pt x="6524" y="4669"/>
                  </a:cubicBezTo>
                  <a:cubicBezTo>
                    <a:pt x="6407" y="4257"/>
                    <a:pt x="6254" y="3859"/>
                    <a:pt x="6066" y="3475"/>
                  </a:cubicBezTo>
                  <a:cubicBezTo>
                    <a:pt x="5881" y="3094"/>
                    <a:pt x="5661" y="2729"/>
                    <a:pt x="5412" y="2386"/>
                  </a:cubicBezTo>
                  <a:cubicBezTo>
                    <a:pt x="5395" y="2364"/>
                    <a:pt x="5370" y="2351"/>
                    <a:pt x="5346" y="2351"/>
                  </a:cubicBezTo>
                  <a:cubicBezTo>
                    <a:pt x="5327" y="2351"/>
                    <a:pt x="5307" y="2359"/>
                    <a:pt x="5292" y="2376"/>
                  </a:cubicBezTo>
                  <a:cubicBezTo>
                    <a:pt x="5252" y="2418"/>
                    <a:pt x="5211" y="2463"/>
                    <a:pt x="5171" y="2506"/>
                  </a:cubicBezTo>
                  <a:cubicBezTo>
                    <a:pt x="4847" y="2866"/>
                    <a:pt x="4551" y="3252"/>
                    <a:pt x="4284" y="3659"/>
                  </a:cubicBezTo>
                  <a:cubicBezTo>
                    <a:pt x="4018" y="4064"/>
                    <a:pt x="3786" y="4490"/>
                    <a:pt x="3590" y="4935"/>
                  </a:cubicBezTo>
                  <a:cubicBezTo>
                    <a:pt x="3396" y="5376"/>
                    <a:pt x="3240" y="5862"/>
                    <a:pt x="3349" y="6346"/>
                  </a:cubicBezTo>
                  <a:cubicBezTo>
                    <a:pt x="3434" y="6730"/>
                    <a:pt x="3698" y="7090"/>
                    <a:pt x="4093" y="7192"/>
                  </a:cubicBezTo>
                  <a:cubicBezTo>
                    <a:pt x="4170" y="7212"/>
                    <a:pt x="4249" y="7221"/>
                    <a:pt x="4329" y="7221"/>
                  </a:cubicBezTo>
                  <a:cubicBezTo>
                    <a:pt x="4560" y="7221"/>
                    <a:pt x="4793" y="7141"/>
                    <a:pt x="4968" y="6994"/>
                  </a:cubicBezTo>
                  <a:cubicBezTo>
                    <a:pt x="5032" y="7444"/>
                    <a:pt x="5128" y="7889"/>
                    <a:pt x="5260" y="8324"/>
                  </a:cubicBezTo>
                  <a:cubicBezTo>
                    <a:pt x="5318" y="8518"/>
                    <a:pt x="5384" y="8709"/>
                    <a:pt x="5456" y="8897"/>
                  </a:cubicBezTo>
                  <a:cubicBezTo>
                    <a:pt x="5275" y="8829"/>
                    <a:pt x="5094" y="8754"/>
                    <a:pt x="4922" y="8669"/>
                  </a:cubicBezTo>
                  <a:cubicBezTo>
                    <a:pt x="4804" y="8614"/>
                    <a:pt x="4687" y="8552"/>
                    <a:pt x="4572" y="8492"/>
                  </a:cubicBezTo>
                  <a:cubicBezTo>
                    <a:pt x="4636" y="8454"/>
                    <a:pt x="4698" y="8409"/>
                    <a:pt x="4743" y="8347"/>
                  </a:cubicBezTo>
                  <a:cubicBezTo>
                    <a:pt x="4815" y="8249"/>
                    <a:pt x="4824" y="8132"/>
                    <a:pt x="4772" y="8019"/>
                  </a:cubicBezTo>
                  <a:cubicBezTo>
                    <a:pt x="4604" y="7652"/>
                    <a:pt x="4191" y="7490"/>
                    <a:pt x="3843" y="7348"/>
                  </a:cubicBezTo>
                  <a:cubicBezTo>
                    <a:pt x="3391" y="7167"/>
                    <a:pt x="2942" y="6983"/>
                    <a:pt x="2492" y="6802"/>
                  </a:cubicBezTo>
                  <a:cubicBezTo>
                    <a:pt x="2482" y="6798"/>
                    <a:pt x="2470" y="6796"/>
                    <a:pt x="2459" y="6796"/>
                  </a:cubicBezTo>
                  <a:cubicBezTo>
                    <a:pt x="2415" y="6796"/>
                    <a:pt x="2371" y="6824"/>
                    <a:pt x="2379" y="6875"/>
                  </a:cubicBezTo>
                  <a:cubicBezTo>
                    <a:pt x="2432" y="7194"/>
                    <a:pt x="2515" y="7508"/>
                    <a:pt x="2631" y="7812"/>
                  </a:cubicBezTo>
                  <a:cubicBezTo>
                    <a:pt x="2729" y="8077"/>
                    <a:pt x="2852" y="8337"/>
                    <a:pt x="3001" y="8577"/>
                  </a:cubicBezTo>
                  <a:cubicBezTo>
                    <a:pt x="3151" y="8812"/>
                    <a:pt x="3342" y="9053"/>
                    <a:pt x="3592" y="9180"/>
                  </a:cubicBezTo>
                  <a:cubicBezTo>
                    <a:pt x="3691" y="9231"/>
                    <a:pt x="3804" y="9260"/>
                    <a:pt x="3914" y="9260"/>
                  </a:cubicBezTo>
                  <a:cubicBezTo>
                    <a:pt x="4059" y="9260"/>
                    <a:pt x="4201" y="9210"/>
                    <a:pt x="4304" y="9095"/>
                  </a:cubicBezTo>
                  <a:cubicBezTo>
                    <a:pt x="4423" y="8961"/>
                    <a:pt x="4463" y="8776"/>
                    <a:pt x="4455" y="8599"/>
                  </a:cubicBezTo>
                  <a:lnTo>
                    <a:pt x="4455" y="8599"/>
                  </a:lnTo>
                  <a:cubicBezTo>
                    <a:pt x="4798" y="8790"/>
                    <a:pt x="5156" y="8950"/>
                    <a:pt x="5529" y="9080"/>
                  </a:cubicBezTo>
                  <a:lnTo>
                    <a:pt x="5531" y="9080"/>
                  </a:lnTo>
                  <a:cubicBezTo>
                    <a:pt x="5604" y="9253"/>
                    <a:pt x="5680" y="9426"/>
                    <a:pt x="5766" y="9596"/>
                  </a:cubicBezTo>
                  <a:cubicBezTo>
                    <a:pt x="5838" y="9741"/>
                    <a:pt x="5915" y="9882"/>
                    <a:pt x="5996" y="10020"/>
                  </a:cubicBezTo>
                  <a:lnTo>
                    <a:pt x="5177" y="11397"/>
                  </a:lnTo>
                  <a:cubicBezTo>
                    <a:pt x="5043" y="11278"/>
                    <a:pt x="4905" y="11160"/>
                    <a:pt x="4762" y="11054"/>
                  </a:cubicBezTo>
                  <a:cubicBezTo>
                    <a:pt x="4909" y="10996"/>
                    <a:pt x="5043" y="10900"/>
                    <a:pt x="5111" y="10753"/>
                  </a:cubicBezTo>
                  <a:cubicBezTo>
                    <a:pt x="5211" y="10534"/>
                    <a:pt x="5103" y="10289"/>
                    <a:pt x="4926" y="10146"/>
                  </a:cubicBezTo>
                  <a:cubicBezTo>
                    <a:pt x="4732" y="9988"/>
                    <a:pt x="4468" y="9920"/>
                    <a:pt x="4227" y="9882"/>
                  </a:cubicBezTo>
                  <a:cubicBezTo>
                    <a:pt x="4054" y="9857"/>
                    <a:pt x="3880" y="9846"/>
                    <a:pt x="3706" y="9846"/>
                  </a:cubicBezTo>
                  <a:cubicBezTo>
                    <a:pt x="3629" y="9846"/>
                    <a:pt x="3552" y="9848"/>
                    <a:pt x="3474" y="9852"/>
                  </a:cubicBezTo>
                  <a:cubicBezTo>
                    <a:pt x="3189" y="9869"/>
                    <a:pt x="2905" y="9914"/>
                    <a:pt x="2628" y="9984"/>
                  </a:cubicBezTo>
                  <a:cubicBezTo>
                    <a:pt x="2571" y="9997"/>
                    <a:pt x="2577" y="10065"/>
                    <a:pt x="2609" y="10097"/>
                  </a:cubicBezTo>
                  <a:cubicBezTo>
                    <a:pt x="2916" y="10400"/>
                    <a:pt x="3225" y="10698"/>
                    <a:pt x="3530" y="10998"/>
                  </a:cubicBezTo>
                  <a:cubicBezTo>
                    <a:pt x="3769" y="11231"/>
                    <a:pt x="4048" y="11508"/>
                    <a:pt x="4404" y="11512"/>
                  </a:cubicBezTo>
                  <a:cubicBezTo>
                    <a:pt x="4406" y="11512"/>
                    <a:pt x="4408" y="11512"/>
                    <a:pt x="4411" y="11512"/>
                  </a:cubicBezTo>
                  <a:cubicBezTo>
                    <a:pt x="4514" y="11512"/>
                    <a:pt x="4605" y="11465"/>
                    <a:pt x="4659" y="11373"/>
                  </a:cubicBezTo>
                  <a:cubicBezTo>
                    <a:pt x="4696" y="11318"/>
                    <a:pt x="4708" y="11252"/>
                    <a:pt x="4717" y="11184"/>
                  </a:cubicBezTo>
                  <a:cubicBezTo>
                    <a:pt x="4806" y="11254"/>
                    <a:pt x="4898" y="11329"/>
                    <a:pt x="4986" y="11403"/>
                  </a:cubicBezTo>
                  <a:cubicBezTo>
                    <a:pt x="5028" y="11440"/>
                    <a:pt x="5069" y="11476"/>
                    <a:pt x="5107" y="11514"/>
                  </a:cubicBezTo>
                  <a:lnTo>
                    <a:pt x="4945" y="11789"/>
                  </a:lnTo>
                  <a:cubicBezTo>
                    <a:pt x="4905" y="11795"/>
                    <a:pt x="4862" y="11798"/>
                    <a:pt x="4824" y="11802"/>
                  </a:cubicBezTo>
                  <a:cubicBezTo>
                    <a:pt x="4423" y="11851"/>
                    <a:pt x="4031" y="11930"/>
                    <a:pt x="3645" y="12041"/>
                  </a:cubicBezTo>
                  <a:cubicBezTo>
                    <a:pt x="3722" y="11776"/>
                    <a:pt x="3664" y="11476"/>
                    <a:pt x="3494" y="11258"/>
                  </a:cubicBezTo>
                  <a:cubicBezTo>
                    <a:pt x="3317" y="11037"/>
                    <a:pt x="3043" y="10937"/>
                    <a:pt x="2767" y="10937"/>
                  </a:cubicBezTo>
                  <a:cubicBezTo>
                    <a:pt x="2692" y="10937"/>
                    <a:pt x="2618" y="10944"/>
                    <a:pt x="2545" y="10958"/>
                  </a:cubicBezTo>
                  <a:cubicBezTo>
                    <a:pt x="2113" y="11041"/>
                    <a:pt x="1776" y="11339"/>
                    <a:pt x="1488" y="11653"/>
                  </a:cubicBezTo>
                  <a:cubicBezTo>
                    <a:pt x="1196" y="11968"/>
                    <a:pt x="936" y="12309"/>
                    <a:pt x="702" y="12669"/>
                  </a:cubicBezTo>
                  <a:cubicBezTo>
                    <a:pt x="467" y="13027"/>
                    <a:pt x="259" y="13407"/>
                    <a:pt x="84" y="13794"/>
                  </a:cubicBezTo>
                  <a:lnTo>
                    <a:pt x="20" y="13939"/>
                  </a:lnTo>
                  <a:cubicBezTo>
                    <a:pt x="1" y="13982"/>
                    <a:pt x="28" y="14025"/>
                    <a:pt x="71" y="14033"/>
                  </a:cubicBezTo>
                  <a:cubicBezTo>
                    <a:pt x="438" y="14112"/>
                    <a:pt x="811" y="14161"/>
                    <a:pt x="1183" y="14176"/>
                  </a:cubicBezTo>
                  <a:cubicBezTo>
                    <a:pt x="1268" y="14179"/>
                    <a:pt x="1353" y="14180"/>
                    <a:pt x="1437" y="14180"/>
                  </a:cubicBezTo>
                  <a:cubicBezTo>
                    <a:pt x="1730" y="14180"/>
                    <a:pt x="2022" y="14162"/>
                    <a:pt x="2313" y="14123"/>
                  </a:cubicBezTo>
                  <a:cubicBezTo>
                    <a:pt x="2496" y="14099"/>
                    <a:pt x="2682" y="14065"/>
                    <a:pt x="2863" y="14025"/>
                  </a:cubicBezTo>
                  <a:cubicBezTo>
                    <a:pt x="3059" y="13980"/>
                    <a:pt x="3253" y="13931"/>
                    <a:pt x="3443" y="13858"/>
                  </a:cubicBezTo>
                  <a:cubicBezTo>
                    <a:pt x="3581" y="13809"/>
                    <a:pt x="3715" y="13745"/>
                    <a:pt x="3835" y="13660"/>
                  </a:cubicBezTo>
                  <a:lnTo>
                    <a:pt x="3835" y="13660"/>
                  </a:lnTo>
                  <a:lnTo>
                    <a:pt x="3551" y="14133"/>
                  </a:lnTo>
                  <a:cubicBezTo>
                    <a:pt x="3236" y="14668"/>
                    <a:pt x="3619" y="15346"/>
                    <a:pt x="4242" y="15346"/>
                  </a:cubicBezTo>
                  <a:lnTo>
                    <a:pt x="16517" y="15346"/>
                  </a:lnTo>
                  <a:cubicBezTo>
                    <a:pt x="17142" y="15346"/>
                    <a:pt x="17525" y="14666"/>
                    <a:pt x="17208" y="14133"/>
                  </a:cubicBezTo>
                  <a:lnTo>
                    <a:pt x="17035" y="13841"/>
                  </a:lnTo>
                  <a:lnTo>
                    <a:pt x="17035" y="13841"/>
                  </a:lnTo>
                  <a:cubicBezTo>
                    <a:pt x="17116" y="13854"/>
                    <a:pt x="17197" y="13865"/>
                    <a:pt x="17280" y="13873"/>
                  </a:cubicBezTo>
                  <a:cubicBezTo>
                    <a:pt x="17359" y="13880"/>
                    <a:pt x="17436" y="13882"/>
                    <a:pt x="17517" y="13886"/>
                  </a:cubicBezTo>
                  <a:cubicBezTo>
                    <a:pt x="17623" y="14012"/>
                    <a:pt x="17743" y="14129"/>
                    <a:pt x="17871" y="14231"/>
                  </a:cubicBezTo>
                  <a:cubicBezTo>
                    <a:pt x="17798" y="14255"/>
                    <a:pt x="17732" y="14300"/>
                    <a:pt x="17698" y="14368"/>
                  </a:cubicBezTo>
                  <a:cubicBezTo>
                    <a:pt x="17645" y="14470"/>
                    <a:pt x="17692" y="14589"/>
                    <a:pt x="17773" y="14662"/>
                  </a:cubicBezTo>
                  <a:cubicBezTo>
                    <a:pt x="17860" y="14741"/>
                    <a:pt x="17986" y="14779"/>
                    <a:pt x="18101" y="14800"/>
                  </a:cubicBezTo>
                  <a:cubicBezTo>
                    <a:pt x="18218" y="14824"/>
                    <a:pt x="18337" y="14828"/>
                    <a:pt x="18457" y="14828"/>
                  </a:cubicBezTo>
                  <a:cubicBezTo>
                    <a:pt x="18593" y="14826"/>
                    <a:pt x="18729" y="14813"/>
                    <a:pt x="18862" y="14783"/>
                  </a:cubicBezTo>
                  <a:cubicBezTo>
                    <a:pt x="18889" y="14779"/>
                    <a:pt x="18889" y="14743"/>
                    <a:pt x="18872" y="14730"/>
                  </a:cubicBezTo>
                  <a:cubicBezTo>
                    <a:pt x="18732" y="14581"/>
                    <a:pt x="18593" y="14432"/>
                    <a:pt x="18452" y="14282"/>
                  </a:cubicBezTo>
                  <a:cubicBezTo>
                    <a:pt x="18342" y="14167"/>
                    <a:pt x="18214" y="14033"/>
                    <a:pt x="18047" y="14022"/>
                  </a:cubicBezTo>
                  <a:cubicBezTo>
                    <a:pt x="18043" y="14022"/>
                    <a:pt x="18039" y="14022"/>
                    <a:pt x="18035" y="14022"/>
                  </a:cubicBezTo>
                  <a:cubicBezTo>
                    <a:pt x="17989" y="14022"/>
                    <a:pt x="17949" y="14043"/>
                    <a:pt x="17924" y="14082"/>
                  </a:cubicBezTo>
                  <a:cubicBezTo>
                    <a:pt x="17909" y="14110"/>
                    <a:pt x="17900" y="14140"/>
                    <a:pt x="17894" y="14172"/>
                  </a:cubicBezTo>
                  <a:cubicBezTo>
                    <a:pt x="17851" y="14135"/>
                    <a:pt x="17813" y="14099"/>
                    <a:pt x="17773" y="14061"/>
                  </a:cubicBezTo>
                  <a:cubicBezTo>
                    <a:pt x="17713" y="14005"/>
                    <a:pt x="17655" y="13948"/>
                    <a:pt x="17602" y="13886"/>
                  </a:cubicBezTo>
                  <a:cubicBezTo>
                    <a:pt x="17687" y="13886"/>
                    <a:pt x="17773" y="13882"/>
                    <a:pt x="17858" y="13875"/>
                  </a:cubicBezTo>
                  <a:cubicBezTo>
                    <a:pt x="18047" y="13858"/>
                    <a:pt x="18235" y="13831"/>
                    <a:pt x="18423" y="13784"/>
                  </a:cubicBezTo>
                  <a:lnTo>
                    <a:pt x="18423" y="13784"/>
                  </a:lnTo>
                  <a:cubicBezTo>
                    <a:pt x="18380" y="13907"/>
                    <a:pt x="18403" y="14054"/>
                    <a:pt x="18478" y="14157"/>
                  </a:cubicBezTo>
                  <a:cubicBezTo>
                    <a:pt x="18564" y="14273"/>
                    <a:pt x="18703" y="14326"/>
                    <a:pt x="18844" y="14326"/>
                  </a:cubicBezTo>
                  <a:cubicBezTo>
                    <a:pt x="18870" y="14326"/>
                    <a:pt x="18897" y="14325"/>
                    <a:pt x="18923" y="14321"/>
                  </a:cubicBezTo>
                  <a:cubicBezTo>
                    <a:pt x="19128" y="14289"/>
                    <a:pt x="19296" y="14155"/>
                    <a:pt x="19439" y="14012"/>
                  </a:cubicBezTo>
                  <a:cubicBezTo>
                    <a:pt x="19584" y="13867"/>
                    <a:pt x="19714" y="13709"/>
                    <a:pt x="19833" y="13545"/>
                  </a:cubicBezTo>
                  <a:cubicBezTo>
                    <a:pt x="19955" y="13379"/>
                    <a:pt x="20057" y="13204"/>
                    <a:pt x="20151" y="13021"/>
                  </a:cubicBezTo>
                  <a:cubicBezTo>
                    <a:pt x="20162" y="13000"/>
                    <a:pt x="20172" y="12974"/>
                    <a:pt x="20183" y="12953"/>
                  </a:cubicBezTo>
                  <a:cubicBezTo>
                    <a:pt x="20172" y="12953"/>
                    <a:pt x="20162" y="12936"/>
                    <a:pt x="20140" y="12929"/>
                  </a:cubicBezTo>
                  <a:cubicBezTo>
                    <a:pt x="19968" y="12884"/>
                    <a:pt x="19791" y="12855"/>
                    <a:pt x="19612" y="12840"/>
                  </a:cubicBezTo>
                  <a:cubicBezTo>
                    <a:pt x="19526" y="12832"/>
                    <a:pt x="19440" y="12829"/>
                    <a:pt x="19353" y="12829"/>
                  </a:cubicBezTo>
                  <a:cubicBezTo>
                    <a:pt x="19260" y="12829"/>
                    <a:pt x="19167" y="12833"/>
                    <a:pt x="19075" y="12842"/>
                  </a:cubicBezTo>
                  <a:cubicBezTo>
                    <a:pt x="18987" y="12850"/>
                    <a:pt x="18898" y="12863"/>
                    <a:pt x="18810" y="12878"/>
                  </a:cubicBezTo>
                  <a:cubicBezTo>
                    <a:pt x="18719" y="12895"/>
                    <a:pt x="18623" y="12916"/>
                    <a:pt x="18531" y="12946"/>
                  </a:cubicBezTo>
                  <a:cubicBezTo>
                    <a:pt x="18435" y="12978"/>
                    <a:pt x="18342" y="13021"/>
                    <a:pt x="18267" y="13089"/>
                  </a:cubicBezTo>
                  <a:cubicBezTo>
                    <a:pt x="18209" y="13142"/>
                    <a:pt x="18165" y="13215"/>
                    <a:pt x="18143" y="13292"/>
                  </a:cubicBezTo>
                  <a:cubicBezTo>
                    <a:pt x="18118" y="13375"/>
                    <a:pt x="18128" y="13462"/>
                    <a:pt x="18169" y="13537"/>
                  </a:cubicBezTo>
                  <a:cubicBezTo>
                    <a:pt x="18218" y="13624"/>
                    <a:pt x="18299" y="13686"/>
                    <a:pt x="18380" y="13739"/>
                  </a:cubicBezTo>
                  <a:cubicBezTo>
                    <a:pt x="18382" y="13741"/>
                    <a:pt x="18384" y="13741"/>
                    <a:pt x="18388" y="13745"/>
                  </a:cubicBezTo>
                  <a:cubicBezTo>
                    <a:pt x="18229" y="13782"/>
                    <a:pt x="18065" y="13812"/>
                    <a:pt x="17900" y="13826"/>
                  </a:cubicBezTo>
                  <a:cubicBezTo>
                    <a:pt x="17790" y="13838"/>
                    <a:pt x="17678" y="13843"/>
                    <a:pt x="17567" y="13843"/>
                  </a:cubicBezTo>
                  <a:cubicBezTo>
                    <a:pt x="17488" y="13843"/>
                    <a:pt x="17408" y="13840"/>
                    <a:pt x="17329" y="13835"/>
                  </a:cubicBezTo>
                  <a:cubicBezTo>
                    <a:pt x="17312" y="13835"/>
                    <a:pt x="17295" y="13833"/>
                    <a:pt x="17276" y="13831"/>
                  </a:cubicBezTo>
                  <a:cubicBezTo>
                    <a:pt x="17340" y="13735"/>
                    <a:pt x="17408" y="13639"/>
                    <a:pt x="17474" y="13543"/>
                  </a:cubicBezTo>
                  <a:cubicBezTo>
                    <a:pt x="17510" y="13607"/>
                    <a:pt x="17583" y="13641"/>
                    <a:pt x="17657" y="13643"/>
                  </a:cubicBezTo>
                  <a:cubicBezTo>
                    <a:pt x="17659" y="13643"/>
                    <a:pt x="17661" y="13643"/>
                    <a:pt x="17662" y="13643"/>
                  </a:cubicBezTo>
                  <a:cubicBezTo>
                    <a:pt x="17748" y="13643"/>
                    <a:pt x="17831" y="13589"/>
                    <a:pt x="17883" y="13524"/>
                  </a:cubicBezTo>
                  <a:cubicBezTo>
                    <a:pt x="17943" y="13451"/>
                    <a:pt x="17975" y="13364"/>
                    <a:pt x="18007" y="13279"/>
                  </a:cubicBezTo>
                  <a:cubicBezTo>
                    <a:pt x="18039" y="13185"/>
                    <a:pt x="18069" y="13095"/>
                    <a:pt x="18096" y="13002"/>
                  </a:cubicBezTo>
                  <a:cubicBezTo>
                    <a:pt x="18128" y="12895"/>
                    <a:pt x="18158" y="12789"/>
                    <a:pt x="18186" y="12680"/>
                  </a:cubicBezTo>
                  <a:cubicBezTo>
                    <a:pt x="18190" y="12659"/>
                    <a:pt x="18171" y="12641"/>
                    <a:pt x="18154" y="12641"/>
                  </a:cubicBezTo>
                  <a:cubicBezTo>
                    <a:pt x="18152" y="12641"/>
                    <a:pt x="18149" y="12641"/>
                    <a:pt x="18147" y="12641"/>
                  </a:cubicBezTo>
                  <a:cubicBezTo>
                    <a:pt x="18092" y="12641"/>
                    <a:pt x="18045" y="12664"/>
                    <a:pt x="17996" y="12684"/>
                  </a:cubicBezTo>
                  <a:cubicBezTo>
                    <a:pt x="17943" y="12705"/>
                    <a:pt x="17892" y="12729"/>
                    <a:pt x="17839" y="12754"/>
                  </a:cubicBezTo>
                  <a:cubicBezTo>
                    <a:pt x="17734" y="12801"/>
                    <a:pt x="17634" y="12852"/>
                    <a:pt x="17542" y="12919"/>
                  </a:cubicBezTo>
                  <a:cubicBezTo>
                    <a:pt x="17453" y="12982"/>
                    <a:pt x="17370" y="13063"/>
                    <a:pt x="17308" y="13155"/>
                  </a:cubicBezTo>
                  <a:cubicBezTo>
                    <a:pt x="17255" y="13238"/>
                    <a:pt x="17210" y="13347"/>
                    <a:pt x="17259" y="13441"/>
                  </a:cubicBezTo>
                  <a:cubicBezTo>
                    <a:pt x="17285" y="13494"/>
                    <a:pt x="17344" y="13526"/>
                    <a:pt x="17402" y="13539"/>
                  </a:cubicBezTo>
                  <a:lnTo>
                    <a:pt x="17404" y="13539"/>
                  </a:lnTo>
                  <a:cubicBezTo>
                    <a:pt x="17389" y="13564"/>
                    <a:pt x="17370" y="13588"/>
                    <a:pt x="17355" y="13613"/>
                  </a:cubicBezTo>
                  <a:cubicBezTo>
                    <a:pt x="17312" y="13675"/>
                    <a:pt x="17270" y="13737"/>
                    <a:pt x="17229" y="13799"/>
                  </a:cubicBezTo>
                  <a:cubicBezTo>
                    <a:pt x="17223" y="13805"/>
                    <a:pt x="17221" y="13816"/>
                    <a:pt x="17221" y="13824"/>
                  </a:cubicBezTo>
                  <a:cubicBezTo>
                    <a:pt x="17137" y="13816"/>
                    <a:pt x="17056" y="13803"/>
                    <a:pt x="16973" y="13788"/>
                  </a:cubicBezTo>
                  <a:lnTo>
                    <a:pt x="16349" y="12737"/>
                  </a:lnTo>
                  <a:lnTo>
                    <a:pt x="16349" y="12737"/>
                  </a:lnTo>
                  <a:cubicBezTo>
                    <a:pt x="16381" y="12744"/>
                    <a:pt x="16411" y="12748"/>
                    <a:pt x="16443" y="12754"/>
                  </a:cubicBezTo>
                  <a:cubicBezTo>
                    <a:pt x="16580" y="12776"/>
                    <a:pt x="16720" y="12784"/>
                    <a:pt x="16860" y="12784"/>
                  </a:cubicBezTo>
                  <a:cubicBezTo>
                    <a:pt x="16923" y="12784"/>
                    <a:pt x="16987" y="12783"/>
                    <a:pt x="17050" y="12780"/>
                  </a:cubicBezTo>
                  <a:cubicBezTo>
                    <a:pt x="17282" y="12769"/>
                    <a:pt x="17510" y="12733"/>
                    <a:pt x="17738" y="12676"/>
                  </a:cubicBezTo>
                  <a:cubicBezTo>
                    <a:pt x="17783" y="12665"/>
                    <a:pt x="17777" y="12610"/>
                    <a:pt x="17753" y="12584"/>
                  </a:cubicBezTo>
                  <a:cubicBezTo>
                    <a:pt x="17506" y="12339"/>
                    <a:pt x="17259" y="12096"/>
                    <a:pt x="17010" y="11851"/>
                  </a:cubicBezTo>
                  <a:cubicBezTo>
                    <a:pt x="16818" y="11661"/>
                    <a:pt x="16592" y="11437"/>
                    <a:pt x="16304" y="11433"/>
                  </a:cubicBezTo>
                  <a:cubicBezTo>
                    <a:pt x="16300" y="11433"/>
                    <a:pt x="16296" y="11433"/>
                    <a:pt x="16292" y="11433"/>
                  </a:cubicBezTo>
                  <a:cubicBezTo>
                    <a:pt x="16212" y="11433"/>
                    <a:pt x="16140" y="11473"/>
                    <a:pt x="16100" y="11544"/>
                  </a:cubicBezTo>
                  <a:cubicBezTo>
                    <a:pt x="16072" y="11589"/>
                    <a:pt x="16059" y="11642"/>
                    <a:pt x="16055" y="11695"/>
                  </a:cubicBezTo>
                  <a:cubicBezTo>
                    <a:pt x="15980" y="11640"/>
                    <a:pt x="15908" y="11578"/>
                    <a:pt x="15837" y="11518"/>
                  </a:cubicBezTo>
                  <a:cubicBezTo>
                    <a:pt x="15735" y="11427"/>
                    <a:pt x="15633" y="11331"/>
                    <a:pt x="15537" y="11231"/>
                  </a:cubicBezTo>
                  <a:cubicBezTo>
                    <a:pt x="15682" y="11224"/>
                    <a:pt x="15825" y="11214"/>
                    <a:pt x="15970" y="11194"/>
                  </a:cubicBezTo>
                  <a:cubicBezTo>
                    <a:pt x="16291" y="11158"/>
                    <a:pt x="16611" y="11094"/>
                    <a:pt x="16922" y="11009"/>
                  </a:cubicBezTo>
                  <a:lnTo>
                    <a:pt x="16922" y="11009"/>
                  </a:lnTo>
                  <a:cubicBezTo>
                    <a:pt x="16860" y="11222"/>
                    <a:pt x="16907" y="11467"/>
                    <a:pt x="17042" y="11640"/>
                  </a:cubicBezTo>
                  <a:cubicBezTo>
                    <a:pt x="17183" y="11822"/>
                    <a:pt x="17406" y="11904"/>
                    <a:pt x="17630" y="11904"/>
                  </a:cubicBezTo>
                  <a:cubicBezTo>
                    <a:pt x="17689" y="11904"/>
                    <a:pt x="17749" y="11898"/>
                    <a:pt x="17807" y="11887"/>
                  </a:cubicBezTo>
                  <a:cubicBezTo>
                    <a:pt x="18156" y="11821"/>
                    <a:pt x="18431" y="11582"/>
                    <a:pt x="18666" y="11329"/>
                  </a:cubicBezTo>
                  <a:cubicBezTo>
                    <a:pt x="18900" y="11075"/>
                    <a:pt x="19113" y="10798"/>
                    <a:pt x="19305" y="10510"/>
                  </a:cubicBezTo>
                  <a:cubicBezTo>
                    <a:pt x="19497" y="10220"/>
                    <a:pt x="19663" y="9916"/>
                    <a:pt x="19808" y="9600"/>
                  </a:cubicBezTo>
                  <a:cubicBezTo>
                    <a:pt x="19827" y="9562"/>
                    <a:pt x="19842" y="9521"/>
                    <a:pt x="19859" y="9483"/>
                  </a:cubicBezTo>
                  <a:cubicBezTo>
                    <a:pt x="19872" y="9447"/>
                    <a:pt x="19850" y="9413"/>
                    <a:pt x="19818" y="9409"/>
                  </a:cubicBezTo>
                  <a:cubicBezTo>
                    <a:pt x="19522" y="9340"/>
                    <a:pt x="19220" y="9302"/>
                    <a:pt x="18917" y="9287"/>
                  </a:cubicBezTo>
                  <a:cubicBezTo>
                    <a:pt x="18842" y="9284"/>
                    <a:pt x="18767" y="9282"/>
                    <a:pt x="18692" y="9282"/>
                  </a:cubicBezTo>
                  <a:cubicBezTo>
                    <a:pt x="18463" y="9282"/>
                    <a:pt x="18233" y="9297"/>
                    <a:pt x="18005" y="9328"/>
                  </a:cubicBezTo>
                  <a:cubicBezTo>
                    <a:pt x="17856" y="9347"/>
                    <a:pt x="17709" y="9372"/>
                    <a:pt x="17559" y="9404"/>
                  </a:cubicBezTo>
                  <a:cubicBezTo>
                    <a:pt x="17400" y="9440"/>
                    <a:pt x="17242" y="9479"/>
                    <a:pt x="17088" y="9536"/>
                  </a:cubicBezTo>
                  <a:cubicBezTo>
                    <a:pt x="16929" y="9594"/>
                    <a:pt x="16771" y="9677"/>
                    <a:pt x="16647" y="9796"/>
                  </a:cubicBezTo>
                  <a:cubicBezTo>
                    <a:pt x="16551" y="9892"/>
                    <a:pt x="16481" y="10016"/>
                    <a:pt x="16449" y="10146"/>
                  </a:cubicBezTo>
                  <a:cubicBezTo>
                    <a:pt x="16413" y="10287"/>
                    <a:pt x="16434" y="10434"/>
                    <a:pt x="16509" y="10561"/>
                  </a:cubicBezTo>
                  <a:cubicBezTo>
                    <a:pt x="16594" y="10709"/>
                    <a:pt x="16739" y="10807"/>
                    <a:pt x="16880" y="10892"/>
                  </a:cubicBezTo>
                  <a:cubicBezTo>
                    <a:pt x="16886" y="10894"/>
                    <a:pt x="16890" y="10896"/>
                    <a:pt x="16892" y="10900"/>
                  </a:cubicBezTo>
                  <a:cubicBezTo>
                    <a:pt x="16624" y="10975"/>
                    <a:pt x="16349" y="11032"/>
                    <a:pt x="16070" y="11071"/>
                  </a:cubicBezTo>
                  <a:cubicBezTo>
                    <a:pt x="15844" y="11099"/>
                    <a:pt x="15618" y="11118"/>
                    <a:pt x="15390" y="11124"/>
                  </a:cubicBezTo>
                  <a:lnTo>
                    <a:pt x="15207" y="10811"/>
                  </a:lnTo>
                  <a:cubicBezTo>
                    <a:pt x="15249" y="10745"/>
                    <a:pt x="15290" y="10681"/>
                    <a:pt x="15332" y="10615"/>
                  </a:cubicBezTo>
                  <a:cubicBezTo>
                    <a:pt x="15399" y="10717"/>
                    <a:pt x="15520" y="10773"/>
                    <a:pt x="15643" y="10773"/>
                  </a:cubicBezTo>
                  <a:cubicBezTo>
                    <a:pt x="15645" y="10773"/>
                    <a:pt x="15648" y="10772"/>
                    <a:pt x="15650" y="10772"/>
                  </a:cubicBezTo>
                  <a:cubicBezTo>
                    <a:pt x="15801" y="10768"/>
                    <a:pt x="15938" y="10670"/>
                    <a:pt x="16027" y="10555"/>
                  </a:cubicBezTo>
                  <a:cubicBezTo>
                    <a:pt x="16123" y="10431"/>
                    <a:pt x="16172" y="10278"/>
                    <a:pt x="16219" y="10133"/>
                  </a:cubicBezTo>
                  <a:cubicBezTo>
                    <a:pt x="16268" y="9975"/>
                    <a:pt x="16313" y="9816"/>
                    <a:pt x="16355" y="9654"/>
                  </a:cubicBezTo>
                  <a:cubicBezTo>
                    <a:pt x="16402" y="9468"/>
                    <a:pt x="16445" y="9285"/>
                    <a:pt x="16483" y="9102"/>
                  </a:cubicBezTo>
                  <a:cubicBezTo>
                    <a:pt x="16492" y="9063"/>
                    <a:pt x="16455" y="9040"/>
                    <a:pt x="16424" y="9038"/>
                  </a:cubicBezTo>
                  <a:cubicBezTo>
                    <a:pt x="16421" y="9038"/>
                    <a:pt x="16419" y="9038"/>
                    <a:pt x="16417" y="9038"/>
                  </a:cubicBezTo>
                  <a:cubicBezTo>
                    <a:pt x="16324" y="9038"/>
                    <a:pt x="16240" y="9081"/>
                    <a:pt x="16157" y="9121"/>
                  </a:cubicBezTo>
                  <a:cubicBezTo>
                    <a:pt x="16070" y="9159"/>
                    <a:pt x="15982" y="9202"/>
                    <a:pt x="15897" y="9244"/>
                  </a:cubicBezTo>
                  <a:cubicBezTo>
                    <a:pt x="15724" y="9334"/>
                    <a:pt x="15556" y="9430"/>
                    <a:pt x="15405" y="9547"/>
                  </a:cubicBezTo>
                  <a:cubicBezTo>
                    <a:pt x="15251" y="9664"/>
                    <a:pt x="15121" y="9799"/>
                    <a:pt x="15023" y="9965"/>
                  </a:cubicBezTo>
                  <a:cubicBezTo>
                    <a:pt x="14962" y="10069"/>
                    <a:pt x="14908" y="10193"/>
                    <a:pt x="14917" y="10314"/>
                  </a:cubicBezTo>
                  <a:lnTo>
                    <a:pt x="14461" y="9547"/>
                  </a:lnTo>
                  <a:cubicBezTo>
                    <a:pt x="14644" y="9366"/>
                    <a:pt x="14821" y="9170"/>
                    <a:pt x="14983" y="8967"/>
                  </a:cubicBezTo>
                  <a:cubicBezTo>
                    <a:pt x="15087" y="8837"/>
                    <a:pt x="15185" y="8705"/>
                    <a:pt x="15281" y="8567"/>
                  </a:cubicBezTo>
                  <a:lnTo>
                    <a:pt x="15283" y="8567"/>
                  </a:lnTo>
                  <a:cubicBezTo>
                    <a:pt x="15631" y="8524"/>
                    <a:pt x="15970" y="8452"/>
                    <a:pt x="16302" y="8349"/>
                  </a:cubicBezTo>
                  <a:lnTo>
                    <a:pt x="16302" y="8349"/>
                  </a:lnTo>
                  <a:cubicBezTo>
                    <a:pt x="16262" y="8505"/>
                    <a:pt x="16262" y="8669"/>
                    <a:pt x="16343" y="8808"/>
                  </a:cubicBezTo>
                  <a:cubicBezTo>
                    <a:pt x="16431" y="8967"/>
                    <a:pt x="16603" y="9038"/>
                    <a:pt x="16776" y="9038"/>
                  </a:cubicBezTo>
                  <a:cubicBezTo>
                    <a:pt x="16832" y="9038"/>
                    <a:pt x="16888" y="9030"/>
                    <a:pt x="16941" y="9016"/>
                  </a:cubicBezTo>
                  <a:cubicBezTo>
                    <a:pt x="17184" y="8952"/>
                    <a:pt x="17393" y="8780"/>
                    <a:pt x="17568" y="8603"/>
                  </a:cubicBezTo>
                  <a:cubicBezTo>
                    <a:pt x="17743" y="8424"/>
                    <a:pt x="17894" y="8221"/>
                    <a:pt x="18030" y="8013"/>
                  </a:cubicBezTo>
                  <a:cubicBezTo>
                    <a:pt x="18186" y="7772"/>
                    <a:pt x="18316" y="7516"/>
                    <a:pt x="18423" y="7250"/>
                  </a:cubicBezTo>
                  <a:cubicBezTo>
                    <a:pt x="18442" y="7200"/>
                    <a:pt x="18393" y="7166"/>
                    <a:pt x="18350" y="7166"/>
                  </a:cubicBezTo>
                  <a:cubicBezTo>
                    <a:pt x="18346" y="7166"/>
                    <a:pt x="18343" y="7166"/>
                    <a:pt x="18339" y="7167"/>
                  </a:cubicBezTo>
                  <a:cubicBezTo>
                    <a:pt x="17915" y="7239"/>
                    <a:pt x="17493" y="7314"/>
                    <a:pt x="17069" y="7386"/>
                  </a:cubicBezTo>
                  <a:cubicBezTo>
                    <a:pt x="16741" y="7441"/>
                    <a:pt x="16355" y="7508"/>
                    <a:pt x="16140" y="7793"/>
                  </a:cubicBezTo>
                  <a:cubicBezTo>
                    <a:pt x="16076" y="7878"/>
                    <a:pt x="16059" y="7983"/>
                    <a:pt x="16102" y="8081"/>
                  </a:cubicBezTo>
                  <a:cubicBezTo>
                    <a:pt x="16129" y="8143"/>
                    <a:pt x="16174" y="8194"/>
                    <a:pt x="16221" y="8236"/>
                  </a:cubicBezTo>
                  <a:cubicBezTo>
                    <a:pt x="16110" y="8268"/>
                    <a:pt x="16002" y="8300"/>
                    <a:pt x="15886" y="8326"/>
                  </a:cubicBezTo>
                  <a:cubicBezTo>
                    <a:pt x="15718" y="8366"/>
                    <a:pt x="15550" y="8396"/>
                    <a:pt x="15379" y="8420"/>
                  </a:cubicBezTo>
                  <a:cubicBezTo>
                    <a:pt x="15479" y="8270"/>
                    <a:pt x="15571" y="8115"/>
                    <a:pt x="15656" y="7961"/>
                  </a:cubicBezTo>
                  <a:cubicBezTo>
                    <a:pt x="15852" y="7610"/>
                    <a:pt x="16019" y="7245"/>
                    <a:pt x="16157" y="6868"/>
                  </a:cubicBezTo>
                  <a:cubicBezTo>
                    <a:pt x="16319" y="7077"/>
                    <a:pt x="16584" y="7205"/>
                    <a:pt x="16848" y="7205"/>
                  </a:cubicBezTo>
                  <a:cubicBezTo>
                    <a:pt x="16859" y="7205"/>
                    <a:pt x="16869" y="7205"/>
                    <a:pt x="16880" y="7205"/>
                  </a:cubicBezTo>
                  <a:cubicBezTo>
                    <a:pt x="17240" y="7192"/>
                    <a:pt x="17532" y="6930"/>
                    <a:pt x="17679" y="6612"/>
                  </a:cubicBezTo>
                  <a:cubicBezTo>
                    <a:pt x="17862" y="6216"/>
                    <a:pt x="17824" y="5766"/>
                    <a:pt x="17738" y="5349"/>
                  </a:cubicBezTo>
                  <a:cubicBezTo>
                    <a:pt x="17653" y="4927"/>
                    <a:pt x="17530" y="4517"/>
                    <a:pt x="17378" y="4117"/>
                  </a:cubicBezTo>
                  <a:cubicBezTo>
                    <a:pt x="17223" y="3718"/>
                    <a:pt x="17039" y="3328"/>
                    <a:pt x="16826" y="2955"/>
                  </a:cubicBezTo>
                  <a:lnTo>
                    <a:pt x="16747" y="2819"/>
                  </a:lnTo>
                  <a:cubicBezTo>
                    <a:pt x="16733" y="2797"/>
                    <a:pt x="16712" y="2787"/>
                    <a:pt x="16690" y="2787"/>
                  </a:cubicBezTo>
                  <a:cubicBezTo>
                    <a:pt x="16673" y="2787"/>
                    <a:pt x="16656" y="2793"/>
                    <a:pt x="16641" y="2806"/>
                  </a:cubicBezTo>
                  <a:cubicBezTo>
                    <a:pt x="16360" y="3058"/>
                    <a:pt x="16102" y="3330"/>
                    <a:pt x="15869" y="3627"/>
                  </a:cubicBezTo>
                  <a:cubicBezTo>
                    <a:pt x="15639" y="3923"/>
                    <a:pt x="15428" y="4240"/>
                    <a:pt x="15251" y="4573"/>
                  </a:cubicBezTo>
                  <a:cubicBezTo>
                    <a:pt x="15164" y="4735"/>
                    <a:pt x="15085" y="4903"/>
                    <a:pt x="15011" y="5074"/>
                  </a:cubicBezTo>
                  <a:cubicBezTo>
                    <a:pt x="14930" y="5257"/>
                    <a:pt x="14855" y="5447"/>
                    <a:pt x="14802" y="5641"/>
                  </a:cubicBezTo>
                  <a:cubicBezTo>
                    <a:pt x="14746" y="5845"/>
                    <a:pt x="14714" y="6058"/>
                    <a:pt x="14748" y="6269"/>
                  </a:cubicBezTo>
                  <a:cubicBezTo>
                    <a:pt x="14776" y="6436"/>
                    <a:pt x="14846" y="6595"/>
                    <a:pt x="14957" y="6723"/>
                  </a:cubicBezTo>
                  <a:cubicBezTo>
                    <a:pt x="15074" y="6862"/>
                    <a:pt x="15236" y="6943"/>
                    <a:pt x="15418" y="6962"/>
                  </a:cubicBezTo>
                  <a:cubicBezTo>
                    <a:pt x="15440" y="6964"/>
                    <a:pt x="15463" y="6965"/>
                    <a:pt x="15486" y="6965"/>
                  </a:cubicBezTo>
                  <a:cubicBezTo>
                    <a:pt x="15670" y="6965"/>
                    <a:pt x="15852" y="6900"/>
                    <a:pt x="16016" y="6830"/>
                  </a:cubicBezTo>
                  <a:cubicBezTo>
                    <a:pt x="16023" y="6826"/>
                    <a:pt x="16029" y="6823"/>
                    <a:pt x="16036" y="6821"/>
                  </a:cubicBezTo>
                  <a:lnTo>
                    <a:pt x="16036" y="6821"/>
                  </a:lnTo>
                  <a:cubicBezTo>
                    <a:pt x="15916" y="7145"/>
                    <a:pt x="15778" y="7463"/>
                    <a:pt x="15614" y="7770"/>
                  </a:cubicBezTo>
                  <a:cubicBezTo>
                    <a:pt x="15428" y="8121"/>
                    <a:pt x="15213" y="8460"/>
                    <a:pt x="14970" y="8776"/>
                  </a:cubicBezTo>
                  <a:cubicBezTo>
                    <a:pt x="14947" y="8805"/>
                    <a:pt x="14925" y="8835"/>
                    <a:pt x="14900" y="8865"/>
                  </a:cubicBezTo>
                  <a:cubicBezTo>
                    <a:pt x="14808" y="8637"/>
                    <a:pt x="14714" y="8411"/>
                    <a:pt x="14627" y="8183"/>
                  </a:cubicBezTo>
                  <a:lnTo>
                    <a:pt x="14627" y="8183"/>
                  </a:lnTo>
                  <a:cubicBezTo>
                    <a:pt x="14633" y="8183"/>
                    <a:pt x="14638" y="8183"/>
                    <a:pt x="14644" y="8183"/>
                  </a:cubicBezTo>
                  <a:cubicBezTo>
                    <a:pt x="14791" y="8183"/>
                    <a:pt x="14929" y="8104"/>
                    <a:pt x="15013" y="7976"/>
                  </a:cubicBezTo>
                  <a:cubicBezTo>
                    <a:pt x="15119" y="7823"/>
                    <a:pt x="15119" y="7614"/>
                    <a:pt x="15068" y="7441"/>
                  </a:cubicBezTo>
                  <a:cubicBezTo>
                    <a:pt x="15013" y="7256"/>
                    <a:pt x="14895" y="7098"/>
                    <a:pt x="14780" y="6943"/>
                  </a:cubicBezTo>
                  <a:cubicBezTo>
                    <a:pt x="14659" y="6781"/>
                    <a:pt x="14531" y="6619"/>
                    <a:pt x="14397" y="6461"/>
                  </a:cubicBezTo>
                  <a:cubicBezTo>
                    <a:pt x="14248" y="6282"/>
                    <a:pt x="14094" y="6107"/>
                    <a:pt x="13936" y="5937"/>
                  </a:cubicBezTo>
                  <a:cubicBezTo>
                    <a:pt x="13924" y="5923"/>
                    <a:pt x="13908" y="5917"/>
                    <a:pt x="13892" y="5917"/>
                  </a:cubicBezTo>
                  <a:cubicBezTo>
                    <a:pt x="13869" y="5917"/>
                    <a:pt x="13845" y="5930"/>
                    <a:pt x="13830" y="5950"/>
                  </a:cubicBezTo>
                  <a:cubicBezTo>
                    <a:pt x="13760" y="6043"/>
                    <a:pt x="13742" y="6163"/>
                    <a:pt x="13721" y="6278"/>
                  </a:cubicBezTo>
                  <a:cubicBezTo>
                    <a:pt x="13696" y="6395"/>
                    <a:pt x="13674" y="6512"/>
                    <a:pt x="13657" y="6632"/>
                  </a:cubicBezTo>
                  <a:cubicBezTo>
                    <a:pt x="13619" y="6866"/>
                    <a:pt x="13595" y="7107"/>
                    <a:pt x="13604" y="7346"/>
                  </a:cubicBezTo>
                  <a:cubicBezTo>
                    <a:pt x="13610" y="7580"/>
                    <a:pt x="13653" y="7814"/>
                    <a:pt x="13747" y="8030"/>
                  </a:cubicBezTo>
                  <a:cubicBezTo>
                    <a:pt x="13830" y="8219"/>
                    <a:pt x="13966" y="8424"/>
                    <a:pt x="14190" y="8449"/>
                  </a:cubicBezTo>
                  <a:cubicBezTo>
                    <a:pt x="14201" y="8451"/>
                    <a:pt x="14211" y="8451"/>
                    <a:pt x="14222" y="8451"/>
                  </a:cubicBezTo>
                  <a:cubicBezTo>
                    <a:pt x="14335" y="8451"/>
                    <a:pt x="14447" y="8391"/>
                    <a:pt x="14527" y="8311"/>
                  </a:cubicBezTo>
                  <a:lnTo>
                    <a:pt x="14531" y="8307"/>
                  </a:lnTo>
                  <a:cubicBezTo>
                    <a:pt x="14554" y="8366"/>
                    <a:pt x="14576" y="8424"/>
                    <a:pt x="14599" y="8484"/>
                  </a:cubicBezTo>
                  <a:cubicBezTo>
                    <a:pt x="14659" y="8631"/>
                    <a:pt x="14716" y="8773"/>
                    <a:pt x="14778" y="8918"/>
                  </a:cubicBezTo>
                  <a:cubicBezTo>
                    <a:pt x="14787" y="8935"/>
                    <a:pt x="14800" y="8955"/>
                    <a:pt x="14819" y="8963"/>
                  </a:cubicBezTo>
                  <a:cubicBezTo>
                    <a:pt x="14684" y="9125"/>
                    <a:pt x="14542" y="9283"/>
                    <a:pt x="14393" y="9432"/>
                  </a:cubicBezTo>
                  <a:lnTo>
                    <a:pt x="12223" y="5786"/>
                  </a:lnTo>
                  <a:cubicBezTo>
                    <a:pt x="12327" y="5747"/>
                    <a:pt x="12428" y="5713"/>
                    <a:pt x="12532" y="5675"/>
                  </a:cubicBezTo>
                  <a:cubicBezTo>
                    <a:pt x="12592" y="5653"/>
                    <a:pt x="12649" y="5632"/>
                    <a:pt x="12711" y="5609"/>
                  </a:cubicBezTo>
                  <a:lnTo>
                    <a:pt x="12711" y="5615"/>
                  </a:lnTo>
                  <a:cubicBezTo>
                    <a:pt x="12702" y="5737"/>
                    <a:pt x="12737" y="5873"/>
                    <a:pt x="12832" y="5958"/>
                  </a:cubicBezTo>
                  <a:cubicBezTo>
                    <a:pt x="12920" y="6036"/>
                    <a:pt x="13029" y="6065"/>
                    <a:pt x="13140" y="6065"/>
                  </a:cubicBezTo>
                  <a:cubicBezTo>
                    <a:pt x="13242" y="6065"/>
                    <a:pt x="13346" y="6041"/>
                    <a:pt x="13440" y="6009"/>
                  </a:cubicBezTo>
                  <a:cubicBezTo>
                    <a:pt x="13664" y="5935"/>
                    <a:pt x="13866" y="5809"/>
                    <a:pt x="14047" y="5660"/>
                  </a:cubicBezTo>
                  <a:cubicBezTo>
                    <a:pt x="14233" y="5508"/>
                    <a:pt x="14393" y="5329"/>
                    <a:pt x="14544" y="5146"/>
                  </a:cubicBezTo>
                  <a:cubicBezTo>
                    <a:pt x="14621" y="5052"/>
                    <a:pt x="14693" y="4959"/>
                    <a:pt x="14765" y="4863"/>
                  </a:cubicBezTo>
                  <a:cubicBezTo>
                    <a:pt x="14834" y="4773"/>
                    <a:pt x="14910" y="4679"/>
                    <a:pt x="14936" y="4564"/>
                  </a:cubicBezTo>
                  <a:cubicBezTo>
                    <a:pt x="14942" y="4524"/>
                    <a:pt x="14921" y="4477"/>
                    <a:pt x="14874" y="4477"/>
                  </a:cubicBezTo>
                  <a:cubicBezTo>
                    <a:pt x="14793" y="4475"/>
                    <a:pt x="14712" y="4474"/>
                    <a:pt x="14631" y="4474"/>
                  </a:cubicBezTo>
                  <a:cubicBezTo>
                    <a:pt x="14479" y="4474"/>
                    <a:pt x="14326" y="4477"/>
                    <a:pt x="14175" y="4481"/>
                  </a:cubicBezTo>
                  <a:cubicBezTo>
                    <a:pt x="13971" y="4490"/>
                    <a:pt x="13766" y="4500"/>
                    <a:pt x="13563" y="4517"/>
                  </a:cubicBezTo>
                  <a:cubicBezTo>
                    <a:pt x="13372" y="4532"/>
                    <a:pt x="13178" y="4552"/>
                    <a:pt x="12999" y="4630"/>
                  </a:cubicBezTo>
                  <a:cubicBezTo>
                    <a:pt x="12832" y="4709"/>
                    <a:pt x="12679" y="4848"/>
                    <a:pt x="12636" y="5029"/>
                  </a:cubicBezTo>
                  <a:cubicBezTo>
                    <a:pt x="12598" y="5180"/>
                    <a:pt x="12634" y="5342"/>
                    <a:pt x="12743" y="5451"/>
                  </a:cubicBezTo>
                  <a:cubicBezTo>
                    <a:pt x="12549" y="5523"/>
                    <a:pt x="12351" y="5596"/>
                    <a:pt x="12157" y="5664"/>
                  </a:cubicBezTo>
                  <a:lnTo>
                    <a:pt x="12082" y="5540"/>
                  </a:lnTo>
                  <a:cubicBezTo>
                    <a:pt x="12157" y="5163"/>
                    <a:pt x="12261" y="4797"/>
                    <a:pt x="12393" y="4436"/>
                  </a:cubicBezTo>
                  <a:cubicBezTo>
                    <a:pt x="12513" y="4113"/>
                    <a:pt x="12658" y="3795"/>
                    <a:pt x="12820" y="3490"/>
                  </a:cubicBezTo>
                  <a:cubicBezTo>
                    <a:pt x="12822" y="3497"/>
                    <a:pt x="12826" y="3505"/>
                    <a:pt x="12826" y="3509"/>
                  </a:cubicBezTo>
                  <a:cubicBezTo>
                    <a:pt x="12890" y="3703"/>
                    <a:pt x="12971" y="3904"/>
                    <a:pt x="13124" y="4044"/>
                  </a:cubicBezTo>
                  <a:cubicBezTo>
                    <a:pt x="13253" y="4164"/>
                    <a:pt x="13417" y="4230"/>
                    <a:pt x="13592" y="4230"/>
                  </a:cubicBezTo>
                  <a:cubicBezTo>
                    <a:pt x="13597" y="4230"/>
                    <a:pt x="13603" y="4230"/>
                    <a:pt x="13608" y="4230"/>
                  </a:cubicBezTo>
                  <a:cubicBezTo>
                    <a:pt x="13777" y="4226"/>
                    <a:pt x="13945" y="4172"/>
                    <a:pt x="14086" y="4083"/>
                  </a:cubicBezTo>
                  <a:cubicBezTo>
                    <a:pt x="14265" y="3968"/>
                    <a:pt x="14405" y="3804"/>
                    <a:pt x="14520" y="3625"/>
                  </a:cubicBezTo>
                  <a:cubicBezTo>
                    <a:pt x="14629" y="3454"/>
                    <a:pt x="14719" y="3273"/>
                    <a:pt x="14804" y="3092"/>
                  </a:cubicBezTo>
                  <a:cubicBezTo>
                    <a:pt x="14885" y="2923"/>
                    <a:pt x="14953" y="2751"/>
                    <a:pt x="15017" y="2578"/>
                  </a:cubicBezTo>
                  <a:cubicBezTo>
                    <a:pt x="15149" y="2222"/>
                    <a:pt x="15245" y="1858"/>
                    <a:pt x="15311" y="1485"/>
                  </a:cubicBezTo>
                  <a:cubicBezTo>
                    <a:pt x="15377" y="1114"/>
                    <a:pt x="15409" y="741"/>
                    <a:pt x="15409" y="366"/>
                  </a:cubicBezTo>
                  <a:cubicBezTo>
                    <a:pt x="15409" y="328"/>
                    <a:pt x="15382" y="296"/>
                    <a:pt x="15344" y="296"/>
                  </a:cubicBezTo>
                  <a:cubicBezTo>
                    <a:pt x="15339" y="296"/>
                    <a:pt x="15335" y="297"/>
                    <a:pt x="15330" y="298"/>
                  </a:cubicBezTo>
                  <a:cubicBezTo>
                    <a:pt x="15279" y="308"/>
                    <a:pt x="15226" y="319"/>
                    <a:pt x="15175" y="330"/>
                  </a:cubicBezTo>
                  <a:cubicBezTo>
                    <a:pt x="14755" y="419"/>
                    <a:pt x="14341" y="539"/>
                    <a:pt x="13941" y="692"/>
                  </a:cubicBezTo>
                  <a:cubicBezTo>
                    <a:pt x="13542" y="843"/>
                    <a:pt x="13152" y="1027"/>
                    <a:pt x="12783" y="1242"/>
                  </a:cubicBezTo>
                  <a:cubicBezTo>
                    <a:pt x="12415" y="1459"/>
                    <a:pt x="12050" y="1726"/>
                    <a:pt x="11878" y="2126"/>
                  </a:cubicBezTo>
                  <a:cubicBezTo>
                    <a:pt x="11739" y="2446"/>
                    <a:pt x="11741" y="2838"/>
                    <a:pt x="11969" y="3117"/>
                  </a:cubicBezTo>
                  <a:cubicBezTo>
                    <a:pt x="12132" y="3314"/>
                    <a:pt x="12388" y="3435"/>
                    <a:pt x="12644" y="3435"/>
                  </a:cubicBezTo>
                  <a:cubicBezTo>
                    <a:pt x="12663" y="3435"/>
                    <a:pt x="12682" y="3434"/>
                    <a:pt x="12700" y="3433"/>
                  </a:cubicBezTo>
                  <a:lnTo>
                    <a:pt x="12700" y="3433"/>
                  </a:lnTo>
                  <a:cubicBezTo>
                    <a:pt x="12511" y="3786"/>
                    <a:pt x="12349" y="4155"/>
                    <a:pt x="12219" y="4532"/>
                  </a:cubicBezTo>
                  <a:cubicBezTo>
                    <a:pt x="12159" y="4701"/>
                    <a:pt x="12106" y="4873"/>
                    <a:pt x="12061" y="5046"/>
                  </a:cubicBezTo>
                  <a:cubicBezTo>
                    <a:pt x="11965" y="4903"/>
                    <a:pt x="11878" y="4756"/>
                    <a:pt x="11795" y="4607"/>
                  </a:cubicBezTo>
                  <a:cubicBezTo>
                    <a:pt x="11739" y="4507"/>
                    <a:pt x="11688" y="4402"/>
                    <a:pt x="11637" y="4298"/>
                  </a:cubicBezTo>
                  <a:lnTo>
                    <a:pt x="11637" y="4298"/>
                  </a:lnTo>
                  <a:cubicBezTo>
                    <a:pt x="11661" y="4301"/>
                    <a:pt x="11685" y="4303"/>
                    <a:pt x="11709" y="4303"/>
                  </a:cubicBezTo>
                  <a:cubicBezTo>
                    <a:pt x="11752" y="4303"/>
                    <a:pt x="11794" y="4297"/>
                    <a:pt x="11835" y="4285"/>
                  </a:cubicBezTo>
                  <a:cubicBezTo>
                    <a:pt x="11935" y="4253"/>
                    <a:pt x="12001" y="4170"/>
                    <a:pt x="12023" y="4066"/>
                  </a:cubicBezTo>
                  <a:cubicBezTo>
                    <a:pt x="12093" y="3718"/>
                    <a:pt x="11884" y="3384"/>
                    <a:pt x="11709" y="3102"/>
                  </a:cubicBezTo>
                  <a:cubicBezTo>
                    <a:pt x="11483" y="2738"/>
                    <a:pt x="11253" y="2371"/>
                    <a:pt x="11027" y="2009"/>
                  </a:cubicBezTo>
                  <a:cubicBezTo>
                    <a:pt x="11014" y="1989"/>
                    <a:pt x="10987" y="1974"/>
                    <a:pt x="10961" y="1974"/>
                  </a:cubicBezTo>
                  <a:cubicBezTo>
                    <a:pt x="10941" y="1974"/>
                    <a:pt x="10921" y="1983"/>
                    <a:pt x="10910" y="2005"/>
                  </a:cubicBezTo>
                  <a:cubicBezTo>
                    <a:pt x="10782" y="2261"/>
                    <a:pt x="10678" y="2529"/>
                    <a:pt x="10601" y="2804"/>
                  </a:cubicBezTo>
                  <a:cubicBezTo>
                    <a:pt x="10546" y="3011"/>
                    <a:pt x="10499" y="3228"/>
                    <a:pt x="10475" y="3443"/>
                  </a:cubicBezTo>
                  <a:cubicBezTo>
                    <a:pt x="10440" y="3439"/>
                    <a:pt x="10405" y="3437"/>
                    <a:pt x="10370" y="3437"/>
                  </a:cubicBezTo>
                  <a:cubicBezTo>
                    <a:pt x="10317" y="3437"/>
                    <a:pt x="10265" y="3442"/>
                    <a:pt x="10211" y="3452"/>
                  </a:cubicBezTo>
                  <a:cubicBezTo>
                    <a:pt x="10215" y="3424"/>
                    <a:pt x="10218" y="3401"/>
                    <a:pt x="10220" y="3373"/>
                  </a:cubicBezTo>
                  <a:cubicBezTo>
                    <a:pt x="10228" y="3281"/>
                    <a:pt x="10241" y="3185"/>
                    <a:pt x="10207" y="3096"/>
                  </a:cubicBezTo>
                  <a:cubicBezTo>
                    <a:pt x="10199" y="3072"/>
                    <a:pt x="10178" y="3055"/>
                    <a:pt x="10154" y="3055"/>
                  </a:cubicBezTo>
                  <a:cubicBezTo>
                    <a:pt x="10145" y="3055"/>
                    <a:pt x="10135" y="3057"/>
                    <a:pt x="10126" y="3062"/>
                  </a:cubicBezTo>
                  <a:cubicBezTo>
                    <a:pt x="9966" y="3160"/>
                    <a:pt x="9806" y="3262"/>
                    <a:pt x="9653" y="3369"/>
                  </a:cubicBezTo>
                  <a:cubicBezTo>
                    <a:pt x="9516" y="3463"/>
                    <a:pt x="9380" y="3561"/>
                    <a:pt x="9250" y="3659"/>
                  </a:cubicBezTo>
                  <a:cubicBezTo>
                    <a:pt x="9124" y="3752"/>
                    <a:pt x="9001" y="3850"/>
                    <a:pt x="8918" y="3985"/>
                  </a:cubicBezTo>
                  <a:cubicBezTo>
                    <a:pt x="8837" y="4106"/>
                    <a:pt x="8794" y="4268"/>
                    <a:pt x="8843" y="4413"/>
                  </a:cubicBezTo>
                  <a:cubicBezTo>
                    <a:pt x="8883" y="4532"/>
                    <a:pt x="8979" y="4628"/>
                    <a:pt x="9099" y="4658"/>
                  </a:cubicBezTo>
                  <a:cubicBezTo>
                    <a:pt x="8979" y="4816"/>
                    <a:pt x="8858" y="4971"/>
                    <a:pt x="8736" y="5129"/>
                  </a:cubicBezTo>
                  <a:cubicBezTo>
                    <a:pt x="8726" y="5099"/>
                    <a:pt x="8713" y="5074"/>
                    <a:pt x="8702" y="5044"/>
                  </a:cubicBezTo>
                  <a:cubicBezTo>
                    <a:pt x="8581" y="4743"/>
                    <a:pt x="8489" y="4434"/>
                    <a:pt x="8419" y="4117"/>
                  </a:cubicBezTo>
                  <a:cubicBezTo>
                    <a:pt x="8361" y="3842"/>
                    <a:pt x="8321" y="3565"/>
                    <a:pt x="8299" y="3286"/>
                  </a:cubicBezTo>
                  <a:lnTo>
                    <a:pt x="8299" y="3286"/>
                  </a:lnTo>
                  <a:cubicBezTo>
                    <a:pt x="8304" y="3288"/>
                    <a:pt x="8308" y="3294"/>
                    <a:pt x="8312" y="3296"/>
                  </a:cubicBezTo>
                  <a:cubicBezTo>
                    <a:pt x="8440" y="3401"/>
                    <a:pt x="8585" y="3501"/>
                    <a:pt x="8749" y="3533"/>
                  </a:cubicBezTo>
                  <a:cubicBezTo>
                    <a:pt x="8784" y="3540"/>
                    <a:pt x="8819" y="3543"/>
                    <a:pt x="8854" y="3543"/>
                  </a:cubicBezTo>
                  <a:cubicBezTo>
                    <a:pt x="8962" y="3543"/>
                    <a:pt x="9067" y="3511"/>
                    <a:pt x="9160" y="3448"/>
                  </a:cubicBezTo>
                  <a:cubicBezTo>
                    <a:pt x="9271" y="3373"/>
                    <a:pt x="9365" y="3264"/>
                    <a:pt x="9420" y="3139"/>
                  </a:cubicBezTo>
                  <a:cubicBezTo>
                    <a:pt x="9493" y="2983"/>
                    <a:pt x="9516" y="2808"/>
                    <a:pt x="9516" y="2638"/>
                  </a:cubicBezTo>
                  <a:cubicBezTo>
                    <a:pt x="9516" y="2476"/>
                    <a:pt x="9501" y="2314"/>
                    <a:pt x="9480" y="2152"/>
                  </a:cubicBezTo>
                  <a:cubicBezTo>
                    <a:pt x="9461" y="2003"/>
                    <a:pt x="9433" y="1854"/>
                    <a:pt x="9401" y="1706"/>
                  </a:cubicBezTo>
                  <a:cubicBezTo>
                    <a:pt x="9335" y="1408"/>
                    <a:pt x="9246" y="1118"/>
                    <a:pt x="9129" y="835"/>
                  </a:cubicBezTo>
                  <a:cubicBezTo>
                    <a:pt x="9013" y="556"/>
                    <a:pt x="8873" y="283"/>
                    <a:pt x="8709" y="27"/>
                  </a:cubicBezTo>
                  <a:cubicBezTo>
                    <a:pt x="8698" y="10"/>
                    <a:pt x="8680" y="1"/>
                    <a:pt x="8660" y="1"/>
                  </a:cubicBezTo>
                  <a:close/>
                </a:path>
              </a:pathLst>
            </a:custGeom>
            <a:solidFill>
              <a:srgbClr val="274263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3457225" y="3209525"/>
              <a:ext cx="59550" cy="46875"/>
            </a:xfrm>
            <a:custGeom>
              <a:avLst/>
              <a:gdLst/>
              <a:ahLst/>
              <a:cxnLst/>
              <a:rect l="l" t="t" r="r" b="b"/>
              <a:pathLst>
                <a:path w="2382" h="1875" extrusionOk="0">
                  <a:moveTo>
                    <a:pt x="2293" y="0"/>
                  </a:moveTo>
                  <a:cubicBezTo>
                    <a:pt x="2289" y="0"/>
                    <a:pt x="2285" y="1"/>
                    <a:pt x="2281" y="1"/>
                  </a:cubicBezTo>
                  <a:cubicBezTo>
                    <a:pt x="1859" y="74"/>
                    <a:pt x="1435" y="148"/>
                    <a:pt x="1011" y="221"/>
                  </a:cubicBezTo>
                  <a:cubicBezTo>
                    <a:pt x="683" y="276"/>
                    <a:pt x="297" y="342"/>
                    <a:pt x="82" y="628"/>
                  </a:cubicBezTo>
                  <a:cubicBezTo>
                    <a:pt x="18" y="713"/>
                    <a:pt x="1" y="818"/>
                    <a:pt x="43" y="916"/>
                  </a:cubicBezTo>
                  <a:cubicBezTo>
                    <a:pt x="84" y="1003"/>
                    <a:pt x="158" y="1069"/>
                    <a:pt x="233" y="1129"/>
                  </a:cubicBezTo>
                  <a:cubicBezTo>
                    <a:pt x="241" y="1133"/>
                    <a:pt x="246" y="1139"/>
                    <a:pt x="254" y="1142"/>
                  </a:cubicBezTo>
                  <a:cubicBezTo>
                    <a:pt x="203" y="1308"/>
                    <a:pt x="197" y="1491"/>
                    <a:pt x="282" y="1645"/>
                  </a:cubicBezTo>
                  <a:cubicBezTo>
                    <a:pt x="371" y="1804"/>
                    <a:pt x="542" y="1875"/>
                    <a:pt x="715" y="1875"/>
                  </a:cubicBezTo>
                  <a:cubicBezTo>
                    <a:pt x="771" y="1875"/>
                    <a:pt x="827" y="1867"/>
                    <a:pt x="881" y="1853"/>
                  </a:cubicBezTo>
                  <a:cubicBezTo>
                    <a:pt x="1124" y="1789"/>
                    <a:pt x="1333" y="1617"/>
                    <a:pt x="1507" y="1440"/>
                  </a:cubicBezTo>
                  <a:cubicBezTo>
                    <a:pt x="1682" y="1261"/>
                    <a:pt x="1833" y="1058"/>
                    <a:pt x="1970" y="850"/>
                  </a:cubicBezTo>
                  <a:cubicBezTo>
                    <a:pt x="2125" y="609"/>
                    <a:pt x="2255" y="353"/>
                    <a:pt x="2362" y="87"/>
                  </a:cubicBezTo>
                  <a:cubicBezTo>
                    <a:pt x="2381" y="36"/>
                    <a:pt x="2334" y="0"/>
                    <a:pt x="2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3395575" y="3178275"/>
              <a:ext cx="38125" cy="63375"/>
            </a:xfrm>
            <a:custGeom>
              <a:avLst/>
              <a:gdLst/>
              <a:ahLst/>
              <a:cxnLst/>
              <a:rect l="l" t="t" r="r" b="b"/>
              <a:pathLst>
                <a:path w="1525" h="2535" extrusionOk="0">
                  <a:moveTo>
                    <a:pt x="299" y="1"/>
                  </a:moveTo>
                  <a:cubicBezTo>
                    <a:pt x="275" y="1"/>
                    <a:pt x="251" y="15"/>
                    <a:pt x="235" y="35"/>
                  </a:cubicBezTo>
                  <a:cubicBezTo>
                    <a:pt x="165" y="126"/>
                    <a:pt x="148" y="248"/>
                    <a:pt x="127" y="363"/>
                  </a:cubicBezTo>
                  <a:cubicBezTo>
                    <a:pt x="101" y="478"/>
                    <a:pt x="80" y="597"/>
                    <a:pt x="63" y="716"/>
                  </a:cubicBezTo>
                  <a:cubicBezTo>
                    <a:pt x="24" y="951"/>
                    <a:pt x="1" y="1190"/>
                    <a:pt x="9" y="1430"/>
                  </a:cubicBezTo>
                  <a:cubicBezTo>
                    <a:pt x="16" y="1665"/>
                    <a:pt x="58" y="1899"/>
                    <a:pt x="152" y="2115"/>
                  </a:cubicBezTo>
                  <a:cubicBezTo>
                    <a:pt x="235" y="2304"/>
                    <a:pt x="372" y="2509"/>
                    <a:pt x="595" y="2532"/>
                  </a:cubicBezTo>
                  <a:cubicBezTo>
                    <a:pt x="607" y="2534"/>
                    <a:pt x="620" y="2534"/>
                    <a:pt x="632" y="2534"/>
                  </a:cubicBezTo>
                  <a:cubicBezTo>
                    <a:pt x="743" y="2534"/>
                    <a:pt x="853" y="2474"/>
                    <a:pt x="932" y="2394"/>
                  </a:cubicBezTo>
                  <a:cubicBezTo>
                    <a:pt x="970" y="2355"/>
                    <a:pt x="1002" y="2311"/>
                    <a:pt x="1032" y="2264"/>
                  </a:cubicBezTo>
                  <a:cubicBezTo>
                    <a:pt x="1039" y="2264"/>
                    <a:pt x="1047" y="2264"/>
                    <a:pt x="1054" y="2264"/>
                  </a:cubicBezTo>
                  <a:cubicBezTo>
                    <a:pt x="1199" y="2264"/>
                    <a:pt x="1335" y="2183"/>
                    <a:pt x="1418" y="2059"/>
                  </a:cubicBezTo>
                  <a:cubicBezTo>
                    <a:pt x="1525" y="1904"/>
                    <a:pt x="1525" y="1697"/>
                    <a:pt x="1473" y="1524"/>
                  </a:cubicBezTo>
                  <a:cubicBezTo>
                    <a:pt x="1418" y="1337"/>
                    <a:pt x="1303" y="1179"/>
                    <a:pt x="1186" y="1028"/>
                  </a:cubicBezTo>
                  <a:cubicBezTo>
                    <a:pt x="1064" y="866"/>
                    <a:pt x="936" y="704"/>
                    <a:pt x="802" y="546"/>
                  </a:cubicBezTo>
                  <a:cubicBezTo>
                    <a:pt x="653" y="367"/>
                    <a:pt x="499" y="190"/>
                    <a:pt x="342" y="20"/>
                  </a:cubicBezTo>
                  <a:cubicBezTo>
                    <a:pt x="329" y="6"/>
                    <a:pt x="315" y="1"/>
                    <a:pt x="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3423650" y="3099975"/>
              <a:ext cx="78675" cy="110475"/>
            </a:xfrm>
            <a:custGeom>
              <a:avLst/>
              <a:gdLst/>
              <a:ahLst/>
              <a:cxnLst/>
              <a:rect l="l" t="t" r="r" b="b"/>
              <a:pathLst>
                <a:path w="3147" h="4419" extrusionOk="0">
                  <a:moveTo>
                    <a:pt x="1976" y="0"/>
                  </a:moveTo>
                  <a:cubicBezTo>
                    <a:pt x="1959" y="0"/>
                    <a:pt x="1941" y="7"/>
                    <a:pt x="1928" y="19"/>
                  </a:cubicBezTo>
                  <a:cubicBezTo>
                    <a:pt x="1648" y="270"/>
                    <a:pt x="1390" y="545"/>
                    <a:pt x="1158" y="839"/>
                  </a:cubicBezTo>
                  <a:cubicBezTo>
                    <a:pt x="926" y="1135"/>
                    <a:pt x="715" y="1453"/>
                    <a:pt x="540" y="1786"/>
                  </a:cubicBezTo>
                  <a:cubicBezTo>
                    <a:pt x="453" y="1950"/>
                    <a:pt x="372" y="2116"/>
                    <a:pt x="297" y="2286"/>
                  </a:cubicBezTo>
                  <a:cubicBezTo>
                    <a:pt x="218" y="2470"/>
                    <a:pt x="144" y="2659"/>
                    <a:pt x="90" y="2855"/>
                  </a:cubicBezTo>
                  <a:cubicBezTo>
                    <a:pt x="33" y="3060"/>
                    <a:pt x="1" y="3273"/>
                    <a:pt x="37" y="3484"/>
                  </a:cubicBezTo>
                  <a:cubicBezTo>
                    <a:pt x="63" y="3648"/>
                    <a:pt x="135" y="3808"/>
                    <a:pt x="244" y="3936"/>
                  </a:cubicBezTo>
                  <a:cubicBezTo>
                    <a:pt x="361" y="4074"/>
                    <a:pt x="523" y="4157"/>
                    <a:pt x="704" y="4177"/>
                  </a:cubicBezTo>
                  <a:cubicBezTo>
                    <a:pt x="726" y="4178"/>
                    <a:pt x="747" y="4179"/>
                    <a:pt x="768" y="4179"/>
                  </a:cubicBezTo>
                  <a:cubicBezTo>
                    <a:pt x="955" y="4179"/>
                    <a:pt x="1137" y="4115"/>
                    <a:pt x="1305" y="4042"/>
                  </a:cubicBezTo>
                  <a:lnTo>
                    <a:pt x="1393" y="4002"/>
                  </a:lnTo>
                  <a:cubicBezTo>
                    <a:pt x="1540" y="4257"/>
                    <a:pt x="1837" y="4418"/>
                    <a:pt x="2131" y="4418"/>
                  </a:cubicBezTo>
                  <a:cubicBezTo>
                    <a:pt x="2142" y="4418"/>
                    <a:pt x="2153" y="4418"/>
                    <a:pt x="2164" y="4418"/>
                  </a:cubicBezTo>
                  <a:cubicBezTo>
                    <a:pt x="2524" y="4405"/>
                    <a:pt x="2818" y="4143"/>
                    <a:pt x="2963" y="3827"/>
                  </a:cubicBezTo>
                  <a:cubicBezTo>
                    <a:pt x="3147" y="3431"/>
                    <a:pt x="3108" y="2979"/>
                    <a:pt x="3023" y="2561"/>
                  </a:cubicBezTo>
                  <a:cubicBezTo>
                    <a:pt x="2938" y="2139"/>
                    <a:pt x="2814" y="1730"/>
                    <a:pt x="2663" y="1332"/>
                  </a:cubicBezTo>
                  <a:cubicBezTo>
                    <a:pt x="2507" y="931"/>
                    <a:pt x="2324" y="541"/>
                    <a:pt x="2111" y="168"/>
                  </a:cubicBezTo>
                  <a:lnTo>
                    <a:pt x="2032" y="34"/>
                  </a:lnTo>
                  <a:cubicBezTo>
                    <a:pt x="2019" y="11"/>
                    <a:pt x="1997" y="0"/>
                    <a:pt x="1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3405925" y="3128725"/>
              <a:ext cx="100075" cy="148275"/>
            </a:xfrm>
            <a:custGeom>
              <a:avLst/>
              <a:gdLst/>
              <a:ahLst/>
              <a:cxnLst/>
              <a:rect l="l" t="t" r="r" b="b"/>
              <a:pathLst>
                <a:path w="4003" h="5931" extrusionOk="0">
                  <a:moveTo>
                    <a:pt x="2628" y="0"/>
                  </a:moveTo>
                  <a:cubicBezTo>
                    <a:pt x="2595" y="0"/>
                    <a:pt x="2561" y="22"/>
                    <a:pt x="2560" y="64"/>
                  </a:cubicBezTo>
                  <a:cubicBezTo>
                    <a:pt x="2547" y="506"/>
                    <a:pt x="2502" y="951"/>
                    <a:pt x="2430" y="1388"/>
                  </a:cubicBezTo>
                  <a:cubicBezTo>
                    <a:pt x="2355" y="1827"/>
                    <a:pt x="2244" y="2264"/>
                    <a:pt x="2102" y="2688"/>
                  </a:cubicBezTo>
                  <a:cubicBezTo>
                    <a:pt x="1967" y="3082"/>
                    <a:pt x="1805" y="3468"/>
                    <a:pt x="1609" y="3837"/>
                  </a:cubicBezTo>
                  <a:cubicBezTo>
                    <a:pt x="1422" y="4188"/>
                    <a:pt x="1206" y="4525"/>
                    <a:pt x="964" y="4842"/>
                  </a:cubicBezTo>
                  <a:cubicBezTo>
                    <a:pt x="940" y="4872"/>
                    <a:pt x="919" y="4902"/>
                    <a:pt x="895" y="4930"/>
                  </a:cubicBezTo>
                  <a:cubicBezTo>
                    <a:pt x="684" y="4423"/>
                    <a:pt x="484" y="3907"/>
                    <a:pt x="299" y="3391"/>
                  </a:cubicBezTo>
                  <a:cubicBezTo>
                    <a:pt x="245" y="3244"/>
                    <a:pt x="192" y="3095"/>
                    <a:pt x="141" y="2946"/>
                  </a:cubicBezTo>
                  <a:cubicBezTo>
                    <a:pt x="132" y="2917"/>
                    <a:pt x="106" y="2897"/>
                    <a:pt x="75" y="2897"/>
                  </a:cubicBezTo>
                  <a:cubicBezTo>
                    <a:pt x="69" y="2897"/>
                    <a:pt x="64" y="2898"/>
                    <a:pt x="58" y="2899"/>
                  </a:cubicBezTo>
                  <a:cubicBezTo>
                    <a:pt x="26" y="2905"/>
                    <a:pt x="0" y="2946"/>
                    <a:pt x="11" y="2980"/>
                  </a:cubicBezTo>
                  <a:cubicBezTo>
                    <a:pt x="192" y="3508"/>
                    <a:pt x="388" y="4030"/>
                    <a:pt x="593" y="4546"/>
                  </a:cubicBezTo>
                  <a:cubicBezTo>
                    <a:pt x="652" y="4693"/>
                    <a:pt x="710" y="4838"/>
                    <a:pt x="772" y="4981"/>
                  </a:cubicBezTo>
                  <a:cubicBezTo>
                    <a:pt x="780" y="5000"/>
                    <a:pt x="793" y="5019"/>
                    <a:pt x="812" y="5026"/>
                  </a:cubicBezTo>
                  <a:cubicBezTo>
                    <a:pt x="610" y="5271"/>
                    <a:pt x="390" y="5501"/>
                    <a:pt x="156" y="5714"/>
                  </a:cubicBezTo>
                  <a:cubicBezTo>
                    <a:pt x="120" y="5748"/>
                    <a:pt x="81" y="5780"/>
                    <a:pt x="41" y="5814"/>
                  </a:cubicBezTo>
                  <a:cubicBezTo>
                    <a:pt x="15" y="5840"/>
                    <a:pt x="17" y="5885"/>
                    <a:pt x="41" y="5910"/>
                  </a:cubicBezTo>
                  <a:cubicBezTo>
                    <a:pt x="54" y="5924"/>
                    <a:pt x="71" y="5930"/>
                    <a:pt x="88" y="5930"/>
                  </a:cubicBezTo>
                  <a:cubicBezTo>
                    <a:pt x="105" y="5930"/>
                    <a:pt x="123" y="5923"/>
                    <a:pt x="137" y="5910"/>
                  </a:cubicBezTo>
                  <a:cubicBezTo>
                    <a:pt x="444" y="5648"/>
                    <a:pt x="723" y="5354"/>
                    <a:pt x="976" y="5036"/>
                  </a:cubicBezTo>
                  <a:cubicBezTo>
                    <a:pt x="1081" y="4906"/>
                    <a:pt x="1179" y="4774"/>
                    <a:pt x="1275" y="4636"/>
                  </a:cubicBezTo>
                  <a:lnTo>
                    <a:pt x="1277" y="4636"/>
                  </a:lnTo>
                  <a:cubicBezTo>
                    <a:pt x="2029" y="4542"/>
                    <a:pt x="2760" y="4310"/>
                    <a:pt x="3423" y="3945"/>
                  </a:cubicBezTo>
                  <a:cubicBezTo>
                    <a:pt x="3606" y="3843"/>
                    <a:pt x="3785" y="3732"/>
                    <a:pt x="3958" y="3613"/>
                  </a:cubicBezTo>
                  <a:cubicBezTo>
                    <a:pt x="3990" y="3591"/>
                    <a:pt x="4003" y="3553"/>
                    <a:pt x="3986" y="3521"/>
                  </a:cubicBezTo>
                  <a:cubicBezTo>
                    <a:pt x="3974" y="3501"/>
                    <a:pt x="3950" y="3488"/>
                    <a:pt x="3926" y="3488"/>
                  </a:cubicBezTo>
                  <a:cubicBezTo>
                    <a:pt x="3915" y="3488"/>
                    <a:pt x="3904" y="3491"/>
                    <a:pt x="3894" y="3498"/>
                  </a:cubicBezTo>
                  <a:cubicBezTo>
                    <a:pt x="3287" y="3920"/>
                    <a:pt x="2602" y="4224"/>
                    <a:pt x="1882" y="4393"/>
                  </a:cubicBezTo>
                  <a:cubicBezTo>
                    <a:pt x="1716" y="4433"/>
                    <a:pt x="1547" y="4461"/>
                    <a:pt x="1377" y="4487"/>
                  </a:cubicBezTo>
                  <a:cubicBezTo>
                    <a:pt x="1475" y="4337"/>
                    <a:pt x="1569" y="4182"/>
                    <a:pt x="1654" y="4028"/>
                  </a:cubicBezTo>
                  <a:cubicBezTo>
                    <a:pt x="1859" y="3660"/>
                    <a:pt x="2031" y="3274"/>
                    <a:pt x="2174" y="2880"/>
                  </a:cubicBezTo>
                  <a:cubicBezTo>
                    <a:pt x="2325" y="2456"/>
                    <a:pt x="2443" y="2021"/>
                    <a:pt x="2524" y="1582"/>
                  </a:cubicBezTo>
                  <a:cubicBezTo>
                    <a:pt x="2609" y="1136"/>
                    <a:pt x="2660" y="685"/>
                    <a:pt x="2683" y="231"/>
                  </a:cubicBezTo>
                  <a:lnTo>
                    <a:pt x="2692" y="64"/>
                  </a:lnTo>
                  <a:cubicBezTo>
                    <a:pt x="2694" y="22"/>
                    <a:pt x="2662" y="0"/>
                    <a:pt x="2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3119850" y="3276775"/>
              <a:ext cx="65950" cy="41750"/>
            </a:xfrm>
            <a:custGeom>
              <a:avLst/>
              <a:gdLst/>
              <a:ahLst/>
              <a:cxnLst/>
              <a:rect l="l" t="t" r="r" b="b"/>
              <a:pathLst>
                <a:path w="2638" h="1670" extrusionOk="0">
                  <a:moveTo>
                    <a:pt x="1144" y="1"/>
                  </a:moveTo>
                  <a:cubicBezTo>
                    <a:pt x="1063" y="1"/>
                    <a:pt x="982" y="3"/>
                    <a:pt x="900" y="7"/>
                  </a:cubicBezTo>
                  <a:cubicBezTo>
                    <a:pt x="617" y="24"/>
                    <a:pt x="331" y="69"/>
                    <a:pt x="54" y="137"/>
                  </a:cubicBezTo>
                  <a:cubicBezTo>
                    <a:pt x="1" y="154"/>
                    <a:pt x="3" y="223"/>
                    <a:pt x="35" y="255"/>
                  </a:cubicBezTo>
                  <a:cubicBezTo>
                    <a:pt x="342" y="557"/>
                    <a:pt x="651" y="856"/>
                    <a:pt x="958" y="1156"/>
                  </a:cubicBezTo>
                  <a:cubicBezTo>
                    <a:pt x="1194" y="1388"/>
                    <a:pt x="1474" y="1665"/>
                    <a:pt x="1832" y="1670"/>
                  </a:cubicBezTo>
                  <a:cubicBezTo>
                    <a:pt x="1834" y="1670"/>
                    <a:pt x="1836" y="1670"/>
                    <a:pt x="1839" y="1670"/>
                  </a:cubicBezTo>
                  <a:cubicBezTo>
                    <a:pt x="1942" y="1670"/>
                    <a:pt x="2031" y="1623"/>
                    <a:pt x="2087" y="1531"/>
                  </a:cubicBezTo>
                  <a:cubicBezTo>
                    <a:pt x="2134" y="1448"/>
                    <a:pt x="2145" y="1348"/>
                    <a:pt x="2147" y="1252"/>
                  </a:cubicBezTo>
                  <a:cubicBezTo>
                    <a:pt x="2147" y="1243"/>
                    <a:pt x="2147" y="1235"/>
                    <a:pt x="2145" y="1224"/>
                  </a:cubicBezTo>
                  <a:cubicBezTo>
                    <a:pt x="2307" y="1169"/>
                    <a:pt x="2462" y="1069"/>
                    <a:pt x="2537" y="909"/>
                  </a:cubicBezTo>
                  <a:cubicBezTo>
                    <a:pt x="2637" y="689"/>
                    <a:pt x="2529" y="444"/>
                    <a:pt x="2354" y="301"/>
                  </a:cubicBezTo>
                  <a:cubicBezTo>
                    <a:pt x="2158" y="144"/>
                    <a:pt x="1896" y="73"/>
                    <a:pt x="1653" y="37"/>
                  </a:cubicBezTo>
                  <a:cubicBezTo>
                    <a:pt x="1485" y="11"/>
                    <a:pt x="1315" y="1"/>
                    <a:pt x="1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3160200" y="3338650"/>
              <a:ext cx="50100" cy="53675"/>
            </a:xfrm>
            <a:custGeom>
              <a:avLst/>
              <a:gdLst/>
              <a:ahLst/>
              <a:cxnLst/>
              <a:rect l="l" t="t" r="r" b="b"/>
              <a:pathLst>
                <a:path w="2004" h="2147" extrusionOk="0">
                  <a:moveTo>
                    <a:pt x="1043" y="0"/>
                  </a:moveTo>
                  <a:cubicBezTo>
                    <a:pt x="1038" y="0"/>
                    <a:pt x="1034" y="0"/>
                    <a:pt x="1030" y="0"/>
                  </a:cubicBezTo>
                  <a:cubicBezTo>
                    <a:pt x="842" y="4"/>
                    <a:pt x="672" y="124"/>
                    <a:pt x="563" y="269"/>
                  </a:cubicBezTo>
                  <a:cubicBezTo>
                    <a:pt x="444" y="424"/>
                    <a:pt x="384" y="612"/>
                    <a:pt x="328" y="795"/>
                  </a:cubicBezTo>
                  <a:cubicBezTo>
                    <a:pt x="271" y="993"/>
                    <a:pt x="213" y="1189"/>
                    <a:pt x="164" y="1388"/>
                  </a:cubicBezTo>
                  <a:cubicBezTo>
                    <a:pt x="105" y="1614"/>
                    <a:pt x="54" y="1839"/>
                    <a:pt x="9" y="2070"/>
                  </a:cubicBezTo>
                  <a:cubicBezTo>
                    <a:pt x="0" y="2114"/>
                    <a:pt x="41" y="2146"/>
                    <a:pt x="81" y="2146"/>
                  </a:cubicBezTo>
                  <a:cubicBezTo>
                    <a:pt x="83" y="2146"/>
                    <a:pt x="85" y="2146"/>
                    <a:pt x="88" y="2146"/>
                  </a:cubicBezTo>
                  <a:cubicBezTo>
                    <a:pt x="202" y="2146"/>
                    <a:pt x="307" y="2090"/>
                    <a:pt x="409" y="2042"/>
                  </a:cubicBezTo>
                  <a:cubicBezTo>
                    <a:pt x="518" y="1993"/>
                    <a:pt x="625" y="1942"/>
                    <a:pt x="731" y="1886"/>
                  </a:cubicBezTo>
                  <a:cubicBezTo>
                    <a:pt x="944" y="1775"/>
                    <a:pt x="1151" y="1658"/>
                    <a:pt x="1341" y="1509"/>
                  </a:cubicBezTo>
                  <a:cubicBezTo>
                    <a:pt x="1528" y="1366"/>
                    <a:pt x="1690" y="1194"/>
                    <a:pt x="1812" y="993"/>
                  </a:cubicBezTo>
                  <a:cubicBezTo>
                    <a:pt x="1918" y="814"/>
                    <a:pt x="2004" y="582"/>
                    <a:pt x="1893" y="388"/>
                  </a:cubicBezTo>
                  <a:cubicBezTo>
                    <a:pt x="1829" y="279"/>
                    <a:pt x="1705" y="215"/>
                    <a:pt x="1584" y="196"/>
                  </a:cubicBezTo>
                  <a:cubicBezTo>
                    <a:pt x="1555" y="192"/>
                    <a:pt x="1526" y="190"/>
                    <a:pt x="1497" y="190"/>
                  </a:cubicBezTo>
                  <a:cubicBezTo>
                    <a:pt x="1472" y="190"/>
                    <a:pt x="1446" y="191"/>
                    <a:pt x="1422" y="194"/>
                  </a:cubicBezTo>
                  <a:cubicBezTo>
                    <a:pt x="1339" y="70"/>
                    <a:pt x="1192" y="0"/>
                    <a:pt x="1043" y="0"/>
                  </a:cubicBezTo>
                  <a:close/>
                </a:path>
              </a:pathLst>
            </a:custGeom>
            <a:solidFill>
              <a:srgbClr val="83C4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3055500" y="3304125"/>
              <a:ext cx="106800" cy="81100"/>
            </a:xfrm>
            <a:custGeom>
              <a:avLst/>
              <a:gdLst/>
              <a:ahLst/>
              <a:cxnLst/>
              <a:rect l="l" t="t" r="r" b="b"/>
              <a:pathLst>
                <a:path w="4272" h="3244" extrusionOk="0">
                  <a:moveTo>
                    <a:pt x="2766" y="0"/>
                  </a:moveTo>
                  <a:cubicBezTo>
                    <a:pt x="2692" y="0"/>
                    <a:pt x="2618" y="8"/>
                    <a:pt x="2545" y="22"/>
                  </a:cubicBezTo>
                  <a:cubicBezTo>
                    <a:pt x="2115" y="105"/>
                    <a:pt x="1776" y="403"/>
                    <a:pt x="1488" y="716"/>
                  </a:cubicBezTo>
                  <a:cubicBezTo>
                    <a:pt x="1198" y="1032"/>
                    <a:pt x="936" y="1373"/>
                    <a:pt x="702" y="1733"/>
                  </a:cubicBezTo>
                  <a:cubicBezTo>
                    <a:pt x="467" y="2091"/>
                    <a:pt x="261" y="2470"/>
                    <a:pt x="84" y="2858"/>
                  </a:cubicBezTo>
                  <a:lnTo>
                    <a:pt x="20" y="3003"/>
                  </a:lnTo>
                  <a:cubicBezTo>
                    <a:pt x="1" y="3046"/>
                    <a:pt x="28" y="3088"/>
                    <a:pt x="71" y="3097"/>
                  </a:cubicBezTo>
                  <a:cubicBezTo>
                    <a:pt x="437" y="3176"/>
                    <a:pt x="810" y="3225"/>
                    <a:pt x="1183" y="3240"/>
                  </a:cubicBezTo>
                  <a:cubicBezTo>
                    <a:pt x="1268" y="3242"/>
                    <a:pt x="1352" y="3244"/>
                    <a:pt x="1437" y="3244"/>
                  </a:cubicBezTo>
                  <a:cubicBezTo>
                    <a:pt x="1730" y="3244"/>
                    <a:pt x="2021" y="3226"/>
                    <a:pt x="2313" y="3186"/>
                  </a:cubicBezTo>
                  <a:cubicBezTo>
                    <a:pt x="2498" y="3163"/>
                    <a:pt x="2682" y="3129"/>
                    <a:pt x="2863" y="3088"/>
                  </a:cubicBezTo>
                  <a:cubicBezTo>
                    <a:pt x="3059" y="3044"/>
                    <a:pt x="3255" y="2995"/>
                    <a:pt x="3442" y="2922"/>
                  </a:cubicBezTo>
                  <a:cubicBezTo>
                    <a:pt x="3643" y="2847"/>
                    <a:pt x="3832" y="2747"/>
                    <a:pt x="3984" y="2598"/>
                  </a:cubicBezTo>
                  <a:cubicBezTo>
                    <a:pt x="4103" y="2481"/>
                    <a:pt x="4193" y="2325"/>
                    <a:pt x="4229" y="2163"/>
                  </a:cubicBezTo>
                  <a:cubicBezTo>
                    <a:pt x="4271" y="1989"/>
                    <a:pt x="4246" y="1807"/>
                    <a:pt x="4152" y="1652"/>
                  </a:cubicBezTo>
                  <a:cubicBezTo>
                    <a:pt x="4045" y="1473"/>
                    <a:pt x="3866" y="1349"/>
                    <a:pt x="3692" y="1245"/>
                  </a:cubicBezTo>
                  <a:cubicBezTo>
                    <a:pt x="3664" y="1228"/>
                    <a:pt x="3634" y="1213"/>
                    <a:pt x="3609" y="1196"/>
                  </a:cubicBezTo>
                  <a:cubicBezTo>
                    <a:pt x="3734" y="912"/>
                    <a:pt x="3683" y="563"/>
                    <a:pt x="3493" y="322"/>
                  </a:cubicBezTo>
                  <a:cubicBezTo>
                    <a:pt x="3317" y="100"/>
                    <a:pt x="3043" y="0"/>
                    <a:pt x="27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3079075" y="3284950"/>
              <a:ext cx="158875" cy="90075"/>
            </a:xfrm>
            <a:custGeom>
              <a:avLst/>
              <a:gdLst/>
              <a:ahLst/>
              <a:cxnLst/>
              <a:rect l="l" t="t" r="r" b="b"/>
              <a:pathLst>
                <a:path w="6355" h="3603" extrusionOk="0">
                  <a:moveTo>
                    <a:pt x="2176" y="1"/>
                  </a:moveTo>
                  <a:cubicBezTo>
                    <a:pt x="2145" y="1"/>
                    <a:pt x="2117" y="14"/>
                    <a:pt x="2103" y="43"/>
                  </a:cubicBezTo>
                  <a:cubicBezTo>
                    <a:pt x="2090" y="75"/>
                    <a:pt x="2103" y="119"/>
                    <a:pt x="2137" y="130"/>
                  </a:cubicBezTo>
                  <a:cubicBezTo>
                    <a:pt x="2836" y="373"/>
                    <a:pt x="3484" y="748"/>
                    <a:pt x="4042" y="1234"/>
                  </a:cubicBezTo>
                  <a:cubicBezTo>
                    <a:pt x="4172" y="1345"/>
                    <a:pt x="4296" y="1464"/>
                    <a:pt x="4415" y="1588"/>
                  </a:cubicBezTo>
                  <a:cubicBezTo>
                    <a:pt x="4236" y="1596"/>
                    <a:pt x="4059" y="1609"/>
                    <a:pt x="3880" y="1630"/>
                  </a:cubicBezTo>
                  <a:cubicBezTo>
                    <a:pt x="3463" y="1682"/>
                    <a:pt x="3049" y="1767"/>
                    <a:pt x="2644" y="1884"/>
                  </a:cubicBezTo>
                  <a:cubicBezTo>
                    <a:pt x="2212" y="2010"/>
                    <a:pt x="1792" y="2170"/>
                    <a:pt x="1387" y="2359"/>
                  </a:cubicBezTo>
                  <a:cubicBezTo>
                    <a:pt x="976" y="2551"/>
                    <a:pt x="579" y="2777"/>
                    <a:pt x="202" y="3024"/>
                  </a:cubicBezTo>
                  <a:cubicBezTo>
                    <a:pt x="153" y="3056"/>
                    <a:pt x="108" y="3084"/>
                    <a:pt x="59" y="3116"/>
                  </a:cubicBezTo>
                  <a:cubicBezTo>
                    <a:pt x="1" y="3156"/>
                    <a:pt x="45" y="3238"/>
                    <a:pt x="103" y="3238"/>
                  </a:cubicBezTo>
                  <a:cubicBezTo>
                    <a:pt x="115" y="3238"/>
                    <a:pt x="128" y="3235"/>
                    <a:pt x="140" y="3227"/>
                  </a:cubicBezTo>
                  <a:cubicBezTo>
                    <a:pt x="507" y="2977"/>
                    <a:pt x="890" y="2751"/>
                    <a:pt x="1289" y="2557"/>
                  </a:cubicBezTo>
                  <a:cubicBezTo>
                    <a:pt x="1690" y="2359"/>
                    <a:pt x="2105" y="2193"/>
                    <a:pt x="2531" y="2059"/>
                  </a:cubicBezTo>
                  <a:cubicBezTo>
                    <a:pt x="2930" y="1933"/>
                    <a:pt x="3337" y="1843"/>
                    <a:pt x="3750" y="1784"/>
                  </a:cubicBezTo>
                  <a:cubicBezTo>
                    <a:pt x="4083" y="1737"/>
                    <a:pt x="4420" y="1713"/>
                    <a:pt x="4757" y="1713"/>
                  </a:cubicBezTo>
                  <a:cubicBezTo>
                    <a:pt x="4820" y="1713"/>
                    <a:pt x="4883" y="1714"/>
                    <a:pt x="4946" y="1716"/>
                  </a:cubicBezTo>
                  <a:cubicBezTo>
                    <a:pt x="4982" y="1716"/>
                    <a:pt x="5021" y="1718"/>
                    <a:pt x="5057" y="1720"/>
                  </a:cubicBezTo>
                  <a:cubicBezTo>
                    <a:pt x="4769" y="2189"/>
                    <a:pt x="4471" y="2653"/>
                    <a:pt x="4162" y="3109"/>
                  </a:cubicBezTo>
                  <a:cubicBezTo>
                    <a:pt x="4074" y="3239"/>
                    <a:pt x="3985" y="3367"/>
                    <a:pt x="3895" y="3495"/>
                  </a:cubicBezTo>
                  <a:cubicBezTo>
                    <a:pt x="3874" y="3525"/>
                    <a:pt x="3878" y="3563"/>
                    <a:pt x="3906" y="3589"/>
                  </a:cubicBezTo>
                  <a:cubicBezTo>
                    <a:pt x="3918" y="3598"/>
                    <a:pt x="3933" y="3602"/>
                    <a:pt x="3948" y="3602"/>
                  </a:cubicBezTo>
                  <a:cubicBezTo>
                    <a:pt x="3968" y="3602"/>
                    <a:pt x="3989" y="3594"/>
                    <a:pt x="4000" y="3578"/>
                  </a:cubicBezTo>
                  <a:cubicBezTo>
                    <a:pt x="4319" y="3122"/>
                    <a:pt x="4628" y="2655"/>
                    <a:pt x="4927" y="2184"/>
                  </a:cubicBezTo>
                  <a:lnTo>
                    <a:pt x="5174" y="1784"/>
                  </a:lnTo>
                  <a:cubicBezTo>
                    <a:pt x="5185" y="1767"/>
                    <a:pt x="5191" y="1745"/>
                    <a:pt x="5185" y="1726"/>
                  </a:cubicBezTo>
                  <a:lnTo>
                    <a:pt x="5185" y="1726"/>
                  </a:lnTo>
                  <a:cubicBezTo>
                    <a:pt x="5502" y="1748"/>
                    <a:pt x="5818" y="1790"/>
                    <a:pt x="6127" y="1854"/>
                  </a:cubicBezTo>
                  <a:cubicBezTo>
                    <a:pt x="6173" y="1865"/>
                    <a:pt x="6225" y="1875"/>
                    <a:pt x="6272" y="1886"/>
                  </a:cubicBezTo>
                  <a:cubicBezTo>
                    <a:pt x="6276" y="1887"/>
                    <a:pt x="6280" y="1888"/>
                    <a:pt x="6284" y="1888"/>
                  </a:cubicBezTo>
                  <a:cubicBezTo>
                    <a:pt x="6316" y="1888"/>
                    <a:pt x="6345" y="1861"/>
                    <a:pt x="6350" y="1831"/>
                  </a:cubicBezTo>
                  <a:cubicBezTo>
                    <a:pt x="6355" y="1792"/>
                    <a:pt x="6329" y="1760"/>
                    <a:pt x="6293" y="1752"/>
                  </a:cubicBezTo>
                  <a:cubicBezTo>
                    <a:pt x="5899" y="1660"/>
                    <a:pt x="5498" y="1603"/>
                    <a:pt x="5095" y="1586"/>
                  </a:cubicBezTo>
                  <a:cubicBezTo>
                    <a:pt x="4983" y="1580"/>
                    <a:pt x="4873" y="1577"/>
                    <a:pt x="4762" y="1577"/>
                  </a:cubicBezTo>
                  <a:cubicBezTo>
                    <a:pt x="4706" y="1577"/>
                    <a:pt x="4650" y="1578"/>
                    <a:pt x="4594" y="1579"/>
                  </a:cubicBezTo>
                  <a:lnTo>
                    <a:pt x="4594" y="1577"/>
                  </a:lnTo>
                  <a:cubicBezTo>
                    <a:pt x="4081" y="1023"/>
                    <a:pt x="3463" y="567"/>
                    <a:pt x="2776" y="243"/>
                  </a:cubicBezTo>
                  <a:cubicBezTo>
                    <a:pt x="2589" y="151"/>
                    <a:pt x="2393" y="72"/>
                    <a:pt x="2195" y="2"/>
                  </a:cubicBezTo>
                  <a:cubicBezTo>
                    <a:pt x="2188" y="1"/>
                    <a:pt x="2182" y="1"/>
                    <a:pt x="21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3214250" y="3106500"/>
              <a:ext cx="42350" cy="45700"/>
            </a:xfrm>
            <a:custGeom>
              <a:avLst/>
              <a:gdLst/>
              <a:ahLst/>
              <a:cxnLst/>
              <a:rect l="l" t="t" r="r" b="b"/>
              <a:pathLst>
                <a:path w="1694" h="1828" extrusionOk="0">
                  <a:moveTo>
                    <a:pt x="59" y="1"/>
                  </a:moveTo>
                  <a:cubicBezTo>
                    <a:pt x="31" y="1"/>
                    <a:pt x="1" y="19"/>
                    <a:pt x="6" y="54"/>
                  </a:cubicBezTo>
                  <a:cubicBezTo>
                    <a:pt x="29" y="284"/>
                    <a:pt x="74" y="512"/>
                    <a:pt x="144" y="734"/>
                  </a:cubicBezTo>
                  <a:cubicBezTo>
                    <a:pt x="202" y="926"/>
                    <a:pt x="276" y="1117"/>
                    <a:pt x="374" y="1296"/>
                  </a:cubicBezTo>
                  <a:cubicBezTo>
                    <a:pt x="470" y="1469"/>
                    <a:pt x="598" y="1650"/>
                    <a:pt x="773" y="1755"/>
                  </a:cubicBezTo>
                  <a:cubicBezTo>
                    <a:pt x="848" y="1801"/>
                    <a:pt x="937" y="1828"/>
                    <a:pt x="1025" y="1828"/>
                  </a:cubicBezTo>
                  <a:cubicBezTo>
                    <a:pt x="1120" y="1828"/>
                    <a:pt x="1213" y="1797"/>
                    <a:pt x="1284" y="1725"/>
                  </a:cubicBezTo>
                  <a:cubicBezTo>
                    <a:pt x="1385" y="1623"/>
                    <a:pt x="1417" y="1480"/>
                    <a:pt x="1414" y="1339"/>
                  </a:cubicBezTo>
                  <a:cubicBezTo>
                    <a:pt x="1419" y="1339"/>
                    <a:pt x="1427" y="1337"/>
                    <a:pt x="1434" y="1333"/>
                  </a:cubicBezTo>
                  <a:cubicBezTo>
                    <a:pt x="1504" y="1305"/>
                    <a:pt x="1576" y="1269"/>
                    <a:pt x="1627" y="1209"/>
                  </a:cubicBezTo>
                  <a:cubicBezTo>
                    <a:pt x="1683" y="1141"/>
                    <a:pt x="1694" y="1056"/>
                    <a:pt x="1662" y="977"/>
                  </a:cubicBezTo>
                  <a:cubicBezTo>
                    <a:pt x="1557" y="710"/>
                    <a:pt x="1269" y="574"/>
                    <a:pt x="1029" y="457"/>
                  </a:cubicBezTo>
                  <a:cubicBezTo>
                    <a:pt x="713" y="305"/>
                    <a:pt x="402" y="156"/>
                    <a:pt x="87" y="7"/>
                  </a:cubicBezTo>
                  <a:cubicBezTo>
                    <a:pt x="79" y="3"/>
                    <a:pt x="69" y="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3275550" y="3106750"/>
              <a:ext cx="36200" cy="47800"/>
            </a:xfrm>
            <a:custGeom>
              <a:avLst/>
              <a:gdLst/>
              <a:ahLst/>
              <a:cxnLst/>
              <a:rect l="l" t="t" r="r" b="b"/>
              <a:pathLst>
                <a:path w="1448" h="1912" extrusionOk="0">
                  <a:moveTo>
                    <a:pt x="1358" y="0"/>
                  </a:moveTo>
                  <a:cubicBezTo>
                    <a:pt x="1349" y="0"/>
                    <a:pt x="1341" y="3"/>
                    <a:pt x="1332" y="8"/>
                  </a:cubicBezTo>
                  <a:cubicBezTo>
                    <a:pt x="1172" y="106"/>
                    <a:pt x="1013" y="208"/>
                    <a:pt x="859" y="315"/>
                  </a:cubicBezTo>
                  <a:cubicBezTo>
                    <a:pt x="723" y="406"/>
                    <a:pt x="591" y="506"/>
                    <a:pt x="456" y="604"/>
                  </a:cubicBezTo>
                  <a:cubicBezTo>
                    <a:pt x="333" y="696"/>
                    <a:pt x="209" y="796"/>
                    <a:pt x="124" y="928"/>
                  </a:cubicBezTo>
                  <a:cubicBezTo>
                    <a:pt x="43" y="1052"/>
                    <a:pt x="0" y="1214"/>
                    <a:pt x="49" y="1359"/>
                  </a:cubicBezTo>
                  <a:cubicBezTo>
                    <a:pt x="90" y="1478"/>
                    <a:pt x="181" y="1574"/>
                    <a:pt x="305" y="1602"/>
                  </a:cubicBezTo>
                  <a:cubicBezTo>
                    <a:pt x="316" y="1647"/>
                    <a:pt x="331" y="1685"/>
                    <a:pt x="352" y="1725"/>
                  </a:cubicBezTo>
                  <a:cubicBezTo>
                    <a:pt x="401" y="1813"/>
                    <a:pt x="484" y="1892"/>
                    <a:pt x="584" y="1907"/>
                  </a:cubicBezTo>
                  <a:cubicBezTo>
                    <a:pt x="602" y="1910"/>
                    <a:pt x="620" y="1911"/>
                    <a:pt x="637" y="1911"/>
                  </a:cubicBezTo>
                  <a:cubicBezTo>
                    <a:pt x="793" y="1911"/>
                    <a:pt x="927" y="1796"/>
                    <a:pt x="1021" y="1679"/>
                  </a:cubicBezTo>
                  <a:cubicBezTo>
                    <a:pt x="1140" y="1532"/>
                    <a:pt x="1224" y="1359"/>
                    <a:pt x="1283" y="1176"/>
                  </a:cubicBezTo>
                  <a:cubicBezTo>
                    <a:pt x="1341" y="992"/>
                    <a:pt x="1373" y="801"/>
                    <a:pt x="1396" y="609"/>
                  </a:cubicBezTo>
                  <a:cubicBezTo>
                    <a:pt x="1411" y="511"/>
                    <a:pt x="1417" y="415"/>
                    <a:pt x="1426" y="319"/>
                  </a:cubicBezTo>
                  <a:cubicBezTo>
                    <a:pt x="1435" y="229"/>
                    <a:pt x="1447" y="129"/>
                    <a:pt x="1413" y="42"/>
                  </a:cubicBezTo>
                  <a:cubicBezTo>
                    <a:pt x="1404" y="18"/>
                    <a:pt x="1382" y="0"/>
                    <a:pt x="13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3230900" y="3030500"/>
              <a:ext cx="62675" cy="88625"/>
            </a:xfrm>
            <a:custGeom>
              <a:avLst/>
              <a:gdLst/>
              <a:ahLst/>
              <a:cxnLst/>
              <a:rect l="l" t="t" r="r" b="b"/>
              <a:pathLst>
                <a:path w="2507" h="3545" extrusionOk="0">
                  <a:moveTo>
                    <a:pt x="1648" y="1"/>
                  </a:moveTo>
                  <a:cubicBezTo>
                    <a:pt x="1636" y="1"/>
                    <a:pt x="1624" y="5"/>
                    <a:pt x="1614" y="14"/>
                  </a:cubicBezTo>
                  <a:cubicBezTo>
                    <a:pt x="1584" y="44"/>
                    <a:pt x="1552" y="74"/>
                    <a:pt x="1524" y="104"/>
                  </a:cubicBezTo>
                  <a:cubicBezTo>
                    <a:pt x="1275" y="345"/>
                    <a:pt x="1047" y="609"/>
                    <a:pt x="838" y="886"/>
                  </a:cubicBezTo>
                  <a:cubicBezTo>
                    <a:pt x="631" y="1163"/>
                    <a:pt x="448" y="1455"/>
                    <a:pt x="288" y="1766"/>
                  </a:cubicBezTo>
                  <a:cubicBezTo>
                    <a:pt x="130" y="2071"/>
                    <a:pt x="0" y="2412"/>
                    <a:pt x="56" y="2762"/>
                  </a:cubicBezTo>
                  <a:cubicBezTo>
                    <a:pt x="100" y="3039"/>
                    <a:pt x="271" y="3305"/>
                    <a:pt x="548" y="3397"/>
                  </a:cubicBezTo>
                  <a:cubicBezTo>
                    <a:pt x="616" y="3418"/>
                    <a:pt x="687" y="3428"/>
                    <a:pt x="759" y="3428"/>
                  </a:cubicBezTo>
                  <a:cubicBezTo>
                    <a:pt x="937" y="3428"/>
                    <a:pt x="1117" y="3364"/>
                    <a:pt x="1243" y="3247"/>
                  </a:cubicBezTo>
                  <a:cubicBezTo>
                    <a:pt x="1262" y="3264"/>
                    <a:pt x="1283" y="3282"/>
                    <a:pt x="1302" y="3296"/>
                  </a:cubicBezTo>
                  <a:cubicBezTo>
                    <a:pt x="1430" y="3403"/>
                    <a:pt x="1573" y="3505"/>
                    <a:pt x="1739" y="3535"/>
                  </a:cubicBezTo>
                  <a:cubicBezTo>
                    <a:pt x="1773" y="3541"/>
                    <a:pt x="1806" y="3544"/>
                    <a:pt x="1839" y="3544"/>
                  </a:cubicBezTo>
                  <a:cubicBezTo>
                    <a:pt x="1948" y="3544"/>
                    <a:pt x="2055" y="3512"/>
                    <a:pt x="2149" y="3450"/>
                  </a:cubicBezTo>
                  <a:cubicBezTo>
                    <a:pt x="2264" y="3371"/>
                    <a:pt x="2353" y="3262"/>
                    <a:pt x="2411" y="3141"/>
                  </a:cubicBezTo>
                  <a:cubicBezTo>
                    <a:pt x="2481" y="2983"/>
                    <a:pt x="2507" y="2811"/>
                    <a:pt x="2507" y="2640"/>
                  </a:cubicBezTo>
                  <a:cubicBezTo>
                    <a:pt x="2507" y="2476"/>
                    <a:pt x="2490" y="2314"/>
                    <a:pt x="2468" y="2152"/>
                  </a:cubicBezTo>
                  <a:cubicBezTo>
                    <a:pt x="2449" y="2003"/>
                    <a:pt x="2423" y="1854"/>
                    <a:pt x="2392" y="1707"/>
                  </a:cubicBezTo>
                  <a:cubicBezTo>
                    <a:pt x="2325" y="1408"/>
                    <a:pt x="2234" y="1118"/>
                    <a:pt x="2117" y="835"/>
                  </a:cubicBezTo>
                  <a:cubicBezTo>
                    <a:pt x="2002" y="556"/>
                    <a:pt x="1861" y="285"/>
                    <a:pt x="1699" y="29"/>
                  </a:cubicBezTo>
                  <a:cubicBezTo>
                    <a:pt x="1687" y="11"/>
                    <a:pt x="1668" y="1"/>
                    <a:pt x="1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3221100" y="3052900"/>
              <a:ext cx="81275" cy="129675"/>
            </a:xfrm>
            <a:custGeom>
              <a:avLst/>
              <a:gdLst/>
              <a:ahLst/>
              <a:cxnLst/>
              <a:rect l="l" t="t" r="r" b="b"/>
              <a:pathLst>
                <a:path w="3251" h="5187" extrusionOk="0">
                  <a:moveTo>
                    <a:pt x="1835" y="0"/>
                  </a:moveTo>
                  <a:cubicBezTo>
                    <a:pt x="1814" y="0"/>
                    <a:pt x="1794" y="12"/>
                    <a:pt x="1788" y="39"/>
                  </a:cubicBezTo>
                  <a:cubicBezTo>
                    <a:pt x="1778" y="84"/>
                    <a:pt x="1767" y="127"/>
                    <a:pt x="1756" y="171"/>
                  </a:cubicBezTo>
                  <a:cubicBezTo>
                    <a:pt x="1673" y="531"/>
                    <a:pt x="1613" y="894"/>
                    <a:pt x="1582" y="1258"/>
                  </a:cubicBezTo>
                  <a:cubicBezTo>
                    <a:pt x="1550" y="1620"/>
                    <a:pt x="1545" y="1985"/>
                    <a:pt x="1571" y="2347"/>
                  </a:cubicBezTo>
                  <a:cubicBezTo>
                    <a:pt x="1596" y="2688"/>
                    <a:pt x="1645" y="3027"/>
                    <a:pt x="1724" y="3357"/>
                  </a:cubicBezTo>
                  <a:cubicBezTo>
                    <a:pt x="1758" y="3498"/>
                    <a:pt x="1799" y="3637"/>
                    <a:pt x="1842" y="3775"/>
                  </a:cubicBezTo>
                  <a:cubicBezTo>
                    <a:pt x="1714" y="3720"/>
                    <a:pt x="1590" y="3658"/>
                    <a:pt x="1469" y="3592"/>
                  </a:cubicBezTo>
                  <a:cubicBezTo>
                    <a:pt x="942" y="3304"/>
                    <a:pt x="478" y="2916"/>
                    <a:pt x="98" y="2454"/>
                  </a:cubicBezTo>
                  <a:cubicBezTo>
                    <a:pt x="89" y="2442"/>
                    <a:pt x="74" y="2437"/>
                    <a:pt x="60" y="2437"/>
                  </a:cubicBezTo>
                  <a:cubicBezTo>
                    <a:pt x="45" y="2437"/>
                    <a:pt x="31" y="2442"/>
                    <a:pt x="22" y="2452"/>
                  </a:cubicBezTo>
                  <a:cubicBezTo>
                    <a:pt x="0" y="2473"/>
                    <a:pt x="2" y="2505"/>
                    <a:pt x="22" y="2535"/>
                  </a:cubicBezTo>
                  <a:cubicBezTo>
                    <a:pt x="128" y="2665"/>
                    <a:pt x="243" y="2790"/>
                    <a:pt x="365" y="2910"/>
                  </a:cubicBezTo>
                  <a:cubicBezTo>
                    <a:pt x="802" y="3338"/>
                    <a:pt x="1319" y="3679"/>
                    <a:pt x="1884" y="3918"/>
                  </a:cubicBezTo>
                  <a:lnTo>
                    <a:pt x="1886" y="3918"/>
                  </a:lnTo>
                  <a:cubicBezTo>
                    <a:pt x="1929" y="4046"/>
                    <a:pt x="1976" y="4169"/>
                    <a:pt x="2029" y="4295"/>
                  </a:cubicBezTo>
                  <a:cubicBezTo>
                    <a:pt x="2155" y="4596"/>
                    <a:pt x="2310" y="4888"/>
                    <a:pt x="2492" y="5158"/>
                  </a:cubicBezTo>
                  <a:cubicBezTo>
                    <a:pt x="2502" y="5175"/>
                    <a:pt x="2521" y="5187"/>
                    <a:pt x="2541" y="5187"/>
                  </a:cubicBezTo>
                  <a:cubicBezTo>
                    <a:pt x="2549" y="5187"/>
                    <a:pt x="2558" y="5185"/>
                    <a:pt x="2566" y="5180"/>
                  </a:cubicBezTo>
                  <a:cubicBezTo>
                    <a:pt x="2590" y="5167"/>
                    <a:pt x="2602" y="5128"/>
                    <a:pt x="2587" y="5105"/>
                  </a:cubicBezTo>
                  <a:cubicBezTo>
                    <a:pt x="2562" y="5071"/>
                    <a:pt x="2541" y="5037"/>
                    <a:pt x="2519" y="5000"/>
                  </a:cubicBezTo>
                  <a:cubicBezTo>
                    <a:pt x="2385" y="4783"/>
                    <a:pt x="2264" y="4557"/>
                    <a:pt x="2161" y="4323"/>
                  </a:cubicBezTo>
                  <a:cubicBezTo>
                    <a:pt x="2174" y="4319"/>
                    <a:pt x="2189" y="4308"/>
                    <a:pt x="2200" y="4295"/>
                  </a:cubicBezTo>
                  <a:cubicBezTo>
                    <a:pt x="2281" y="4195"/>
                    <a:pt x="2357" y="4095"/>
                    <a:pt x="2434" y="3995"/>
                  </a:cubicBezTo>
                  <a:cubicBezTo>
                    <a:pt x="2709" y="3637"/>
                    <a:pt x="2975" y="3272"/>
                    <a:pt x="3233" y="2901"/>
                  </a:cubicBezTo>
                  <a:cubicBezTo>
                    <a:pt x="3250" y="2878"/>
                    <a:pt x="3240" y="2842"/>
                    <a:pt x="3216" y="2827"/>
                  </a:cubicBezTo>
                  <a:cubicBezTo>
                    <a:pt x="3207" y="2822"/>
                    <a:pt x="3198" y="2820"/>
                    <a:pt x="3189" y="2820"/>
                  </a:cubicBezTo>
                  <a:cubicBezTo>
                    <a:pt x="3170" y="2820"/>
                    <a:pt x="3152" y="2830"/>
                    <a:pt x="3142" y="2846"/>
                  </a:cubicBezTo>
                  <a:cubicBezTo>
                    <a:pt x="3069" y="2950"/>
                    <a:pt x="2997" y="3055"/>
                    <a:pt x="2922" y="3157"/>
                  </a:cubicBezTo>
                  <a:cubicBezTo>
                    <a:pt x="2662" y="3519"/>
                    <a:pt x="2396" y="3877"/>
                    <a:pt x="2119" y="4227"/>
                  </a:cubicBezTo>
                  <a:cubicBezTo>
                    <a:pt x="2108" y="4197"/>
                    <a:pt x="2093" y="4169"/>
                    <a:pt x="2082" y="4142"/>
                  </a:cubicBezTo>
                  <a:cubicBezTo>
                    <a:pt x="1963" y="3839"/>
                    <a:pt x="1869" y="3530"/>
                    <a:pt x="1801" y="3215"/>
                  </a:cubicBezTo>
                  <a:cubicBezTo>
                    <a:pt x="1731" y="2884"/>
                    <a:pt x="1686" y="2548"/>
                    <a:pt x="1671" y="2213"/>
                  </a:cubicBezTo>
                  <a:cubicBezTo>
                    <a:pt x="1654" y="1851"/>
                    <a:pt x="1665" y="1488"/>
                    <a:pt x="1703" y="1128"/>
                  </a:cubicBezTo>
                  <a:cubicBezTo>
                    <a:pt x="1741" y="770"/>
                    <a:pt x="1805" y="416"/>
                    <a:pt x="1891" y="67"/>
                  </a:cubicBezTo>
                  <a:cubicBezTo>
                    <a:pt x="1901" y="27"/>
                    <a:pt x="1867" y="0"/>
                    <a:pt x="1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3447200" y="3316000"/>
              <a:ext cx="53200" cy="33850"/>
            </a:xfrm>
            <a:custGeom>
              <a:avLst/>
              <a:gdLst/>
              <a:ahLst/>
              <a:cxnLst/>
              <a:rect l="l" t="t" r="r" b="b"/>
              <a:pathLst>
                <a:path w="2128" h="1354" extrusionOk="0">
                  <a:moveTo>
                    <a:pt x="641" y="0"/>
                  </a:moveTo>
                  <a:cubicBezTo>
                    <a:pt x="561" y="0"/>
                    <a:pt x="489" y="40"/>
                    <a:pt x="448" y="111"/>
                  </a:cubicBezTo>
                  <a:cubicBezTo>
                    <a:pt x="408" y="177"/>
                    <a:pt x="399" y="260"/>
                    <a:pt x="397" y="337"/>
                  </a:cubicBezTo>
                  <a:cubicBezTo>
                    <a:pt x="397" y="346"/>
                    <a:pt x="397" y="352"/>
                    <a:pt x="399" y="359"/>
                  </a:cubicBezTo>
                  <a:cubicBezTo>
                    <a:pt x="267" y="405"/>
                    <a:pt x="142" y="484"/>
                    <a:pt x="82" y="614"/>
                  </a:cubicBezTo>
                  <a:cubicBezTo>
                    <a:pt x="1" y="791"/>
                    <a:pt x="88" y="991"/>
                    <a:pt x="229" y="1109"/>
                  </a:cubicBezTo>
                  <a:cubicBezTo>
                    <a:pt x="387" y="1237"/>
                    <a:pt x="600" y="1292"/>
                    <a:pt x="794" y="1324"/>
                  </a:cubicBezTo>
                  <a:cubicBezTo>
                    <a:pt x="931" y="1346"/>
                    <a:pt x="1071" y="1354"/>
                    <a:pt x="1211" y="1354"/>
                  </a:cubicBezTo>
                  <a:cubicBezTo>
                    <a:pt x="1274" y="1354"/>
                    <a:pt x="1338" y="1352"/>
                    <a:pt x="1401" y="1350"/>
                  </a:cubicBezTo>
                  <a:cubicBezTo>
                    <a:pt x="1633" y="1339"/>
                    <a:pt x="1861" y="1303"/>
                    <a:pt x="2089" y="1247"/>
                  </a:cubicBezTo>
                  <a:cubicBezTo>
                    <a:pt x="2128" y="1232"/>
                    <a:pt x="2126" y="1177"/>
                    <a:pt x="2102" y="1151"/>
                  </a:cubicBezTo>
                  <a:cubicBezTo>
                    <a:pt x="1855" y="906"/>
                    <a:pt x="1606" y="663"/>
                    <a:pt x="1358" y="418"/>
                  </a:cubicBezTo>
                  <a:cubicBezTo>
                    <a:pt x="1167" y="229"/>
                    <a:pt x="941" y="5"/>
                    <a:pt x="653" y="0"/>
                  </a:cubicBezTo>
                  <a:cubicBezTo>
                    <a:pt x="649" y="0"/>
                    <a:pt x="645" y="0"/>
                    <a:pt x="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3427600" y="3256225"/>
              <a:ext cx="40575" cy="43325"/>
            </a:xfrm>
            <a:custGeom>
              <a:avLst/>
              <a:gdLst/>
              <a:ahLst/>
              <a:cxnLst/>
              <a:rect l="l" t="t" r="r" b="b"/>
              <a:pathLst>
                <a:path w="1623" h="1733" extrusionOk="0">
                  <a:moveTo>
                    <a:pt x="1550" y="0"/>
                  </a:moveTo>
                  <a:cubicBezTo>
                    <a:pt x="1457" y="0"/>
                    <a:pt x="1373" y="44"/>
                    <a:pt x="1290" y="83"/>
                  </a:cubicBezTo>
                  <a:cubicBezTo>
                    <a:pt x="1203" y="124"/>
                    <a:pt x="1115" y="167"/>
                    <a:pt x="1030" y="209"/>
                  </a:cubicBezTo>
                  <a:cubicBezTo>
                    <a:pt x="855" y="297"/>
                    <a:pt x="689" y="392"/>
                    <a:pt x="536" y="510"/>
                  </a:cubicBezTo>
                  <a:cubicBezTo>
                    <a:pt x="384" y="627"/>
                    <a:pt x="254" y="763"/>
                    <a:pt x="156" y="927"/>
                  </a:cubicBezTo>
                  <a:cubicBezTo>
                    <a:pt x="67" y="1072"/>
                    <a:pt x="1" y="1258"/>
                    <a:pt x="88" y="1415"/>
                  </a:cubicBezTo>
                  <a:cubicBezTo>
                    <a:pt x="139" y="1507"/>
                    <a:pt x="241" y="1556"/>
                    <a:pt x="339" y="1573"/>
                  </a:cubicBezTo>
                  <a:cubicBezTo>
                    <a:pt x="362" y="1578"/>
                    <a:pt x="386" y="1580"/>
                    <a:pt x="409" y="1580"/>
                  </a:cubicBezTo>
                  <a:cubicBezTo>
                    <a:pt x="429" y="1580"/>
                    <a:pt x="450" y="1578"/>
                    <a:pt x="469" y="1575"/>
                  </a:cubicBezTo>
                  <a:cubicBezTo>
                    <a:pt x="536" y="1678"/>
                    <a:pt x="657" y="1733"/>
                    <a:pt x="780" y="1733"/>
                  </a:cubicBezTo>
                  <a:cubicBezTo>
                    <a:pt x="782" y="1733"/>
                    <a:pt x="785" y="1733"/>
                    <a:pt x="787" y="1733"/>
                  </a:cubicBezTo>
                  <a:cubicBezTo>
                    <a:pt x="938" y="1731"/>
                    <a:pt x="1075" y="1631"/>
                    <a:pt x="1164" y="1518"/>
                  </a:cubicBezTo>
                  <a:cubicBezTo>
                    <a:pt x="1258" y="1396"/>
                    <a:pt x="1307" y="1245"/>
                    <a:pt x="1352" y="1096"/>
                  </a:cubicBezTo>
                  <a:cubicBezTo>
                    <a:pt x="1399" y="938"/>
                    <a:pt x="1443" y="778"/>
                    <a:pt x="1488" y="616"/>
                  </a:cubicBezTo>
                  <a:cubicBezTo>
                    <a:pt x="1535" y="433"/>
                    <a:pt x="1578" y="250"/>
                    <a:pt x="1616" y="64"/>
                  </a:cubicBezTo>
                  <a:cubicBezTo>
                    <a:pt x="1622" y="28"/>
                    <a:pt x="1588" y="5"/>
                    <a:pt x="1556" y="0"/>
                  </a:cubicBezTo>
                  <a:cubicBezTo>
                    <a:pt x="1554" y="0"/>
                    <a:pt x="1552" y="0"/>
                    <a:pt x="1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3466225" y="3262300"/>
              <a:ext cx="86450" cy="65600"/>
            </a:xfrm>
            <a:custGeom>
              <a:avLst/>
              <a:gdLst/>
              <a:ahLst/>
              <a:cxnLst/>
              <a:rect l="l" t="t" r="r" b="b"/>
              <a:pathLst>
                <a:path w="3458" h="2624" extrusionOk="0">
                  <a:moveTo>
                    <a:pt x="2270" y="1"/>
                  </a:moveTo>
                  <a:cubicBezTo>
                    <a:pt x="2043" y="1"/>
                    <a:pt x="1817" y="17"/>
                    <a:pt x="1591" y="45"/>
                  </a:cubicBezTo>
                  <a:cubicBezTo>
                    <a:pt x="1441" y="64"/>
                    <a:pt x="1294" y="92"/>
                    <a:pt x="1145" y="124"/>
                  </a:cubicBezTo>
                  <a:cubicBezTo>
                    <a:pt x="985" y="158"/>
                    <a:pt x="830" y="198"/>
                    <a:pt x="674" y="254"/>
                  </a:cubicBezTo>
                  <a:cubicBezTo>
                    <a:pt x="514" y="311"/>
                    <a:pt x="357" y="395"/>
                    <a:pt x="235" y="514"/>
                  </a:cubicBezTo>
                  <a:cubicBezTo>
                    <a:pt x="139" y="610"/>
                    <a:pt x="67" y="733"/>
                    <a:pt x="35" y="863"/>
                  </a:cubicBezTo>
                  <a:cubicBezTo>
                    <a:pt x="1" y="1004"/>
                    <a:pt x="22" y="1151"/>
                    <a:pt x="97" y="1279"/>
                  </a:cubicBezTo>
                  <a:cubicBezTo>
                    <a:pt x="182" y="1426"/>
                    <a:pt x="325" y="1524"/>
                    <a:pt x="467" y="1609"/>
                  </a:cubicBezTo>
                  <a:cubicBezTo>
                    <a:pt x="489" y="1622"/>
                    <a:pt x="512" y="1637"/>
                    <a:pt x="534" y="1650"/>
                  </a:cubicBezTo>
                  <a:cubicBezTo>
                    <a:pt x="435" y="1878"/>
                    <a:pt x="476" y="2163"/>
                    <a:pt x="629" y="2357"/>
                  </a:cubicBezTo>
                  <a:cubicBezTo>
                    <a:pt x="771" y="2540"/>
                    <a:pt x="995" y="2623"/>
                    <a:pt x="1220" y="2623"/>
                  </a:cubicBezTo>
                  <a:cubicBezTo>
                    <a:pt x="1279" y="2623"/>
                    <a:pt x="1337" y="2618"/>
                    <a:pt x="1395" y="2607"/>
                  </a:cubicBezTo>
                  <a:cubicBezTo>
                    <a:pt x="1744" y="2538"/>
                    <a:pt x="2017" y="2300"/>
                    <a:pt x="2251" y="2046"/>
                  </a:cubicBezTo>
                  <a:cubicBezTo>
                    <a:pt x="2486" y="1793"/>
                    <a:pt x="2699" y="1516"/>
                    <a:pt x="2891" y="1228"/>
                  </a:cubicBezTo>
                  <a:cubicBezTo>
                    <a:pt x="3082" y="938"/>
                    <a:pt x="3251" y="635"/>
                    <a:pt x="3394" y="318"/>
                  </a:cubicBezTo>
                  <a:cubicBezTo>
                    <a:pt x="3413" y="279"/>
                    <a:pt x="3430" y="241"/>
                    <a:pt x="3445" y="201"/>
                  </a:cubicBezTo>
                  <a:cubicBezTo>
                    <a:pt x="3457" y="166"/>
                    <a:pt x="3436" y="130"/>
                    <a:pt x="3404" y="126"/>
                  </a:cubicBezTo>
                  <a:cubicBezTo>
                    <a:pt x="3110" y="60"/>
                    <a:pt x="2805" y="19"/>
                    <a:pt x="2505" y="7"/>
                  </a:cubicBezTo>
                  <a:cubicBezTo>
                    <a:pt x="2427" y="3"/>
                    <a:pt x="2348" y="1"/>
                    <a:pt x="2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3405025" y="3270300"/>
              <a:ext cx="128625" cy="72950"/>
            </a:xfrm>
            <a:custGeom>
              <a:avLst/>
              <a:gdLst/>
              <a:ahLst/>
              <a:cxnLst/>
              <a:rect l="l" t="t" r="r" b="b"/>
              <a:pathLst>
                <a:path w="5145" h="2918" extrusionOk="0">
                  <a:moveTo>
                    <a:pt x="1958" y="1"/>
                  </a:moveTo>
                  <a:cubicBezTo>
                    <a:pt x="1941" y="1"/>
                    <a:pt x="1925" y="8"/>
                    <a:pt x="1914" y="21"/>
                  </a:cubicBezTo>
                  <a:cubicBezTo>
                    <a:pt x="1652" y="388"/>
                    <a:pt x="1402" y="765"/>
                    <a:pt x="1159" y="1144"/>
                  </a:cubicBezTo>
                  <a:cubicBezTo>
                    <a:pt x="1091" y="1251"/>
                    <a:pt x="1023" y="1362"/>
                    <a:pt x="957" y="1468"/>
                  </a:cubicBezTo>
                  <a:cubicBezTo>
                    <a:pt x="948" y="1483"/>
                    <a:pt x="944" y="1500"/>
                    <a:pt x="946" y="1515"/>
                  </a:cubicBezTo>
                  <a:cubicBezTo>
                    <a:pt x="691" y="1500"/>
                    <a:pt x="435" y="1462"/>
                    <a:pt x="188" y="1409"/>
                  </a:cubicBezTo>
                  <a:cubicBezTo>
                    <a:pt x="147" y="1400"/>
                    <a:pt x="107" y="1392"/>
                    <a:pt x="68" y="1383"/>
                  </a:cubicBezTo>
                  <a:cubicBezTo>
                    <a:pt x="64" y="1382"/>
                    <a:pt x="60" y="1381"/>
                    <a:pt x="56" y="1381"/>
                  </a:cubicBezTo>
                  <a:cubicBezTo>
                    <a:pt x="30" y="1381"/>
                    <a:pt x="8" y="1402"/>
                    <a:pt x="6" y="1428"/>
                  </a:cubicBezTo>
                  <a:cubicBezTo>
                    <a:pt x="0" y="1460"/>
                    <a:pt x="21" y="1483"/>
                    <a:pt x="51" y="1490"/>
                  </a:cubicBezTo>
                  <a:cubicBezTo>
                    <a:pt x="369" y="1566"/>
                    <a:pt x="693" y="1611"/>
                    <a:pt x="1021" y="1628"/>
                  </a:cubicBezTo>
                  <a:cubicBezTo>
                    <a:pt x="1157" y="1637"/>
                    <a:pt x="1289" y="1637"/>
                    <a:pt x="1426" y="1637"/>
                  </a:cubicBezTo>
                  <a:cubicBezTo>
                    <a:pt x="1841" y="2086"/>
                    <a:pt x="2340" y="2457"/>
                    <a:pt x="2890" y="2719"/>
                  </a:cubicBezTo>
                  <a:cubicBezTo>
                    <a:pt x="3045" y="2794"/>
                    <a:pt x="3203" y="2858"/>
                    <a:pt x="3363" y="2915"/>
                  </a:cubicBezTo>
                  <a:cubicBezTo>
                    <a:pt x="3370" y="2917"/>
                    <a:pt x="3377" y="2918"/>
                    <a:pt x="3383" y="2918"/>
                  </a:cubicBezTo>
                  <a:cubicBezTo>
                    <a:pt x="3406" y="2918"/>
                    <a:pt x="3427" y="2909"/>
                    <a:pt x="3435" y="2886"/>
                  </a:cubicBezTo>
                  <a:cubicBezTo>
                    <a:pt x="3444" y="2862"/>
                    <a:pt x="3435" y="2824"/>
                    <a:pt x="3408" y="2813"/>
                  </a:cubicBezTo>
                  <a:cubicBezTo>
                    <a:pt x="2843" y="2613"/>
                    <a:pt x="2321" y="2308"/>
                    <a:pt x="1871" y="1916"/>
                  </a:cubicBezTo>
                  <a:cubicBezTo>
                    <a:pt x="1767" y="1824"/>
                    <a:pt x="1667" y="1728"/>
                    <a:pt x="1571" y="1628"/>
                  </a:cubicBezTo>
                  <a:cubicBezTo>
                    <a:pt x="1713" y="1622"/>
                    <a:pt x="1858" y="1611"/>
                    <a:pt x="2001" y="1594"/>
                  </a:cubicBezTo>
                  <a:cubicBezTo>
                    <a:pt x="2340" y="1554"/>
                    <a:pt x="2675" y="1487"/>
                    <a:pt x="3001" y="1394"/>
                  </a:cubicBezTo>
                  <a:cubicBezTo>
                    <a:pt x="3350" y="1296"/>
                    <a:pt x="3689" y="1164"/>
                    <a:pt x="4022" y="1012"/>
                  </a:cubicBezTo>
                  <a:cubicBezTo>
                    <a:pt x="4354" y="859"/>
                    <a:pt x="4676" y="680"/>
                    <a:pt x="4983" y="479"/>
                  </a:cubicBezTo>
                  <a:cubicBezTo>
                    <a:pt x="5019" y="456"/>
                    <a:pt x="5059" y="428"/>
                    <a:pt x="5098" y="405"/>
                  </a:cubicBezTo>
                  <a:cubicBezTo>
                    <a:pt x="5145" y="372"/>
                    <a:pt x="5111" y="307"/>
                    <a:pt x="5065" y="307"/>
                  </a:cubicBezTo>
                  <a:cubicBezTo>
                    <a:pt x="5055" y="307"/>
                    <a:pt x="5044" y="310"/>
                    <a:pt x="5034" y="317"/>
                  </a:cubicBezTo>
                  <a:cubicBezTo>
                    <a:pt x="4735" y="518"/>
                    <a:pt x="4426" y="699"/>
                    <a:pt x="4100" y="855"/>
                  </a:cubicBezTo>
                  <a:cubicBezTo>
                    <a:pt x="3776" y="1012"/>
                    <a:pt x="3440" y="1149"/>
                    <a:pt x="3094" y="1255"/>
                  </a:cubicBezTo>
                  <a:cubicBezTo>
                    <a:pt x="2771" y="1353"/>
                    <a:pt x="2440" y="1428"/>
                    <a:pt x="2108" y="1473"/>
                  </a:cubicBezTo>
                  <a:cubicBezTo>
                    <a:pt x="1846" y="1507"/>
                    <a:pt x="1582" y="1527"/>
                    <a:pt x="1317" y="1527"/>
                  </a:cubicBezTo>
                  <a:cubicBezTo>
                    <a:pt x="1258" y="1527"/>
                    <a:pt x="1199" y="1526"/>
                    <a:pt x="1140" y="1524"/>
                  </a:cubicBezTo>
                  <a:cubicBezTo>
                    <a:pt x="1112" y="1524"/>
                    <a:pt x="1081" y="1522"/>
                    <a:pt x="1051" y="1522"/>
                  </a:cubicBezTo>
                  <a:cubicBezTo>
                    <a:pt x="1285" y="1142"/>
                    <a:pt x="1528" y="769"/>
                    <a:pt x="1780" y="403"/>
                  </a:cubicBezTo>
                  <a:cubicBezTo>
                    <a:pt x="1852" y="298"/>
                    <a:pt x="1924" y="194"/>
                    <a:pt x="1999" y="89"/>
                  </a:cubicBezTo>
                  <a:cubicBezTo>
                    <a:pt x="2014" y="66"/>
                    <a:pt x="2014" y="34"/>
                    <a:pt x="1991" y="13"/>
                  </a:cubicBezTo>
                  <a:cubicBezTo>
                    <a:pt x="1981" y="5"/>
                    <a:pt x="1970" y="1"/>
                    <a:pt x="1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3317050" y="3079625"/>
              <a:ext cx="41050" cy="65725"/>
            </a:xfrm>
            <a:custGeom>
              <a:avLst/>
              <a:gdLst/>
              <a:ahLst/>
              <a:cxnLst/>
              <a:rect l="l" t="t" r="r" b="b"/>
              <a:pathLst>
                <a:path w="1642" h="2629" extrusionOk="0">
                  <a:moveTo>
                    <a:pt x="506" y="1"/>
                  </a:moveTo>
                  <a:cubicBezTo>
                    <a:pt x="486" y="1"/>
                    <a:pt x="467" y="9"/>
                    <a:pt x="457" y="29"/>
                  </a:cubicBezTo>
                  <a:cubicBezTo>
                    <a:pt x="329" y="285"/>
                    <a:pt x="224" y="551"/>
                    <a:pt x="147" y="829"/>
                  </a:cubicBezTo>
                  <a:cubicBezTo>
                    <a:pt x="81" y="1071"/>
                    <a:pt x="30" y="1319"/>
                    <a:pt x="13" y="1568"/>
                  </a:cubicBezTo>
                  <a:cubicBezTo>
                    <a:pt x="0" y="1813"/>
                    <a:pt x="11" y="2086"/>
                    <a:pt x="124" y="2310"/>
                  </a:cubicBezTo>
                  <a:cubicBezTo>
                    <a:pt x="213" y="2486"/>
                    <a:pt x="390" y="2628"/>
                    <a:pt x="589" y="2628"/>
                  </a:cubicBezTo>
                  <a:cubicBezTo>
                    <a:pt x="618" y="2628"/>
                    <a:pt x="648" y="2625"/>
                    <a:pt x="678" y="2619"/>
                  </a:cubicBezTo>
                  <a:cubicBezTo>
                    <a:pt x="851" y="2580"/>
                    <a:pt x="981" y="2452"/>
                    <a:pt x="1072" y="2303"/>
                  </a:cubicBezTo>
                  <a:lnTo>
                    <a:pt x="1096" y="2312"/>
                  </a:lnTo>
                  <a:cubicBezTo>
                    <a:pt x="1148" y="2322"/>
                    <a:pt x="1201" y="2330"/>
                    <a:pt x="1254" y="2330"/>
                  </a:cubicBezTo>
                  <a:cubicBezTo>
                    <a:pt x="1297" y="2330"/>
                    <a:pt x="1339" y="2325"/>
                    <a:pt x="1381" y="2312"/>
                  </a:cubicBezTo>
                  <a:cubicBezTo>
                    <a:pt x="1482" y="2280"/>
                    <a:pt x="1548" y="2197"/>
                    <a:pt x="1569" y="2094"/>
                  </a:cubicBezTo>
                  <a:cubicBezTo>
                    <a:pt x="1641" y="1745"/>
                    <a:pt x="1430" y="1412"/>
                    <a:pt x="1256" y="1129"/>
                  </a:cubicBezTo>
                  <a:cubicBezTo>
                    <a:pt x="1030" y="767"/>
                    <a:pt x="800" y="402"/>
                    <a:pt x="574" y="38"/>
                  </a:cubicBezTo>
                  <a:cubicBezTo>
                    <a:pt x="560" y="16"/>
                    <a:pt x="532" y="1"/>
                    <a:pt x="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3370800" y="3142175"/>
              <a:ext cx="58575" cy="39750"/>
            </a:xfrm>
            <a:custGeom>
              <a:avLst/>
              <a:gdLst/>
              <a:ahLst/>
              <a:cxnLst/>
              <a:rect l="l" t="t" r="r" b="b"/>
              <a:pathLst>
                <a:path w="2343" h="1590" extrusionOk="0">
                  <a:moveTo>
                    <a:pt x="2040" y="0"/>
                  </a:moveTo>
                  <a:cubicBezTo>
                    <a:pt x="1885" y="0"/>
                    <a:pt x="1729" y="2"/>
                    <a:pt x="1576" y="8"/>
                  </a:cubicBezTo>
                  <a:cubicBezTo>
                    <a:pt x="1369" y="12"/>
                    <a:pt x="1167" y="25"/>
                    <a:pt x="962" y="42"/>
                  </a:cubicBezTo>
                  <a:cubicBezTo>
                    <a:pt x="770" y="59"/>
                    <a:pt x="572" y="76"/>
                    <a:pt x="397" y="159"/>
                  </a:cubicBezTo>
                  <a:cubicBezTo>
                    <a:pt x="235" y="234"/>
                    <a:pt x="80" y="375"/>
                    <a:pt x="35" y="556"/>
                  </a:cubicBezTo>
                  <a:cubicBezTo>
                    <a:pt x="1" y="705"/>
                    <a:pt x="33" y="871"/>
                    <a:pt x="141" y="980"/>
                  </a:cubicBezTo>
                  <a:cubicBezTo>
                    <a:pt x="124" y="1033"/>
                    <a:pt x="112" y="1084"/>
                    <a:pt x="109" y="1140"/>
                  </a:cubicBezTo>
                  <a:cubicBezTo>
                    <a:pt x="101" y="1263"/>
                    <a:pt x="139" y="1398"/>
                    <a:pt x="231" y="1483"/>
                  </a:cubicBezTo>
                  <a:cubicBezTo>
                    <a:pt x="319" y="1561"/>
                    <a:pt x="427" y="1589"/>
                    <a:pt x="539" y="1589"/>
                  </a:cubicBezTo>
                  <a:cubicBezTo>
                    <a:pt x="640" y="1589"/>
                    <a:pt x="745" y="1565"/>
                    <a:pt x="838" y="1534"/>
                  </a:cubicBezTo>
                  <a:cubicBezTo>
                    <a:pt x="1064" y="1459"/>
                    <a:pt x="1265" y="1334"/>
                    <a:pt x="1448" y="1184"/>
                  </a:cubicBezTo>
                  <a:cubicBezTo>
                    <a:pt x="1631" y="1033"/>
                    <a:pt x="1791" y="854"/>
                    <a:pt x="1942" y="671"/>
                  </a:cubicBezTo>
                  <a:cubicBezTo>
                    <a:pt x="2017" y="577"/>
                    <a:pt x="2091" y="485"/>
                    <a:pt x="2164" y="389"/>
                  </a:cubicBezTo>
                  <a:cubicBezTo>
                    <a:pt x="2232" y="298"/>
                    <a:pt x="2311" y="204"/>
                    <a:pt x="2334" y="91"/>
                  </a:cubicBezTo>
                  <a:cubicBezTo>
                    <a:pt x="2343" y="51"/>
                    <a:pt x="2322" y="2"/>
                    <a:pt x="2273" y="2"/>
                  </a:cubicBezTo>
                  <a:cubicBezTo>
                    <a:pt x="2195" y="1"/>
                    <a:pt x="2118" y="0"/>
                    <a:pt x="2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3349225" y="3037750"/>
              <a:ext cx="91725" cy="98350"/>
            </a:xfrm>
            <a:custGeom>
              <a:avLst/>
              <a:gdLst/>
              <a:ahLst/>
              <a:cxnLst/>
              <a:rect l="l" t="t" r="r" b="b"/>
              <a:pathLst>
                <a:path w="3669" h="3934" extrusionOk="0">
                  <a:moveTo>
                    <a:pt x="3600" y="1"/>
                  </a:moveTo>
                  <a:cubicBezTo>
                    <a:pt x="3597" y="1"/>
                    <a:pt x="3593" y="1"/>
                    <a:pt x="3590" y="2"/>
                  </a:cubicBezTo>
                  <a:cubicBezTo>
                    <a:pt x="3538" y="12"/>
                    <a:pt x="3485" y="23"/>
                    <a:pt x="3434" y="33"/>
                  </a:cubicBezTo>
                  <a:cubicBezTo>
                    <a:pt x="3016" y="123"/>
                    <a:pt x="2603" y="244"/>
                    <a:pt x="2200" y="396"/>
                  </a:cubicBezTo>
                  <a:cubicBezTo>
                    <a:pt x="1802" y="549"/>
                    <a:pt x="1412" y="733"/>
                    <a:pt x="1043" y="948"/>
                  </a:cubicBezTo>
                  <a:cubicBezTo>
                    <a:pt x="674" y="1161"/>
                    <a:pt x="310" y="1429"/>
                    <a:pt x="137" y="1832"/>
                  </a:cubicBezTo>
                  <a:cubicBezTo>
                    <a:pt x="1" y="2152"/>
                    <a:pt x="1" y="2546"/>
                    <a:pt x="229" y="2823"/>
                  </a:cubicBezTo>
                  <a:cubicBezTo>
                    <a:pt x="393" y="3019"/>
                    <a:pt x="648" y="3139"/>
                    <a:pt x="901" y="3139"/>
                  </a:cubicBezTo>
                  <a:cubicBezTo>
                    <a:pt x="953" y="3139"/>
                    <a:pt x="1005" y="3134"/>
                    <a:pt x="1056" y="3124"/>
                  </a:cubicBezTo>
                  <a:cubicBezTo>
                    <a:pt x="1066" y="3154"/>
                    <a:pt x="1075" y="3185"/>
                    <a:pt x="1085" y="3215"/>
                  </a:cubicBezTo>
                  <a:cubicBezTo>
                    <a:pt x="1149" y="3407"/>
                    <a:pt x="1230" y="3610"/>
                    <a:pt x="1384" y="3750"/>
                  </a:cubicBezTo>
                  <a:cubicBezTo>
                    <a:pt x="1510" y="3868"/>
                    <a:pt x="1671" y="3934"/>
                    <a:pt x="1844" y="3934"/>
                  </a:cubicBezTo>
                  <a:cubicBezTo>
                    <a:pt x="1852" y="3934"/>
                    <a:pt x="1860" y="3934"/>
                    <a:pt x="1868" y="3934"/>
                  </a:cubicBezTo>
                  <a:cubicBezTo>
                    <a:pt x="2036" y="3931"/>
                    <a:pt x="2204" y="3878"/>
                    <a:pt x="2345" y="3789"/>
                  </a:cubicBezTo>
                  <a:cubicBezTo>
                    <a:pt x="2524" y="3674"/>
                    <a:pt x="2665" y="3507"/>
                    <a:pt x="2780" y="3330"/>
                  </a:cubicBezTo>
                  <a:cubicBezTo>
                    <a:pt x="2888" y="3160"/>
                    <a:pt x="2978" y="2979"/>
                    <a:pt x="3063" y="2798"/>
                  </a:cubicBezTo>
                  <a:cubicBezTo>
                    <a:pt x="3142" y="2629"/>
                    <a:pt x="3212" y="2457"/>
                    <a:pt x="3276" y="2282"/>
                  </a:cubicBezTo>
                  <a:cubicBezTo>
                    <a:pt x="3408" y="1928"/>
                    <a:pt x="3504" y="1562"/>
                    <a:pt x="3570" y="1191"/>
                  </a:cubicBezTo>
                  <a:cubicBezTo>
                    <a:pt x="3636" y="822"/>
                    <a:pt x="3668" y="447"/>
                    <a:pt x="3668" y="72"/>
                  </a:cubicBezTo>
                  <a:cubicBezTo>
                    <a:pt x="3668" y="33"/>
                    <a:pt x="3640" y="1"/>
                    <a:pt x="36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3330375" y="3057850"/>
              <a:ext cx="91000" cy="147400"/>
            </a:xfrm>
            <a:custGeom>
              <a:avLst/>
              <a:gdLst/>
              <a:ahLst/>
              <a:cxnLst/>
              <a:rect l="l" t="t" r="r" b="b"/>
              <a:pathLst>
                <a:path w="3640" h="5896" extrusionOk="0">
                  <a:moveTo>
                    <a:pt x="3541" y="1"/>
                  </a:moveTo>
                  <a:cubicBezTo>
                    <a:pt x="3527" y="1"/>
                    <a:pt x="3513" y="6"/>
                    <a:pt x="3500" y="18"/>
                  </a:cubicBezTo>
                  <a:cubicBezTo>
                    <a:pt x="3461" y="59"/>
                    <a:pt x="3421" y="95"/>
                    <a:pt x="3380" y="135"/>
                  </a:cubicBezTo>
                  <a:cubicBezTo>
                    <a:pt x="3058" y="453"/>
                    <a:pt x="2758" y="794"/>
                    <a:pt x="2481" y="1154"/>
                  </a:cubicBezTo>
                  <a:cubicBezTo>
                    <a:pt x="2206" y="1508"/>
                    <a:pt x="1959" y="1885"/>
                    <a:pt x="1746" y="2279"/>
                  </a:cubicBezTo>
                  <a:cubicBezTo>
                    <a:pt x="1545" y="2650"/>
                    <a:pt x="1373" y="3038"/>
                    <a:pt x="1234" y="3434"/>
                  </a:cubicBezTo>
                  <a:cubicBezTo>
                    <a:pt x="1175" y="3605"/>
                    <a:pt x="1121" y="3775"/>
                    <a:pt x="1076" y="3948"/>
                  </a:cubicBezTo>
                  <a:cubicBezTo>
                    <a:pt x="981" y="3807"/>
                    <a:pt x="893" y="3660"/>
                    <a:pt x="810" y="3509"/>
                  </a:cubicBezTo>
                  <a:cubicBezTo>
                    <a:pt x="456" y="2859"/>
                    <a:pt x="226" y="2145"/>
                    <a:pt x="139" y="1412"/>
                  </a:cubicBezTo>
                  <a:cubicBezTo>
                    <a:pt x="135" y="1380"/>
                    <a:pt x="104" y="1357"/>
                    <a:pt x="72" y="1357"/>
                  </a:cubicBezTo>
                  <a:cubicBezTo>
                    <a:pt x="67" y="1357"/>
                    <a:pt x="63" y="1357"/>
                    <a:pt x="58" y="1359"/>
                  </a:cubicBezTo>
                  <a:cubicBezTo>
                    <a:pt x="22" y="1367"/>
                    <a:pt x="0" y="1401"/>
                    <a:pt x="11" y="1444"/>
                  </a:cubicBezTo>
                  <a:cubicBezTo>
                    <a:pt x="36" y="1653"/>
                    <a:pt x="73" y="1859"/>
                    <a:pt x="120" y="2064"/>
                  </a:cubicBezTo>
                  <a:cubicBezTo>
                    <a:pt x="290" y="2803"/>
                    <a:pt x="601" y="3502"/>
                    <a:pt x="1034" y="4125"/>
                  </a:cubicBezTo>
                  <a:lnTo>
                    <a:pt x="1036" y="4127"/>
                  </a:lnTo>
                  <a:cubicBezTo>
                    <a:pt x="995" y="4289"/>
                    <a:pt x="961" y="4451"/>
                    <a:pt x="936" y="4617"/>
                  </a:cubicBezTo>
                  <a:cubicBezTo>
                    <a:pt x="865" y="5013"/>
                    <a:pt x="834" y="5418"/>
                    <a:pt x="842" y="5823"/>
                  </a:cubicBezTo>
                  <a:cubicBezTo>
                    <a:pt x="844" y="5862"/>
                    <a:pt x="868" y="5894"/>
                    <a:pt x="906" y="5896"/>
                  </a:cubicBezTo>
                  <a:cubicBezTo>
                    <a:pt x="940" y="5896"/>
                    <a:pt x="978" y="5868"/>
                    <a:pt x="978" y="5832"/>
                  </a:cubicBezTo>
                  <a:lnTo>
                    <a:pt x="978" y="5681"/>
                  </a:lnTo>
                  <a:cubicBezTo>
                    <a:pt x="978" y="5363"/>
                    <a:pt x="1004" y="5048"/>
                    <a:pt x="1053" y="4734"/>
                  </a:cubicBezTo>
                  <a:cubicBezTo>
                    <a:pt x="1060" y="4739"/>
                    <a:pt x="1070" y="4741"/>
                    <a:pt x="1079" y="4741"/>
                  </a:cubicBezTo>
                  <a:cubicBezTo>
                    <a:pt x="1089" y="4741"/>
                    <a:pt x="1100" y="4739"/>
                    <a:pt x="1111" y="4734"/>
                  </a:cubicBezTo>
                  <a:cubicBezTo>
                    <a:pt x="1258" y="4683"/>
                    <a:pt x="1407" y="4630"/>
                    <a:pt x="1554" y="4577"/>
                  </a:cubicBezTo>
                  <a:cubicBezTo>
                    <a:pt x="2078" y="4387"/>
                    <a:pt x="2598" y="4184"/>
                    <a:pt x="3112" y="3969"/>
                  </a:cubicBezTo>
                  <a:cubicBezTo>
                    <a:pt x="3144" y="3954"/>
                    <a:pt x="3157" y="3912"/>
                    <a:pt x="3142" y="3880"/>
                  </a:cubicBezTo>
                  <a:cubicBezTo>
                    <a:pt x="3128" y="3857"/>
                    <a:pt x="3105" y="3845"/>
                    <a:pt x="3080" y="3845"/>
                  </a:cubicBezTo>
                  <a:cubicBezTo>
                    <a:pt x="3070" y="3845"/>
                    <a:pt x="3060" y="3846"/>
                    <a:pt x="3050" y="3850"/>
                  </a:cubicBezTo>
                  <a:cubicBezTo>
                    <a:pt x="2907" y="3912"/>
                    <a:pt x="2762" y="3969"/>
                    <a:pt x="2615" y="4029"/>
                  </a:cubicBezTo>
                  <a:cubicBezTo>
                    <a:pt x="2104" y="4233"/>
                    <a:pt x="1588" y="4425"/>
                    <a:pt x="1068" y="4606"/>
                  </a:cubicBezTo>
                  <a:cubicBezTo>
                    <a:pt x="1074" y="4568"/>
                    <a:pt x="1079" y="4532"/>
                    <a:pt x="1087" y="4493"/>
                  </a:cubicBezTo>
                  <a:cubicBezTo>
                    <a:pt x="1162" y="4099"/>
                    <a:pt x="1270" y="3716"/>
                    <a:pt x="1409" y="3341"/>
                  </a:cubicBezTo>
                  <a:cubicBezTo>
                    <a:pt x="1554" y="2948"/>
                    <a:pt x="1733" y="2571"/>
                    <a:pt x="1937" y="2209"/>
                  </a:cubicBezTo>
                  <a:cubicBezTo>
                    <a:pt x="2159" y="1819"/>
                    <a:pt x="2411" y="1450"/>
                    <a:pt x="2688" y="1101"/>
                  </a:cubicBezTo>
                  <a:cubicBezTo>
                    <a:pt x="2965" y="751"/>
                    <a:pt x="3265" y="427"/>
                    <a:pt x="3589" y="120"/>
                  </a:cubicBezTo>
                  <a:cubicBezTo>
                    <a:pt x="3639" y="72"/>
                    <a:pt x="3593" y="1"/>
                    <a:pt x="35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3496650" y="3381100"/>
              <a:ext cx="31150" cy="20275"/>
            </a:xfrm>
            <a:custGeom>
              <a:avLst/>
              <a:gdLst/>
              <a:ahLst/>
              <a:cxnLst/>
              <a:rect l="l" t="t" r="r" b="b"/>
              <a:pathLst>
                <a:path w="1246" h="811" extrusionOk="0">
                  <a:moveTo>
                    <a:pt x="396" y="1"/>
                  </a:moveTo>
                  <a:cubicBezTo>
                    <a:pt x="348" y="1"/>
                    <a:pt x="306" y="22"/>
                    <a:pt x="280" y="63"/>
                  </a:cubicBezTo>
                  <a:cubicBezTo>
                    <a:pt x="256" y="103"/>
                    <a:pt x="250" y="148"/>
                    <a:pt x="246" y="193"/>
                  </a:cubicBezTo>
                  <a:lnTo>
                    <a:pt x="246" y="205"/>
                  </a:lnTo>
                  <a:cubicBezTo>
                    <a:pt x="167" y="229"/>
                    <a:pt x="92" y="276"/>
                    <a:pt x="54" y="350"/>
                  </a:cubicBezTo>
                  <a:cubicBezTo>
                    <a:pt x="1" y="450"/>
                    <a:pt x="50" y="570"/>
                    <a:pt x="128" y="642"/>
                  </a:cubicBezTo>
                  <a:cubicBezTo>
                    <a:pt x="218" y="723"/>
                    <a:pt x="342" y="759"/>
                    <a:pt x="457" y="781"/>
                  </a:cubicBezTo>
                  <a:cubicBezTo>
                    <a:pt x="574" y="804"/>
                    <a:pt x="693" y="811"/>
                    <a:pt x="813" y="811"/>
                  </a:cubicBezTo>
                  <a:cubicBezTo>
                    <a:pt x="949" y="808"/>
                    <a:pt x="1085" y="794"/>
                    <a:pt x="1218" y="766"/>
                  </a:cubicBezTo>
                  <a:cubicBezTo>
                    <a:pt x="1245" y="759"/>
                    <a:pt x="1243" y="725"/>
                    <a:pt x="1230" y="710"/>
                  </a:cubicBezTo>
                  <a:cubicBezTo>
                    <a:pt x="1088" y="561"/>
                    <a:pt x="949" y="412"/>
                    <a:pt x="808" y="263"/>
                  </a:cubicBezTo>
                  <a:cubicBezTo>
                    <a:pt x="700" y="148"/>
                    <a:pt x="572" y="11"/>
                    <a:pt x="403" y="1"/>
                  </a:cubicBezTo>
                  <a:cubicBezTo>
                    <a:pt x="401" y="1"/>
                    <a:pt x="399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1"/>
            <p:cNvSpPr/>
            <p:nvPr/>
          </p:nvSpPr>
          <p:spPr>
            <a:xfrm>
              <a:off x="3486275" y="3346150"/>
              <a:ext cx="24525" cy="25125"/>
            </a:xfrm>
            <a:custGeom>
              <a:avLst/>
              <a:gdLst/>
              <a:ahLst/>
              <a:cxnLst/>
              <a:rect l="l" t="t" r="r" b="b"/>
              <a:pathLst>
                <a:path w="981" h="1005" extrusionOk="0">
                  <a:moveTo>
                    <a:pt x="937" y="1"/>
                  </a:moveTo>
                  <a:cubicBezTo>
                    <a:pt x="882" y="1"/>
                    <a:pt x="835" y="23"/>
                    <a:pt x="786" y="43"/>
                  </a:cubicBezTo>
                  <a:cubicBezTo>
                    <a:pt x="733" y="65"/>
                    <a:pt x="682" y="88"/>
                    <a:pt x="629" y="112"/>
                  </a:cubicBezTo>
                  <a:cubicBezTo>
                    <a:pt x="526" y="161"/>
                    <a:pt x="424" y="212"/>
                    <a:pt x="335" y="278"/>
                  </a:cubicBezTo>
                  <a:cubicBezTo>
                    <a:pt x="243" y="342"/>
                    <a:pt x="160" y="421"/>
                    <a:pt x="100" y="514"/>
                  </a:cubicBezTo>
                  <a:cubicBezTo>
                    <a:pt x="47" y="597"/>
                    <a:pt x="0" y="706"/>
                    <a:pt x="49" y="800"/>
                  </a:cubicBezTo>
                  <a:cubicBezTo>
                    <a:pt x="75" y="853"/>
                    <a:pt x="134" y="885"/>
                    <a:pt x="192" y="898"/>
                  </a:cubicBezTo>
                  <a:cubicBezTo>
                    <a:pt x="220" y="904"/>
                    <a:pt x="243" y="904"/>
                    <a:pt x="269" y="904"/>
                  </a:cubicBezTo>
                  <a:cubicBezTo>
                    <a:pt x="307" y="968"/>
                    <a:pt x="379" y="1002"/>
                    <a:pt x="454" y="1005"/>
                  </a:cubicBezTo>
                  <a:cubicBezTo>
                    <a:pt x="456" y="1005"/>
                    <a:pt x="457" y="1005"/>
                    <a:pt x="459" y="1005"/>
                  </a:cubicBezTo>
                  <a:cubicBezTo>
                    <a:pt x="545" y="1005"/>
                    <a:pt x="628" y="950"/>
                    <a:pt x="680" y="885"/>
                  </a:cubicBezTo>
                  <a:cubicBezTo>
                    <a:pt x="735" y="813"/>
                    <a:pt x="767" y="725"/>
                    <a:pt x="797" y="638"/>
                  </a:cubicBezTo>
                  <a:cubicBezTo>
                    <a:pt x="829" y="544"/>
                    <a:pt x="859" y="453"/>
                    <a:pt x="887" y="361"/>
                  </a:cubicBezTo>
                  <a:cubicBezTo>
                    <a:pt x="919" y="254"/>
                    <a:pt x="948" y="148"/>
                    <a:pt x="976" y="37"/>
                  </a:cubicBezTo>
                  <a:cubicBezTo>
                    <a:pt x="980" y="16"/>
                    <a:pt x="961" y="1"/>
                    <a:pt x="944" y="1"/>
                  </a:cubicBezTo>
                  <a:cubicBezTo>
                    <a:pt x="942" y="1"/>
                    <a:pt x="939" y="1"/>
                    <a:pt x="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3509025" y="3350900"/>
              <a:ext cx="51275" cy="38000"/>
            </a:xfrm>
            <a:custGeom>
              <a:avLst/>
              <a:gdLst/>
              <a:ahLst/>
              <a:cxnLst/>
              <a:rect l="l" t="t" r="r" b="b"/>
              <a:pathLst>
                <a:path w="2051" h="1520" extrusionOk="0">
                  <a:moveTo>
                    <a:pt x="1233" y="0"/>
                  </a:moveTo>
                  <a:cubicBezTo>
                    <a:pt x="1140" y="0"/>
                    <a:pt x="1047" y="4"/>
                    <a:pt x="955" y="13"/>
                  </a:cubicBezTo>
                  <a:cubicBezTo>
                    <a:pt x="867" y="22"/>
                    <a:pt x="780" y="34"/>
                    <a:pt x="691" y="49"/>
                  </a:cubicBezTo>
                  <a:cubicBezTo>
                    <a:pt x="599" y="66"/>
                    <a:pt x="503" y="88"/>
                    <a:pt x="411" y="118"/>
                  </a:cubicBezTo>
                  <a:cubicBezTo>
                    <a:pt x="315" y="150"/>
                    <a:pt x="222" y="192"/>
                    <a:pt x="149" y="260"/>
                  </a:cubicBezTo>
                  <a:cubicBezTo>
                    <a:pt x="90" y="314"/>
                    <a:pt x="45" y="386"/>
                    <a:pt x="24" y="463"/>
                  </a:cubicBezTo>
                  <a:cubicBezTo>
                    <a:pt x="0" y="546"/>
                    <a:pt x="11" y="633"/>
                    <a:pt x="49" y="708"/>
                  </a:cubicBezTo>
                  <a:cubicBezTo>
                    <a:pt x="98" y="795"/>
                    <a:pt x="181" y="857"/>
                    <a:pt x="260" y="910"/>
                  </a:cubicBezTo>
                  <a:cubicBezTo>
                    <a:pt x="273" y="919"/>
                    <a:pt x="288" y="927"/>
                    <a:pt x="296" y="934"/>
                  </a:cubicBezTo>
                  <a:cubicBezTo>
                    <a:pt x="234" y="1066"/>
                    <a:pt x="252" y="1232"/>
                    <a:pt x="337" y="1349"/>
                  </a:cubicBezTo>
                  <a:cubicBezTo>
                    <a:pt x="423" y="1466"/>
                    <a:pt x="563" y="1519"/>
                    <a:pt x="703" y="1519"/>
                  </a:cubicBezTo>
                  <a:cubicBezTo>
                    <a:pt x="730" y="1519"/>
                    <a:pt x="756" y="1517"/>
                    <a:pt x="782" y="1514"/>
                  </a:cubicBezTo>
                  <a:cubicBezTo>
                    <a:pt x="987" y="1482"/>
                    <a:pt x="1155" y="1347"/>
                    <a:pt x="1300" y="1205"/>
                  </a:cubicBezTo>
                  <a:cubicBezTo>
                    <a:pt x="1443" y="1060"/>
                    <a:pt x="1573" y="902"/>
                    <a:pt x="1694" y="738"/>
                  </a:cubicBezTo>
                  <a:cubicBezTo>
                    <a:pt x="1814" y="572"/>
                    <a:pt x="1916" y="397"/>
                    <a:pt x="2010" y="214"/>
                  </a:cubicBezTo>
                  <a:cubicBezTo>
                    <a:pt x="2020" y="192"/>
                    <a:pt x="2031" y="167"/>
                    <a:pt x="2042" y="145"/>
                  </a:cubicBezTo>
                  <a:cubicBezTo>
                    <a:pt x="2050" y="128"/>
                    <a:pt x="2040" y="107"/>
                    <a:pt x="2020" y="101"/>
                  </a:cubicBezTo>
                  <a:cubicBezTo>
                    <a:pt x="1848" y="56"/>
                    <a:pt x="1671" y="26"/>
                    <a:pt x="1494" y="11"/>
                  </a:cubicBezTo>
                  <a:cubicBezTo>
                    <a:pt x="1407" y="4"/>
                    <a:pt x="1320" y="0"/>
                    <a:pt x="1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3472625" y="3353950"/>
              <a:ext cx="76225" cy="43750"/>
            </a:xfrm>
            <a:custGeom>
              <a:avLst/>
              <a:gdLst/>
              <a:ahLst/>
              <a:cxnLst/>
              <a:rect l="l" t="t" r="r" b="b"/>
              <a:pathLst>
                <a:path w="3049" h="1750" extrusionOk="0">
                  <a:moveTo>
                    <a:pt x="1180" y="1"/>
                  </a:moveTo>
                  <a:cubicBezTo>
                    <a:pt x="1172" y="1"/>
                    <a:pt x="1163" y="4"/>
                    <a:pt x="1158" y="11"/>
                  </a:cubicBezTo>
                  <a:cubicBezTo>
                    <a:pt x="998" y="222"/>
                    <a:pt x="840" y="437"/>
                    <a:pt x="689" y="654"/>
                  </a:cubicBezTo>
                  <a:cubicBezTo>
                    <a:pt x="646" y="716"/>
                    <a:pt x="604" y="778"/>
                    <a:pt x="563" y="840"/>
                  </a:cubicBezTo>
                  <a:cubicBezTo>
                    <a:pt x="557" y="846"/>
                    <a:pt x="555" y="857"/>
                    <a:pt x="555" y="865"/>
                  </a:cubicBezTo>
                  <a:cubicBezTo>
                    <a:pt x="405" y="850"/>
                    <a:pt x="256" y="823"/>
                    <a:pt x="109" y="786"/>
                  </a:cubicBezTo>
                  <a:cubicBezTo>
                    <a:pt x="86" y="780"/>
                    <a:pt x="64" y="771"/>
                    <a:pt x="41" y="767"/>
                  </a:cubicBezTo>
                  <a:cubicBezTo>
                    <a:pt x="38" y="766"/>
                    <a:pt x="35" y="766"/>
                    <a:pt x="33" y="766"/>
                  </a:cubicBezTo>
                  <a:cubicBezTo>
                    <a:pt x="19" y="766"/>
                    <a:pt x="6" y="778"/>
                    <a:pt x="3" y="791"/>
                  </a:cubicBezTo>
                  <a:cubicBezTo>
                    <a:pt x="0" y="810"/>
                    <a:pt x="11" y="823"/>
                    <a:pt x="28" y="829"/>
                  </a:cubicBezTo>
                  <a:cubicBezTo>
                    <a:pt x="214" y="882"/>
                    <a:pt x="403" y="914"/>
                    <a:pt x="595" y="931"/>
                  </a:cubicBezTo>
                  <a:cubicBezTo>
                    <a:pt x="674" y="940"/>
                    <a:pt x="753" y="942"/>
                    <a:pt x="832" y="946"/>
                  </a:cubicBezTo>
                  <a:cubicBezTo>
                    <a:pt x="1066" y="1219"/>
                    <a:pt x="1352" y="1447"/>
                    <a:pt x="1669" y="1613"/>
                  </a:cubicBezTo>
                  <a:cubicBezTo>
                    <a:pt x="1757" y="1662"/>
                    <a:pt x="1846" y="1703"/>
                    <a:pt x="1940" y="1739"/>
                  </a:cubicBezTo>
                  <a:cubicBezTo>
                    <a:pt x="1948" y="1746"/>
                    <a:pt x="1956" y="1749"/>
                    <a:pt x="1963" y="1749"/>
                  </a:cubicBezTo>
                  <a:cubicBezTo>
                    <a:pt x="1973" y="1749"/>
                    <a:pt x="1981" y="1743"/>
                    <a:pt x="1985" y="1735"/>
                  </a:cubicBezTo>
                  <a:cubicBezTo>
                    <a:pt x="1993" y="1722"/>
                    <a:pt x="1989" y="1696"/>
                    <a:pt x="1972" y="1692"/>
                  </a:cubicBezTo>
                  <a:cubicBezTo>
                    <a:pt x="1644" y="1562"/>
                    <a:pt x="1343" y="1372"/>
                    <a:pt x="1087" y="1129"/>
                  </a:cubicBezTo>
                  <a:cubicBezTo>
                    <a:pt x="1030" y="1074"/>
                    <a:pt x="970" y="1014"/>
                    <a:pt x="917" y="953"/>
                  </a:cubicBezTo>
                  <a:cubicBezTo>
                    <a:pt x="1002" y="953"/>
                    <a:pt x="1087" y="950"/>
                    <a:pt x="1173" y="942"/>
                  </a:cubicBezTo>
                  <a:cubicBezTo>
                    <a:pt x="1373" y="927"/>
                    <a:pt x="1569" y="895"/>
                    <a:pt x="1765" y="846"/>
                  </a:cubicBezTo>
                  <a:cubicBezTo>
                    <a:pt x="1972" y="797"/>
                    <a:pt x="2174" y="727"/>
                    <a:pt x="2372" y="643"/>
                  </a:cubicBezTo>
                  <a:cubicBezTo>
                    <a:pt x="2571" y="563"/>
                    <a:pt x="2762" y="462"/>
                    <a:pt x="2950" y="352"/>
                  </a:cubicBezTo>
                  <a:cubicBezTo>
                    <a:pt x="2973" y="339"/>
                    <a:pt x="2995" y="324"/>
                    <a:pt x="3018" y="309"/>
                  </a:cubicBezTo>
                  <a:cubicBezTo>
                    <a:pt x="3049" y="291"/>
                    <a:pt x="3028" y="251"/>
                    <a:pt x="3000" y="251"/>
                  </a:cubicBezTo>
                  <a:cubicBezTo>
                    <a:pt x="2995" y="251"/>
                    <a:pt x="2990" y="252"/>
                    <a:pt x="2984" y="256"/>
                  </a:cubicBezTo>
                  <a:cubicBezTo>
                    <a:pt x="2805" y="366"/>
                    <a:pt x="2620" y="467"/>
                    <a:pt x="2426" y="552"/>
                  </a:cubicBezTo>
                  <a:cubicBezTo>
                    <a:pt x="2230" y="637"/>
                    <a:pt x="2031" y="707"/>
                    <a:pt x="1823" y="765"/>
                  </a:cubicBezTo>
                  <a:cubicBezTo>
                    <a:pt x="1631" y="814"/>
                    <a:pt x="1437" y="852"/>
                    <a:pt x="1239" y="872"/>
                  </a:cubicBezTo>
                  <a:cubicBezTo>
                    <a:pt x="1130" y="881"/>
                    <a:pt x="1019" y="887"/>
                    <a:pt x="908" y="887"/>
                  </a:cubicBezTo>
                  <a:cubicBezTo>
                    <a:pt x="829" y="887"/>
                    <a:pt x="749" y="884"/>
                    <a:pt x="670" y="878"/>
                  </a:cubicBezTo>
                  <a:cubicBezTo>
                    <a:pt x="650" y="878"/>
                    <a:pt x="636" y="876"/>
                    <a:pt x="616" y="874"/>
                  </a:cubicBezTo>
                  <a:cubicBezTo>
                    <a:pt x="763" y="654"/>
                    <a:pt x="915" y="441"/>
                    <a:pt x="1068" y="232"/>
                  </a:cubicBezTo>
                  <a:cubicBezTo>
                    <a:pt x="1115" y="172"/>
                    <a:pt x="1160" y="111"/>
                    <a:pt x="1205" y="53"/>
                  </a:cubicBezTo>
                  <a:cubicBezTo>
                    <a:pt x="1215" y="40"/>
                    <a:pt x="1215" y="21"/>
                    <a:pt x="1202" y="8"/>
                  </a:cubicBezTo>
                  <a:cubicBezTo>
                    <a:pt x="1196" y="3"/>
                    <a:pt x="1188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3114800" y="3200550"/>
              <a:ext cx="61300" cy="61650"/>
            </a:xfrm>
            <a:custGeom>
              <a:avLst/>
              <a:gdLst/>
              <a:ahLst/>
              <a:cxnLst/>
              <a:rect l="l" t="t" r="r" b="b"/>
              <a:pathLst>
                <a:path w="2452" h="2466" extrusionOk="0">
                  <a:moveTo>
                    <a:pt x="89" y="1"/>
                  </a:moveTo>
                  <a:cubicBezTo>
                    <a:pt x="46" y="1"/>
                    <a:pt x="1" y="30"/>
                    <a:pt x="11" y="79"/>
                  </a:cubicBezTo>
                  <a:cubicBezTo>
                    <a:pt x="64" y="399"/>
                    <a:pt x="148" y="712"/>
                    <a:pt x="261" y="1017"/>
                  </a:cubicBezTo>
                  <a:cubicBezTo>
                    <a:pt x="361" y="1279"/>
                    <a:pt x="480" y="1541"/>
                    <a:pt x="631" y="1780"/>
                  </a:cubicBezTo>
                  <a:cubicBezTo>
                    <a:pt x="781" y="2014"/>
                    <a:pt x="972" y="2255"/>
                    <a:pt x="1224" y="2385"/>
                  </a:cubicBezTo>
                  <a:cubicBezTo>
                    <a:pt x="1322" y="2436"/>
                    <a:pt x="1434" y="2465"/>
                    <a:pt x="1545" y="2465"/>
                  </a:cubicBezTo>
                  <a:cubicBezTo>
                    <a:pt x="1690" y="2465"/>
                    <a:pt x="1831" y="2416"/>
                    <a:pt x="1933" y="2300"/>
                  </a:cubicBezTo>
                  <a:cubicBezTo>
                    <a:pt x="2066" y="2151"/>
                    <a:pt x="2100" y="1946"/>
                    <a:pt x="2083" y="1752"/>
                  </a:cubicBezTo>
                  <a:cubicBezTo>
                    <a:pt x="2091" y="1752"/>
                    <a:pt x="2102" y="1748"/>
                    <a:pt x="2110" y="1744"/>
                  </a:cubicBezTo>
                  <a:cubicBezTo>
                    <a:pt x="2206" y="1695"/>
                    <a:pt x="2306" y="1639"/>
                    <a:pt x="2370" y="1552"/>
                  </a:cubicBezTo>
                  <a:cubicBezTo>
                    <a:pt x="2443" y="1454"/>
                    <a:pt x="2451" y="1332"/>
                    <a:pt x="2400" y="1224"/>
                  </a:cubicBezTo>
                  <a:cubicBezTo>
                    <a:pt x="2232" y="859"/>
                    <a:pt x="1821" y="693"/>
                    <a:pt x="1471" y="552"/>
                  </a:cubicBezTo>
                  <a:cubicBezTo>
                    <a:pt x="1021" y="371"/>
                    <a:pt x="570" y="188"/>
                    <a:pt x="120" y="7"/>
                  </a:cubicBezTo>
                  <a:cubicBezTo>
                    <a:pt x="110" y="3"/>
                    <a:pt x="100" y="1"/>
                    <a:pt x="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3202825" y="3192775"/>
              <a:ext cx="48225" cy="68225"/>
            </a:xfrm>
            <a:custGeom>
              <a:avLst/>
              <a:gdLst/>
              <a:ahLst/>
              <a:cxnLst/>
              <a:rect l="l" t="t" r="r" b="b"/>
              <a:pathLst>
                <a:path w="1929" h="2729" extrusionOk="0">
                  <a:moveTo>
                    <a:pt x="1800" y="0"/>
                  </a:moveTo>
                  <a:cubicBezTo>
                    <a:pt x="1787" y="0"/>
                    <a:pt x="1774" y="4"/>
                    <a:pt x="1763" y="13"/>
                  </a:cubicBezTo>
                  <a:cubicBezTo>
                    <a:pt x="1545" y="162"/>
                    <a:pt x="1332" y="320"/>
                    <a:pt x="1125" y="482"/>
                  </a:cubicBezTo>
                  <a:cubicBezTo>
                    <a:pt x="942" y="625"/>
                    <a:pt x="763" y="769"/>
                    <a:pt x="586" y="923"/>
                  </a:cubicBezTo>
                  <a:cubicBezTo>
                    <a:pt x="424" y="1064"/>
                    <a:pt x="256" y="1213"/>
                    <a:pt x="147" y="1405"/>
                  </a:cubicBezTo>
                  <a:cubicBezTo>
                    <a:pt x="49" y="1584"/>
                    <a:pt x="0" y="1814"/>
                    <a:pt x="81" y="2010"/>
                  </a:cubicBezTo>
                  <a:cubicBezTo>
                    <a:pt x="147" y="2172"/>
                    <a:pt x="286" y="2295"/>
                    <a:pt x="458" y="2325"/>
                  </a:cubicBezTo>
                  <a:cubicBezTo>
                    <a:pt x="478" y="2385"/>
                    <a:pt x="505" y="2440"/>
                    <a:pt x="537" y="2494"/>
                  </a:cubicBezTo>
                  <a:cubicBezTo>
                    <a:pt x="612" y="2611"/>
                    <a:pt x="733" y="2709"/>
                    <a:pt x="878" y="2726"/>
                  </a:cubicBezTo>
                  <a:cubicBezTo>
                    <a:pt x="893" y="2727"/>
                    <a:pt x="908" y="2728"/>
                    <a:pt x="923" y="2728"/>
                  </a:cubicBezTo>
                  <a:cubicBezTo>
                    <a:pt x="1152" y="2728"/>
                    <a:pt x="1338" y="2548"/>
                    <a:pt x="1466" y="2368"/>
                  </a:cubicBezTo>
                  <a:cubicBezTo>
                    <a:pt x="1620" y="2153"/>
                    <a:pt x="1722" y="1905"/>
                    <a:pt x="1788" y="1647"/>
                  </a:cubicBezTo>
                  <a:cubicBezTo>
                    <a:pt x="1854" y="1383"/>
                    <a:pt x="1884" y="1115"/>
                    <a:pt x="1899" y="844"/>
                  </a:cubicBezTo>
                  <a:cubicBezTo>
                    <a:pt x="1908" y="712"/>
                    <a:pt x="1914" y="576"/>
                    <a:pt x="1916" y="439"/>
                  </a:cubicBezTo>
                  <a:cubicBezTo>
                    <a:pt x="1918" y="311"/>
                    <a:pt x="1929" y="173"/>
                    <a:pt x="1874" y="53"/>
                  </a:cubicBezTo>
                  <a:cubicBezTo>
                    <a:pt x="1860" y="23"/>
                    <a:pt x="1830" y="0"/>
                    <a:pt x="18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3136600" y="3089400"/>
              <a:ext cx="88400" cy="123225"/>
            </a:xfrm>
            <a:custGeom>
              <a:avLst/>
              <a:gdLst/>
              <a:ahLst/>
              <a:cxnLst/>
              <a:rect l="l" t="t" r="r" b="b"/>
              <a:pathLst>
                <a:path w="3536" h="4929" extrusionOk="0">
                  <a:moveTo>
                    <a:pt x="2104" y="1"/>
                  </a:moveTo>
                  <a:cubicBezTo>
                    <a:pt x="2085" y="1"/>
                    <a:pt x="2065" y="8"/>
                    <a:pt x="2050" y="24"/>
                  </a:cubicBezTo>
                  <a:cubicBezTo>
                    <a:pt x="2010" y="67"/>
                    <a:pt x="1971" y="109"/>
                    <a:pt x="1931" y="156"/>
                  </a:cubicBezTo>
                  <a:cubicBezTo>
                    <a:pt x="1605" y="518"/>
                    <a:pt x="1309" y="904"/>
                    <a:pt x="1042" y="1309"/>
                  </a:cubicBezTo>
                  <a:cubicBezTo>
                    <a:pt x="776" y="1714"/>
                    <a:pt x="544" y="2142"/>
                    <a:pt x="348" y="2586"/>
                  </a:cubicBezTo>
                  <a:cubicBezTo>
                    <a:pt x="154" y="3027"/>
                    <a:pt x="0" y="3513"/>
                    <a:pt x="109" y="3997"/>
                  </a:cubicBezTo>
                  <a:cubicBezTo>
                    <a:pt x="194" y="4380"/>
                    <a:pt x="456" y="4740"/>
                    <a:pt x="853" y="4841"/>
                  </a:cubicBezTo>
                  <a:cubicBezTo>
                    <a:pt x="931" y="4862"/>
                    <a:pt x="1012" y="4872"/>
                    <a:pt x="1094" y="4872"/>
                  </a:cubicBezTo>
                  <a:cubicBezTo>
                    <a:pt x="1360" y="4872"/>
                    <a:pt x="1627" y="4763"/>
                    <a:pt x="1812" y="4568"/>
                  </a:cubicBezTo>
                  <a:lnTo>
                    <a:pt x="1899" y="4632"/>
                  </a:lnTo>
                  <a:cubicBezTo>
                    <a:pt x="2089" y="4766"/>
                    <a:pt x="2295" y="4894"/>
                    <a:pt x="2530" y="4924"/>
                  </a:cubicBezTo>
                  <a:cubicBezTo>
                    <a:pt x="2561" y="4927"/>
                    <a:pt x="2592" y="4929"/>
                    <a:pt x="2623" y="4929"/>
                  </a:cubicBezTo>
                  <a:cubicBezTo>
                    <a:pt x="2793" y="4929"/>
                    <a:pt x="2958" y="4875"/>
                    <a:pt x="3095" y="4770"/>
                  </a:cubicBezTo>
                  <a:cubicBezTo>
                    <a:pt x="3246" y="4653"/>
                    <a:pt x="3363" y="4495"/>
                    <a:pt x="3433" y="4316"/>
                  </a:cubicBezTo>
                  <a:cubicBezTo>
                    <a:pt x="3519" y="4090"/>
                    <a:pt x="3536" y="3847"/>
                    <a:pt x="3523" y="3607"/>
                  </a:cubicBezTo>
                  <a:cubicBezTo>
                    <a:pt x="3510" y="3381"/>
                    <a:pt x="3472" y="3155"/>
                    <a:pt x="3429" y="2931"/>
                  </a:cubicBezTo>
                  <a:cubicBezTo>
                    <a:pt x="3391" y="2726"/>
                    <a:pt x="3342" y="2522"/>
                    <a:pt x="3284" y="2319"/>
                  </a:cubicBezTo>
                  <a:cubicBezTo>
                    <a:pt x="3167" y="1908"/>
                    <a:pt x="3012" y="1507"/>
                    <a:pt x="2826" y="1124"/>
                  </a:cubicBezTo>
                  <a:cubicBezTo>
                    <a:pt x="2639" y="744"/>
                    <a:pt x="2421" y="378"/>
                    <a:pt x="2170" y="35"/>
                  </a:cubicBezTo>
                  <a:cubicBezTo>
                    <a:pt x="2154" y="13"/>
                    <a:pt x="2129" y="1"/>
                    <a:pt x="2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3124975" y="3121525"/>
              <a:ext cx="114425" cy="179175"/>
            </a:xfrm>
            <a:custGeom>
              <a:avLst/>
              <a:gdLst/>
              <a:ahLst/>
              <a:cxnLst/>
              <a:rect l="l" t="t" r="r" b="b"/>
              <a:pathLst>
                <a:path w="4577" h="7167" extrusionOk="0">
                  <a:moveTo>
                    <a:pt x="2356" y="0"/>
                  </a:moveTo>
                  <a:cubicBezTo>
                    <a:pt x="2324" y="0"/>
                    <a:pt x="2294" y="18"/>
                    <a:pt x="2287" y="58"/>
                  </a:cubicBezTo>
                  <a:cubicBezTo>
                    <a:pt x="2277" y="120"/>
                    <a:pt x="2266" y="182"/>
                    <a:pt x="2255" y="244"/>
                  </a:cubicBezTo>
                  <a:cubicBezTo>
                    <a:pt x="2170" y="749"/>
                    <a:pt x="2119" y="1262"/>
                    <a:pt x="2106" y="1774"/>
                  </a:cubicBezTo>
                  <a:cubicBezTo>
                    <a:pt x="2095" y="2283"/>
                    <a:pt x="2119" y="2793"/>
                    <a:pt x="2185" y="3295"/>
                  </a:cubicBezTo>
                  <a:cubicBezTo>
                    <a:pt x="2247" y="3766"/>
                    <a:pt x="2345" y="4233"/>
                    <a:pt x="2483" y="4687"/>
                  </a:cubicBezTo>
                  <a:cubicBezTo>
                    <a:pt x="2543" y="4879"/>
                    <a:pt x="2609" y="5071"/>
                    <a:pt x="2682" y="5260"/>
                  </a:cubicBezTo>
                  <a:cubicBezTo>
                    <a:pt x="2500" y="5192"/>
                    <a:pt x="2321" y="5118"/>
                    <a:pt x="2145" y="5035"/>
                  </a:cubicBezTo>
                  <a:cubicBezTo>
                    <a:pt x="1388" y="4679"/>
                    <a:pt x="706" y="4178"/>
                    <a:pt x="137" y="3564"/>
                  </a:cubicBezTo>
                  <a:cubicBezTo>
                    <a:pt x="124" y="3550"/>
                    <a:pt x="107" y="3544"/>
                    <a:pt x="88" y="3544"/>
                  </a:cubicBezTo>
                  <a:cubicBezTo>
                    <a:pt x="67" y="3544"/>
                    <a:pt x="44" y="3553"/>
                    <a:pt x="30" y="3568"/>
                  </a:cubicBezTo>
                  <a:cubicBezTo>
                    <a:pt x="1" y="3602"/>
                    <a:pt x="7" y="3647"/>
                    <a:pt x="33" y="3677"/>
                  </a:cubicBezTo>
                  <a:cubicBezTo>
                    <a:pt x="194" y="3850"/>
                    <a:pt x="367" y="4014"/>
                    <a:pt x="546" y="4171"/>
                  </a:cubicBezTo>
                  <a:cubicBezTo>
                    <a:pt x="1194" y="4734"/>
                    <a:pt x="1944" y="5165"/>
                    <a:pt x="2752" y="5448"/>
                  </a:cubicBezTo>
                  <a:lnTo>
                    <a:pt x="2754" y="5448"/>
                  </a:lnTo>
                  <a:cubicBezTo>
                    <a:pt x="2826" y="5623"/>
                    <a:pt x="2903" y="5797"/>
                    <a:pt x="2988" y="5964"/>
                  </a:cubicBezTo>
                  <a:cubicBezTo>
                    <a:pt x="3195" y="6375"/>
                    <a:pt x="3434" y="6767"/>
                    <a:pt x="3709" y="7132"/>
                  </a:cubicBezTo>
                  <a:cubicBezTo>
                    <a:pt x="3724" y="7154"/>
                    <a:pt x="3747" y="7167"/>
                    <a:pt x="3773" y="7167"/>
                  </a:cubicBezTo>
                  <a:cubicBezTo>
                    <a:pt x="3786" y="7167"/>
                    <a:pt x="3800" y="7163"/>
                    <a:pt x="3813" y="7155"/>
                  </a:cubicBezTo>
                  <a:cubicBezTo>
                    <a:pt x="3847" y="7134"/>
                    <a:pt x="3860" y="7083"/>
                    <a:pt x="3837" y="7051"/>
                  </a:cubicBezTo>
                  <a:cubicBezTo>
                    <a:pt x="3803" y="7006"/>
                    <a:pt x="3766" y="6959"/>
                    <a:pt x="3734" y="6912"/>
                  </a:cubicBezTo>
                  <a:cubicBezTo>
                    <a:pt x="3528" y="6622"/>
                    <a:pt x="3340" y="6313"/>
                    <a:pt x="3176" y="5996"/>
                  </a:cubicBezTo>
                  <a:cubicBezTo>
                    <a:pt x="3197" y="5991"/>
                    <a:pt x="3219" y="5974"/>
                    <a:pt x="3231" y="5957"/>
                  </a:cubicBezTo>
                  <a:cubicBezTo>
                    <a:pt x="3334" y="5810"/>
                    <a:pt x="3434" y="5663"/>
                    <a:pt x="3532" y="5516"/>
                  </a:cubicBezTo>
                  <a:cubicBezTo>
                    <a:pt x="3888" y="4994"/>
                    <a:pt x="4229" y="4461"/>
                    <a:pt x="4555" y="3924"/>
                  </a:cubicBezTo>
                  <a:cubicBezTo>
                    <a:pt x="4576" y="3890"/>
                    <a:pt x="4559" y="3841"/>
                    <a:pt x="4523" y="3822"/>
                  </a:cubicBezTo>
                  <a:cubicBezTo>
                    <a:pt x="4513" y="3817"/>
                    <a:pt x="4502" y="3815"/>
                    <a:pt x="4491" y="3815"/>
                  </a:cubicBezTo>
                  <a:cubicBezTo>
                    <a:pt x="4464" y="3815"/>
                    <a:pt x="4438" y="3829"/>
                    <a:pt x="4423" y="3854"/>
                  </a:cubicBezTo>
                  <a:cubicBezTo>
                    <a:pt x="4329" y="4007"/>
                    <a:pt x="4235" y="4159"/>
                    <a:pt x="4144" y="4308"/>
                  </a:cubicBezTo>
                  <a:cubicBezTo>
                    <a:pt x="3809" y="4834"/>
                    <a:pt x="3466" y="5354"/>
                    <a:pt x="3112" y="5866"/>
                  </a:cubicBezTo>
                  <a:cubicBezTo>
                    <a:pt x="3093" y="5829"/>
                    <a:pt x="3074" y="5789"/>
                    <a:pt x="3057" y="5751"/>
                  </a:cubicBezTo>
                  <a:cubicBezTo>
                    <a:pt x="2865" y="5344"/>
                    <a:pt x="2707" y="4917"/>
                    <a:pt x="2586" y="4483"/>
                  </a:cubicBezTo>
                  <a:cubicBezTo>
                    <a:pt x="2458" y="4031"/>
                    <a:pt x="2368" y="3566"/>
                    <a:pt x="2315" y="3097"/>
                  </a:cubicBezTo>
                  <a:cubicBezTo>
                    <a:pt x="2257" y="2596"/>
                    <a:pt x="2243" y="2091"/>
                    <a:pt x="2266" y="1584"/>
                  </a:cubicBezTo>
                  <a:cubicBezTo>
                    <a:pt x="2287" y="1083"/>
                    <a:pt x="2345" y="583"/>
                    <a:pt x="2436" y="90"/>
                  </a:cubicBezTo>
                  <a:cubicBezTo>
                    <a:pt x="2445" y="34"/>
                    <a:pt x="2399" y="0"/>
                    <a:pt x="23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3136375" y="3116150"/>
              <a:ext cx="357275" cy="298075"/>
            </a:xfrm>
            <a:custGeom>
              <a:avLst/>
              <a:gdLst/>
              <a:ahLst/>
              <a:cxnLst/>
              <a:rect l="l" t="t" r="r" b="b"/>
              <a:pathLst>
                <a:path w="14291" h="11923" extrusionOk="0">
                  <a:moveTo>
                    <a:pt x="7145" y="1"/>
                  </a:moveTo>
                  <a:cubicBezTo>
                    <a:pt x="6878" y="1"/>
                    <a:pt x="6612" y="132"/>
                    <a:pt x="6456" y="393"/>
                  </a:cubicBezTo>
                  <a:lnTo>
                    <a:pt x="318" y="10712"/>
                  </a:lnTo>
                  <a:cubicBezTo>
                    <a:pt x="1" y="11247"/>
                    <a:pt x="384" y="11922"/>
                    <a:pt x="1007" y="11922"/>
                  </a:cubicBezTo>
                  <a:lnTo>
                    <a:pt x="13282" y="11922"/>
                  </a:lnTo>
                  <a:cubicBezTo>
                    <a:pt x="13907" y="11922"/>
                    <a:pt x="14290" y="11245"/>
                    <a:pt x="13973" y="10712"/>
                  </a:cubicBezTo>
                  <a:lnTo>
                    <a:pt x="7835" y="393"/>
                  </a:lnTo>
                  <a:cubicBezTo>
                    <a:pt x="7679" y="132"/>
                    <a:pt x="7412" y="1"/>
                    <a:pt x="71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1"/>
            <p:cNvSpPr/>
            <p:nvPr/>
          </p:nvSpPr>
          <p:spPr>
            <a:xfrm>
              <a:off x="3298500" y="3208425"/>
              <a:ext cx="33000" cy="115225"/>
            </a:xfrm>
            <a:custGeom>
              <a:avLst/>
              <a:gdLst/>
              <a:ahLst/>
              <a:cxnLst/>
              <a:rect l="l" t="t" r="r" b="b"/>
              <a:pathLst>
                <a:path w="1320" h="4609" extrusionOk="0">
                  <a:moveTo>
                    <a:pt x="122" y="1"/>
                  </a:moveTo>
                  <a:cubicBezTo>
                    <a:pt x="54" y="1"/>
                    <a:pt x="1" y="54"/>
                    <a:pt x="1" y="120"/>
                  </a:cubicBezTo>
                  <a:lnTo>
                    <a:pt x="1" y="4489"/>
                  </a:lnTo>
                  <a:cubicBezTo>
                    <a:pt x="1" y="4555"/>
                    <a:pt x="54" y="4608"/>
                    <a:pt x="122" y="4608"/>
                  </a:cubicBezTo>
                  <a:lnTo>
                    <a:pt x="1201" y="4608"/>
                  </a:lnTo>
                  <a:cubicBezTo>
                    <a:pt x="1267" y="4608"/>
                    <a:pt x="1320" y="4555"/>
                    <a:pt x="1320" y="4489"/>
                  </a:cubicBezTo>
                  <a:lnTo>
                    <a:pt x="1320" y="120"/>
                  </a:lnTo>
                  <a:cubicBezTo>
                    <a:pt x="1320" y="54"/>
                    <a:pt x="1267" y="1"/>
                    <a:pt x="1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3298450" y="3338525"/>
              <a:ext cx="33050" cy="33075"/>
            </a:xfrm>
            <a:custGeom>
              <a:avLst/>
              <a:gdLst/>
              <a:ahLst/>
              <a:cxnLst/>
              <a:rect l="l" t="t" r="r" b="b"/>
              <a:pathLst>
                <a:path w="1322" h="1323" extrusionOk="0">
                  <a:moveTo>
                    <a:pt x="661" y="1"/>
                  </a:moveTo>
                  <a:cubicBezTo>
                    <a:pt x="297" y="1"/>
                    <a:pt x="1" y="297"/>
                    <a:pt x="1" y="662"/>
                  </a:cubicBezTo>
                  <a:cubicBezTo>
                    <a:pt x="1" y="1026"/>
                    <a:pt x="297" y="1322"/>
                    <a:pt x="661" y="1322"/>
                  </a:cubicBezTo>
                  <a:cubicBezTo>
                    <a:pt x="1026" y="1322"/>
                    <a:pt x="1322" y="1026"/>
                    <a:pt x="1322" y="662"/>
                  </a:cubicBezTo>
                  <a:cubicBezTo>
                    <a:pt x="1322" y="297"/>
                    <a:pt x="1026" y="1"/>
                    <a:pt x="6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41"/>
          <p:cNvGrpSpPr/>
          <p:nvPr/>
        </p:nvGrpSpPr>
        <p:grpSpPr>
          <a:xfrm rot="-976699">
            <a:off x="406543" y="468237"/>
            <a:ext cx="676474" cy="411555"/>
            <a:chOff x="8200476" y="1019825"/>
            <a:chExt cx="676482" cy="411560"/>
          </a:xfrm>
        </p:grpSpPr>
        <p:sp>
          <p:nvSpPr>
            <p:cNvPr id="985" name="Google Shape;985;p41"/>
            <p:cNvSpPr/>
            <p:nvPr/>
          </p:nvSpPr>
          <p:spPr>
            <a:xfrm>
              <a:off x="8200476" y="1019825"/>
              <a:ext cx="676482" cy="411560"/>
            </a:xfrm>
            <a:custGeom>
              <a:avLst/>
              <a:gdLst/>
              <a:ahLst/>
              <a:cxnLst/>
              <a:rect l="l" t="t" r="r" b="b"/>
              <a:pathLst>
                <a:path w="11358" h="6910" extrusionOk="0">
                  <a:moveTo>
                    <a:pt x="6097" y="1"/>
                  </a:moveTo>
                  <a:cubicBezTo>
                    <a:pt x="5395" y="1"/>
                    <a:pt x="4705" y="297"/>
                    <a:pt x="4239" y="851"/>
                  </a:cubicBezTo>
                  <a:cubicBezTo>
                    <a:pt x="4017" y="1115"/>
                    <a:pt x="3870" y="1409"/>
                    <a:pt x="3781" y="1727"/>
                  </a:cubicBezTo>
                  <a:cubicBezTo>
                    <a:pt x="3529" y="1523"/>
                    <a:pt x="3214" y="1411"/>
                    <a:pt x="2886" y="1411"/>
                  </a:cubicBezTo>
                  <a:cubicBezTo>
                    <a:pt x="2823" y="1411"/>
                    <a:pt x="2758" y="1415"/>
                    <a:pt x="2694" y="1424"/>
                  </a:cubicBezTo>
                  <a:cubicBezTo>
                    <a:pt x="2163" y="1494"/>
                    <a:pt x="1760" y="1812"/>
                    <a:pt x="1509" y="2229"/>
                  </a:cubicBezTo>
                  <a:cubicBezTo>
                    <a:pt x="1359" y="2101"/>
                    <a:pt x="1166" y="2029"/>
                    <a:pt x="965" y="2029"/>
                  </a:cubicBezTo>
                  <a:cubicBezTo>
                    <a:pt x="912" y="2029"/>
                    <a:pt x="859" y="2034"/>
                    <a:pt x="806" y="2044"/>
                  </a:cubicBezTo>
                  <a:cubicBezTo>
                    <a:pt x="458" y="2110"/>
                    <a:pt x="177" y="2411"/>
                    <a:pt x="85" y="2747"/>
                  </a:cubicBezTo>
                  <a:cubicBezTo>
                    <a:pt x="0" y="3067"/>
                    <a:pt x="66" y="3442"/>
                    <a:pt x="316" y="3668"/>
                  </a:cubicBezTo>
                  <a:cubicBezTo>
                    <a:pt x="515" y="3853"/>
                    <a:pt x="772" y="3911"/>
                    <a:pt x="1031" y="3911"/>
                  </a:cubicBezTo>
                  <a:cubicBezTo>
                    <a:pt x="1107" y="3911"/>
                    <a:pt x="1183" y="3906"/>
                    <a:pt x="1258" y="3898"/>
                  </a:cubicBezTo>
                  <a:cubicBezTo>
                    <a:pt x="1360" y="4271"/>
                    <a:pt x="1577" y="4589"/>
                    <a:pt x="1927" y="4787"/>
                  </a:cubicBezTo>
                  <a:cubicBezTo>
                    <a:pt x="2244" y="4968"/>
                    <a:pt x="2609" y="5047"/>
                    <a:pt x="2971" y="5060"/>
                  </a:cubicBezTo>
                  <a:cubicBezTo>
                    <a:pt x="3186" y="5848"/>
                    <a:pt x="3804" y="6530"/>
                    <a:pt x="4589" y="6788"/>
                  </a:cubicBezTo>
                  <a:cubicBezTo>
                    <a:pt x="4832" y="6869"/>
                    <a:pt x="5088" y="6909"/>
                    <a:pt x="5344" y="6909"/>
                  </a:cubicBezTo>
                  <a:cubicBezTo>
                    <a:pt x="5696" y="6909"/>
                    <a:pt x="6048" y="6832"/>
                    <a:pt x="6368" y="6679"/>
                  </a:cubicBezTo>
                  <a:cubicBezTo>
                    <a:pt x="6869" y="6439"/>
                    <a:pt x="7255" y="6027"/>
                    <a:pt x="7587" y="5590"/>
                  </a:cubicBezTo>
                  <a:cubicBezTo>
                    <a:pt x="7632" y="5614"/>
                    <a:pt x="7679" y="5637"/>
                    <a:pt x="7726" y="5659"/>
                  </a:cubicBezTo>
                  <a:cubicBezTo>
                    <a:pt x="7981" y="5774"/>
                    <a:pt x="8254" y="5829"/>
                    <a:pt x="8524" y="5829"/>
                  </a:cubicBezTo>
                  <a:cubicBezTo>
                    <a:pt x="9289" y="5829"/>
                    <a:pt x="10030" y="5384"/>
                    <a:pt x="10285" y="4606"/>
                  </a:cubicBezTo>
                  <a:cubicBezTo>
                    <a:pt x="10315" y="4520"/>
                    <a:pt x="10336" y="4433"/>
                    <a:pt x="10349" y="4344"/>
                  </a:cubicBezTo>
                  <a:cubicBezTo>
                    <a:pt x="10391" y="4348"/>
                    <a:pt x="10432" y="4351"/>
                    <a:pt x="10474" y="4351"/>
                  </a:cubicBezTo>
                  <a:cubicBezTo>
                    <a:pt x="10736" y="4351"/>
                    <a:pt x="10993" y="4256"/>
                    <a:pt x="11157" y="4037"/>
                  </a:cubicBezTo>
                  <a:cubicBezTo>
                    <a:pt x="11357" y="3770"/>
                    <a:pt x="11357" y="3406"/>
                    <a:pt x="11138" y="3152"/>
                  </a:cubicBezTo>
                  <a:cubicBezTo>
                    <a:pt x="10977" y="2964"/>
                    <a:pt x="10756" y="2841"/>
                    <a:pt x="10524" y="2841"/>
                  </a:cubicBezTo>
                  <a:cubicBezTo>
                    <a:pt x="10431" y="2841"/>
                    <a:pt x="10335" y="2861"/>
                    <a:pt x="10240" y="2905"/>
                  </a:cubicBezTo>
                  <a:cubicBezTo>
                    <a:pt x="10157" y="2943"/>
                    <a:pt x="10087" y="2995"/>
                    <a:pt x="10025" y="3054"/>
                  </a:cubicBezTo>
                  <a:cubicBezTo>
                    <a:pt x="9720" y="2673"/>
                    <a:pt x="9271" y="2428"/>
                    <a:pt x="8789" y="2355"/>
                  </a:cubicBezTo>
                  <a:cubicBezTo>
                    <a:pt x="8778" y="2353"/>
                    <a:pt x="8768" y="2352"/>
                    <a:pt x="8758" y="2352"/>
                  </a:cubicBezTo>
                  <a:cubicBezTo>
                    <a:pt x="8726" y="2352"/>
                    <a:pt x="8696" y="2362"/>
                    <a:pt x="8672" y="2377"/>
                  </a:cubicBezTo>
                  <a:cubicBezTo>
                    <a:pt x="8544" y="1375"/>
                    <a:pt x="7892" y="486"/>
                    <a:pt x="6912" y="139"/>
                  </a:cubicBezTo>
                  <a:cubicBezTo>
                    <a:pt x="6646" y="46"/>
                    <a:pt x="6371" y="1"/>
                    <a:pt x="6097" y="1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8200476" y="1019825"/>
              <a:ext cx="676482" cy="411560"/>
            </a:xfrm>
            <a:custGeom>
              <a:avLst/>
              <a:gdLst/>
              <a:ahLst/>
              <a:cxnLst/>
              <a:rect l="l" t="t" r="r" b="b"/>
              <a:pathLst>
                <a:path w="11358" h="6910" extrusionOk="0">
                  <a:moveTo>
                    <a:pt x="6097" y="1"/>
                  </a:moveTo>
                  <a:cubicBezTo>
                    <a:pt x="5395" y="1"/>
                    <a:pt x="4705" y="297"/>
                    <a:pt x="4239" y="851"/>
                  </a:cubicBezTo>
                  <a:cubicBezTo>
                    <a:pt x="4017" y="1115"/>
                    <a:pt x="3870" y="1409"/>
                    <a:pt x="3781" y="1727"/>
                  </a:cubicBezTo>
                  <a:cubicBezTo>
                    <a:pt x="3529" y="1523"/>
                    <a:pt x="3214" y="1411"/>
                    <a:pt x="2886" y="1411"/>
                  </a:cubicBezTo>
                  <a:cubicBezTo>
                    <a:pt x="2823" y="1411"/>
                    <a:pt x="2758" y="1415"/>
                    <a:pt x="2694" y="1424"/>
                  </a:cubicBezTo>
                  <a:cubicBezTo>
                    <a:pt x="2163" y="1494"/>
                    <a:pt x="1760" y="1812"/>
                    <a:pt x="1509" y="2229"/>
                  </a:cubicBezTo>
                  <a:cubicBezTo>
                    <a:pt x="1359" y="2101"/>
                    <a:pt x="1166" y="2029"/>
                    <a:pt x="965" y="2029"/>
                  </a:cubicBezTo>
                  <a:cubicBezTo>
                    <a:pt x="912" y="2029"/>
                    <a:pt x="859" y="2034"/>
                    <a:pt x="806" y="2044"/>
                  </a:cubicBezTo>
                  <a:cubicBezTo>
                    <a:pt x="458" y="2110"/>
                    <a:pt x="177" y="2411"/>
                    <a:pt x="85" y="2747"/>
                  </a:cubicBezTo>
                  <a:cubicBezTo>
                    <a:pt x="0" y="3067"/>
                    <a:pt x="66" y="3442"/>
                    <a:pt x="316" y="3668"/>
                  </a:cubicBezTo>
                  <a:cubicBezTo>
                    <a:pt x="515" y="3853"/>
                    <a:pt x="772" y="3911"/>
                    <a:pt x="1031" y="3911"/>
                  </a:cubicBezTo>
                  <a:cubicBezTo>
                    <a:pt x="1107" y="3911"/>
                    <a:pt x="1183" y="3906"/>
                    <a:pt x="1258" y="3898"/>
                  </a:cubicBezTo>
                  <a:cubicBezTo>
                    <a:pt x="1360" y="4271"/>
                    <a:pt x="1577" y="4589"/>
                    <a:pt x="1927" y="4787"/>
                  </a:cubicBezTo>
                  <a:cubicBezTo>
                    <a:pt x="2244" y="4968"/>
                    <a:pt x="2609" y="5047"/>
                    <a:pt x="2971" y="5060"/>
                  </a:cubicBezTo>
                  <a:cubicBezTo>
                    <a:pt x="3186" y="5848"/>
                    <a:pt x="3804" y="6530"/>
                    <a:pt x="4589" y="6788"/>
                  </a:cubicBezTo>
                  <a:cubicBezTo>
                    <a:pt x="4832" y="6869"/>
                    <a:pt x="5088" y="6909"/>
                    <a:pt x="5344" y="6909"/>
                  </a:cubicBezTo>
                  <a:cubicBezTo>
                    <a:pt x="5696" y="6909"/>
                    <a:pt x="6048" y="6832"/>
                    <a:pt x="6368" y="6679"/>
                  </a:cubicBezTo>
                  <a:cubicBezTo>
                    <a:pt x="6869" y="6439"/>
                    <a:pt x="7255" y="6027"/>
                    <a:pt x="7587" y="5590"/>
                  </a:cubicBezTo>
                  <a:cubicBezTo>
                    <a:pt x="7632" y="5614"/>
                    <a:pt x="7679" y="5637"/>
                    <a:pt x="7726" y="5659"/>
                  </a:cubicBezTo>
                  <a:cubicBezTo>
                    <a:pt x="7981" y="5774"/>
                    <a:pt x="8254" y="5829"/>
                    <a:pt x="8524" y="5829"/>
                  </a:cubicBezTo>
                  <a:cubicBezTo>
                    <a:pt x="9289" y="5829"/>
                    <a:pt x="10030" y="5384"/>
                    <a:pt x="10285" y="4606"/>
                  </a:cubicBezTo>
                  <a:cubicBezTo>
                    <a:pt x="10315" y="4520"/>
                    <a:pt x="10336" y="4433"/>
                    <a:pt x="10349" y="4344"/>
                  </a:cubicBezTo>
                  <a:cubicBezTo>
                    <a:pt x="10391" y="4348"/>
                    <a:pt x="10432" y="4351"/>
                    <a:pt x="10474" y="4351"/>
                  </a:cubicBezTo>
                  <a:cubicBezTo>
                    <a:pt x="10736" y="4351"/>
                    <a:pt x="10993" y="4256"/>
                    <a:pt x="11157" y="4037"/>
                  </a:cubicBezTo>
                  <a:cubicBezTo>
                    <a:pt x="11357" y="3770"/>
                    <a:pt x="11357" y="3406"/>
                    <a:pt x="11138" y="3152"/>
                  </a:cubicBezTo>
                  <a:cubicBezTo>
                    <a:pt x="10977" y="2964"/>
                    <a:pt x="10756" y="2841"/>
                    <a:pt x="10524" y="2841"/>
                  </a:cubicBezTo>
                  <a:cubicBezTo>
                    <a:pt x="10431" y="2841"/>
                    <a:pt x="10335" y="2861"/>
                    <a:pt x="10240" y="2905"/>
                  </a:cubicBezTo>
                  <a:cubicBezTo>
                    <a:pt x="10157" y="2943"/>
                    <a:pt x="10087" y="2995"/>
                    <a:pt x="10025" y="3054"/>
                  </a:cubicBezTo>
                  <a:cubicBezTo>
                    <a:pt x="9720" y="2673"/>
                    <a:pt x="9271" y="2428"/>
                    <a:pt x="8789" y="2355"/>
                  </a:cubicBezTo>
                  <a:cubicBezTo>
                    <a:pt x="8778" y="2353"/>
                    <a:pt x="8768" y="2352"/>
                    <a:pt x="8758" y="2352"/>
                  </a:cubicBezTo>
                  <a:cubicBezTo>
                    <a:pt x="8726" y="2352"/>
                    <a:pt x="8696" y="2362"/>
                    <a:pt x="8672" y="2377"/>
                  </a:cubicBezTo>
                  <a:cubicBezTo>
                    <a:pt x="8544" y="1375"/>
                    <a:pt x="7892" y="486"/>
                    <a:pt x="6912" y="139"/>
                  </a:cubicBezTo>
                  <a:cubicBezTo>
                    <a:pt x="6646" y="46"/>
                    <a:pt x="6371" y="1"/>
                    <a:pt x="6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56"/>
          <p:cNvSpPr txBox="1">
            <a:spLocks noGrp="1"/>
          </p:cNvSpPr>
          <p:nvPr>
            <p:ph type="title"/>
          </p:nvPr>
        </p:nvSpPr>
        <p:spPr>
          <a:xfrm>
            <a:off x="800850" y="1501337"/>
            <a:ext cx="7542300" cy="14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1,8 </a:t>
            </a:r>
            <a:r>
              <a:rPr lang="en-US" dirty="0" err="1">
                <a:latin typeface="+mj-lt"/>
              </a:rPr>
              <a:t>Triệu</a:t>
            </a:r>
            <a:endParaRPr dirty="0">
              <a:latin typeface="+mj-lt"/>
            </a:endParaRPr>
          </a:p>
        </p:txBody>
      </p:sp>
      <p:sp>
        <p:nvSpPr>
          <p:cNvPr id="1855" name="Google Shape;1855;p56"/>
          <p:cNvSpPr txBox="1">
            <a:spLocks noGrp="1"/>
          </p:cNvSpPr>
          <p:nvPr>
            <p:ph type="subTitle" idx="1"/>
          </p:nvPr>
        </p:nvSpPr>
        <p:spPr>
          <a:xfrm>
            <a:off x="800850" y="2935838"/>
            <a:ext cx="7542300" cy="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+mj-lt"/>
              </a:rPr>
              <a:t>Tấn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rác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thải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nhựa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thải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ra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môi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trường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mỗi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năm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tại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Việt</a:t>
            </a:r>
            <a:r>
              <a:rPr lang="en-US" sz="2000" dirty="0">
                <a:latin typeface="+mj-lt"/>
              </a:rPr>
              <a:t> Nam</a:t>
            </a:r>
            <a:endParaRPr sz="2000" dirty="0">
              <a:latin typeface="+mj-lt"/>
            </a:endParaRPr>
          </a:p>
        </p:txBody>
      </p:sp>
      <p:grpSp>
        <p:nvGrpSpPr>
          <p:cNvPr id="1856" name="Google Shape;1856;p56"/>
          <p:cNvGrpSpPr/>
          <p:nvPr/>
        </p:nvGrpSpPr>
        <p:grpSpPr>
          <a:xfrm flipH="1">
            <a:off x="7818484" y="303697"/>
            <a:ext cx="880374" cy="535604"/>
            <a:chOff x="8200476" y="1019825"/>
            <a:chExt cx="676482" cy="411560"/>
          </a:xfrm>
        </p:grpSpPr>
        <p:sp>
          <p:nvSpPr>
            <p:cNvPr id="1857" name="Google Shape;1857;p56"/>
            <p:cNvSpPr/>
            <p:nvPr/>
          </p:nvSpPr>
          <p:spPr>
            <a:xfrm>
              <a:off x="8200476" y="1019825"/>
              <a:ext cx="676482" cy="411560"/>
            </a:xfrm>
            <a:custGeom>
              <a:avLst/>
              <a:gdLst/>
              <a:ahLst/>
              <a:cxnLst/>
              <a:rect l="l" t="t" r="r" b="b"/>
              <a:pathLst>
                <a:path w="11358" h="6910" extrusionOk="0">
                  <a:moveTo>
                    <a:pt x="6097" y="1"/>
                  </a:moveTo>
                  <a:cubicBezTo>
                    <a:pt x="5395" y="1"/>
                    <a:pt x="4705" y="297"/>
                    <a:pt x="4239" y="851"/>
                  </a:cubicBezTo>
                  <a:cubicBezTo>
                    <a:pt x="4017" y="1115"/>
                    <a:pt x="3870" y="1409"/>
                    <a:pt x="3781" y="1727"/>
                  </a:cubicBezTo>
                  <a:cubicBezTo>
                    <a:pt x="3529" y="1523"/>
                    <a:pt x="3214" y="1411"/>
                    <a:pt x="2886" y="1411"/>
                  </a:cubicBezTo>
                  <a:cubicBezTo>
                    <a:pt x="2823" y="1411"/>
                    <a:pt x="2758" y="1415"/>
                    <a:pt x="2694" y="1424"/>
                  </a:cubicBezTo>
                  <a:cubicBezTo>
                    <a:pt x="2163" y="1494"/>
                    <a:pt x="1760" y="1812"/>
                    <a:pt x="1509" y="2229"/>
                  </a:cubicBezTo>
                  <a:cubicBezTo>
                    <a:pt x="1359" y="2101"/>
                    <a:pt x="1166" y="2029"/>
                    <a:pt x="965" y="2029"/>
                  </a:cubicBezTo>
                  <a:cubicBezTo>
                    <a:pt x="912" y="2029"/>
                    <a:pt x="859" y="2034"/>
                    <a:pt x="806" y="2044"/>
                  </a:cubicBezTo>
                  <a:cubicBezTo>
                    <a:pt x="458" y="2110"/>
                    <a:pt x="177" y="2411"/>
                    <a:pt x="85" y="2747"/>
                  </a:cubicBezTo>
                  <a:cubicBezTo>
                    <a:pt x="0" y="3067"/>
                    <a:pt x="66" y="3442"/>
                    <a:pt x="316" y="3668"/>
                  </a:cubicBezTo>
                  <a:cubicBezTo>
                    <a:pt x="515" y="3853"/>
                    <a:pt x="772" y="3911"/>
                    <a:pt x="1031" y="3911"/>
                  </a:cubicBezTo>
                  <a:cubicBezTo>
                    <a:pt x="1107" y="3911"/>
                    <a:pt x="1183" y="3906"/>
                    <a:pt x="1258" y="3898"/>
                  </a:cubicBezTo>
                  <a:cubicBezTo>
                    <a:pt x="1360" y="4271"/>
                    <a:pt x="1577" y="4589"/>
                    <a:pt x="1927" y="4787"/>
                  </a:cubicBezTo>
                  <a:cubicBezTo>
                    <a:pt x="2244" y="4968"/>
                    <a:pt x="2609" y="5047"/>
                    <a:pt x="2971" y="5060"/>
                  </a:cubicBezTo>
                  <a:cubicBezTo>
                    <a:pt x="3186" y="5848"/>
                    <a:pt x="3804" y="6530"/>
                    <a:pt x="4589" y="6788"/>
                  </a:cubicBezTo>
                  <a:cubicBezTo>
                    <a:pt x="4832" y="6869"/>
                    <a:pt x="5088" y="6909"/>
                    <a:pt x="5344" y="6909"/>
                  </a:cubicBezTo>
                  <a:cubicBezTo>
                    <a:pt x="5696" y="6909"/>
                    <a:pt x="6048" y="6832"/>
                    <a:pt x="6368" y="6679"/>
                  </a:cubicBezTo>
                  <a:cubicBezTo>
                    <a:pt x="6869" y="6439"/>
                    <a:pt x="7255" y="6027"/>
                    <a:pt x="7587" y="5590"/>
                  </a:cubicBezTo>
                  <a:cubicBezTo>
                    <a:pt x="7632" y="5614"/>
                    <a:pt x="7679" y="5637"/>
                    <a:pt x="7726" y="5659"/>
                  </a:cubicBezTo>
                  <a:cubicBezTo>
                    <a:pt x="7981" y="5774"/>
                    <a:pt x="8254" y="5829"/>
                    <a:pt x="8524" y="5829"/>
                  </a:cubicBezTo>
                  <a:cubicBezTo>
                    <a:pt x="9289" y="5829"/>
                    <a:pt x="10030" y="5384"/>
                    <a:pt x="10285" y="4606"/>
                  </a:cubicBezTo>
                  <a:cubicBezTo>
                    <a:pt x="10315" y="4520"/>
                    <a:pt x="10336" y="4433"/>
                    <a:pt x="10349" y="4344"/>
                  </a:cubicBezTo>
                  <a:cubicBezTo>
                    <a:pt x="10391" y="4348"/>
                    <a:pt x="10432" y="4351"/>
                    <a:pt x="10474" y="4351"/>
                  </a:cubicBezTo>
                  <a:cubicBezTo>
                    <a:pt x="10736" y="4351"/>
                    <a:pt x="10993" y="4256"/>
                    <a:pt x="11157" y="4037"/>
                  </a:cubicBezTo>
                  <a:cubicBezTo>
                    <a:pt x="11357" y="3770"/>
                    <a:pt x="11357" y="3406"/>
                    <a:pt x="11138" y="3152"/>
                  </a:cubicBezTo>
                  <a:cubicBezTo>
                    <a:pt x="10977" y="2964"/>
                    <a:pt x="10756" y="2841"/>
                    <a:pt x="10524" y="2841"/>
                  </a:cubicBezTo>
                  <a:cubicBezTo>
                    <a:pt x="10431" y="2841"/>
                    <a:pt x="10335" y="2861"/>
                    <a:pt x="10240" y="2905"/>
                  </a:cubicBezTo>
                  <a:cubicBezTo>
                    <a:pt x="10157" y="2943"/>
                    <a:pt x="10087" y="2995"/>
                    <a:pt x="10025" y="3054"/>
                  </a:cubicBezTo>
                  <a:cubicBezTo>
                    <a:pt x="9720" y="2673"/>
                    <a:pt x="9271" y="2428"/>
                    <a:pt x="8789" y="2355"/>
                  </a:cubicBezTo>
                  <a:cubicBezTo>
                    <a:pt x="8778" y="2353"/>
                    <a:pt x="8768" y="2352"/>
                    <a:pt x="8758" y="2352"/>
                  </a:cubicBezTo>
                  <a:cubicBezTo>
                    <a:pt x="8726" y="2352"/>
                    <a:pt x="8696" y="2362"/>
                    <a:pt x="8672" y="2377"/>
                  </a:cubicBezTo>
                  <a:cubicBezTo>
                    <a:pt x="8544" y="1375"/>
                    <a:pt x="7892" y="486"/>
                    <a:pt x="6912" y="139"/>
                  </a:cubicBezTo>
                  <a:cubicBezTo>
                    <a:pt x="6646" y="46"/>
                    <a:pt x="6371" y="1"/>
                    <a:pt x="6097" y="1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6"/>
            <p:cNvSpPr/>
            <p:nvPr/>
          </p:nvSpPr>
          <p:spPr>
            <a:xfrm>
              <a:off x="8200476" y="1019825"/>
              <a:ext cx="676482" cy="411560"/>
            </a:xfrm>
            <a:custGeom>
              <a:avLst/>
              <a:gdLst/>
              <a:ahLst/>
              <a:cxnLst/>
              <a:rect l="l" t="t" r="r" b="b"/>
              <a:pathLst>
                <a:path w="11358" h="6910" extrusionOk="0">
                  <a:moveTo>
                    <a:pt x="6097" y="1"/>
                  </a:moveTo>
                  <a:cubicBezTo>
                    <a:pt x="5395" y="1"/>
                    <a:pt x="4705" y="297"/>
                    <a:pt x="4239" y="851"/>
                  </a:cubicBezTo>
                  <a:cubicBezTo>
                    <a:pt x="4017" y="1115"/>
                    <a:pt x="3870" y="1409"/>
                    <a:pt x="3781" y="1727"/>
                  </a:cubicBezTo>
                  <a:cubicBezTo>
                    <a:pt x="3529" y="1523"/>
                    <a:pt x="3214" y="1411"/>
                    <a:pt x="2886" y="1411"/>
                  </a:cubicBezTo>
                  <a:cubicBezTo>
                    <a:pt x="2823" y="1411"/>
                    <a:pt x="2758" y="1415"/>
                    <a:pt x="2694" y="1424"/>
                  </a:cubicBezTo>
                  <a:cubicBezTo>
                    <a:pt x="2163" y="1494"/>
                    <a:pt x="1760" y="1812"/>
                    <a:pt x="1509" y="2229"/>
                  </a:cubicBezTo>
                  <a:cubicBezTo>
                    <a:pt x="1359" y="2101"/>
                    <a:pt x="1166" y="2029"/>
                    <a:pt x="965" y="2029"/>
                  </a:cubicBezTo>
                  <a:cubicBezTo>
                    <a:pt x="912" y="2029"/>
                    <a:pt x="859" y="2034"/>
                    <a:pt x="806" y="2044"/>
                  </a:cubicBezTo>
                  <a:cubicBezTo>
                    <a:pt x="458" y="2110"/>
                    <a:pt x="177" y="2411"/>
                    <a:pt x="85" y="2747"/>
                  </a:cubicBezTo>
                  <a:cubicBezTo>
                    <a:pt x="0" y="3067"/>
                    <a:pt x="66" y="3442"/>
                    <a:pt x="316" y="3668"/>
                  </a:cubicBezTo>
                  <a:cubicBezTo>
                    <a:pt x="515" y="3853"/>
                    <a:pt x="772" y="3911"/>
                    <a:pt x="1031" y="3911"/>
                  </a:cubicBezTo>
                  <a:cubicBezTo>
                    <a:pt x="1107" y="3911"/>
                    <a:pt x="1183" y="3906"/>
                    <a:pt x="1258" y="3898"/>
                  </a:cubicBezTo>
                  <a:cubicBezTo>
                    <a:pt x="1360" y="4271"/>
                    <a:pt x="1577" y="4589"/>
                    <a:pt x="1927" y="4787"/>
                  </a:cubicBezTo>
                  <a:cubicBezTo>
                    <a:pt x="2244" y="4968"/>
                    <a:pt x="2609" y="5047"/>
                    <a:pt x="2971" y="5060"/>
                  </a:cubicBezTo>
                  <a:cubicBezTo>
                    <a:pt x="3186" y="5848"/>
                    <a:pt x="3804" y="6530"/>
                    <a:pt x="4589" y="6788"/>
                  </a:cubicBezTo>
                  <a:cubicBezTo>
                    <a:pt x="4832" y="6869"/>
                    <a:pt x="5088" y="6909"/>
                    <a:pt x="5344" y="6909"/>
                  </a:cubicBezTo>
                  <a:cubicBezTo>
                    <a:pt x="5696" y="6909"/>
                    <a:pt x="6048" y="6832"/>
                    <a:pt x="6368" y="6679"/>
                  </a:cubicBezTo>
                  <a:cubicBezTo>
                    <a:pt x="6869" y="6439"/>
                    <a:pt x="7255" y="6027"/>
                    <a:pt x="7587" y="5590"/>
                  </a:cubicBezTo>
                  <a:cubicBezTo>
                    <a:pt x="7632" y="5614"/>
                    <a:pt x="7679" y="5637"/>
                    <a:pt x="7726" y="5659"/>
                  </a:cubicBezTo>
                  <a:cubicBezTo>
                    <a:pt x="7981" y="5774"/>
                    <a:pt x="8254" y="5829"/>
                    <a:pt x="8524" y="5829"/>
                  </a:cubicBezTo>
                  <a:cubicBezTo>
                    <a:pt x="9289" y="5829"/>
                    <a:pt x="10030" y="5384"/>
                    <a:pt x="10285" y="4606"/>
                  </a:cubicBezTo>
                  <a:cubicBezTo>
                    <a:pt x="10315" y="4520"/>
                    <a:pt x="10336" y="4433"/>
                    <a:pt x="10349" y="4344"/>
                  </a:cubicBezTo>
                  <a:cubicBezTo>
                    <a:pt x="10391" y="4348"/>
                    <a:pt x="10432" y="4351"/>
                    <a:pt x="10474" y="4351"/>
                  </a:cubicBezTo>
                  <a:cubicBezTo>
                    <a:pt x="10736" y="4351"/>
                    <a:pt x="10993" y="4256"/>
                    <a:pt x="11157" y="4037"/>
                  </a:cubicBezTo>
                  <a:cubicBezTo>
                    <a:pt x="11357" y="3770"/>
                    <a:pt x="11357" y="3406"/>
                    <a:pt x="11138" y="3152"/>
                  </a:cubicBezTo>
                  <a:cubicBezTo>
                    <a:pt x="10977" y="2964"/>
                    <a:pt x="10756" y="2841"/>
                    <a:pt x="10524" y="2841"/>
                  </a:cubicBezTo>
                  <a:cubicBezTo>
                    <a:pt x="10431" y="2841"/>
                    <a:pt x="10335" y="2861"/>
                    <a:pt x="10240" y="2905"/>
                  </a:cubicBezTo>
                  <a:cubicBezTo>
                    <a:pt x="10157" y="2943"/>
                    <a:pt x="10087" y="2995"/>
                    <a:pt x="10025" y="3054"/>
                  </a:cubicBezTo>
                  <a:cubicBezTo>
                    <a:pt x="9720" y="2673"/>
                    <a:pt x="9271" y="2428"/>
                    <a:pt x="8789" y="2355"/>
                  </a:cubicBezTo>
                  <a:cubicBezTo>
                    <a:pt x="8778" y="2353"/>
                    <a:pt x="8768" y="2352"/>
                    <a:pt x="8758" y="2352"/>
                  </a:cubicBezTo>
                  <a:cubicBezTo>
                    <a:pt x="8726" y="2352"/>
                    <a:pt x="8696" y="2362"/>
                    <a:pt x="8672" y="2377"/>
                  </a:cubicBezTo>
                  <a:cubicBezTo>
                    <a:pt x="8544" y="1375"/>
                    <a:pt x="7892" y="486"/>
                    <a:pt x="6912" y="139"/>
                  </a:cubicBezTo>
                  <a:cubicBezTo>
                    <a:pt x="6646" y="46"/>
                    <a:pt x="6371" y="1"/>
                    <a:pt x="6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9" name="Google Shape;1859;p56"/>
          <p:cNvGrpSpPr/>
          <p:nvPr/>
        </p:nvGrpSpPr>
        <p:grpSpPr>
          <a:xfrm rot="1135000" flipH="1">
            <a:off x="448917" y="4217804"/>
            <a:ext cx="880365" cy="535598"/>
            <a:chOff x="8200476" y="1019825"/>
            <a:chExt cx="676482" cy="411560"/>
          </a:xfrm>
        </p:grpSpPr>
        <p:sp>
          <p:nvSpPr>
            <p:cNvPr id="1860" name="Google Shape;1860;p56"/>
            <p:cNvSpPr/>
            <p:nvPr/>
          </p:nvSpPr>
          <p:spPr>
            <a:xfrm>
              <a:off x="8200476" y="1019825"/>
              <a:ext cx="676482" cy="411560"/>
            </a:xfrm>
            <a:custGeom>
              <a:avLst/>
              <a:gdLst/>
              <a:ahLst/>
              <a:cxnLst/>
              <a:rect l="l" t="t" r="r" b="b"/>
              <a:pathLst>
                <a:path w="11358" h="6910" extrusionOk="0">
                  <a:moveTo>
                    <a:pt x="6097" y="1"/>
                  </a:moveTo>
                  <a:cubicBezTo>
                    <a:pt x="5395" y="1"/>
                    <a:pt x="4705" y="297"/>
                    <a:pt x="4239" y="851"/>
                  </a:cubicBezTo>
                  <a:cubicBezTo>
                    <a:pt x="4017" y="1115"/>
                    <a:pt x="3870" y="1409"/>
                    <a:pt x="3781" y="1727"/>
                  </a:cubicBezTo>
                  <a:cubicBezTo>
                    <a:pt x="3529" y="1523"/>
                    <a:pt x="3214" y="1411"/>
                    <a:pt x="2886" y="1411"/>
                  </a:cubicBezTo>
                  <a:cubicBezTo>
                    <a:pt x="2823" y="1411"/>
                    <a:pt x="2758" y="1415"/>
                    <a:pt x="2694" y="1424"/>
                  </a:cubicBezTo>
                  <a:cubicBezTo>
                    <a:pt x="2163" y="1494"/>
                    <a:pt x="1760" y="1812"/>
                    <a:pt x="1509" y="2229"/>
                  </a:cubicBezTo>
                  <a:cubicBezTo>
                    <a:pt x="1359" y="2101"/>
                    <a:pt x="1166" y="2029"/>
                    <a:pt x="965" y="2029"/>
                  </a:cubicBezTo>
                  <a:cubicBezTo>
                    <a:pt x="912" y="2029"/>
                    <a:pt x="859" y="2034"/>
                    <a:pt x="806" y="2044"/>
                  </a:cubicBezTo>
                  <a:cubicBezTo>
                    <a:pt x="458" y="2110"/>
                    <a:pt x="177" y="2411"/>
                    <a:pt x="85" y="2747"/>
                  </a:cubicBezTo>
                  <a:cubicBezTo>
                    <a:pt x="0" y="3067"/>
                    <a:pt x="66" y="3442"/>
                    <a:pt x="316" y="3668"/>
                  </a:cubicBezTo>
                  <a:cubicBezTo>
                    <a:pt x="515" y="3853"/>
                    <a:pt x="772" y="3911"/>
                    <a:pt x="1031" y="3911"/>
                  </a:cubicBezTo>
                  <a:cubicBezTo>
                    <a:pt x="1107" y="3911"/>
                    <a:pt x="1183" y="3906"/>
                    <a:pt x="1258" y="3898"/>
                  </a:cubicBezTo>
                  <a:cubicBezTo>
                    <a:pt x="1360" y="4271"/>
                    <a:pt x="1577" y="4589"/>
                    <a:pt x="1927" y="4787"/>
                  </a:cubicBezTo>
                  <a:cubicBezTo>
                    <a:pt x="2244" y="4968"/>
                    <a:pt x="2609" y="5047"/>
                    <a:pt x="2971" y="5060"/>
                  </a:cubicBezTo>
                  <a:cubicBezTo>
                    <a:pt x="3186" y="5848"/>
                    <a:pt x="3804" y="6530"/>
                    <a:pt x="4589" y="6788"/>
                  </a:cubicBezTo>
                  <a:cubicBezTo>
                    <a:pt x="4832" y="6869"/>
                    <a:pt x="5088" y="6909"/>
                    <a:pt x="5344" y="6909"/>
                  </a:cubicBezTo>
                  <a:cubicBezTo>
                    <a:pt x="5696" y="6909"/>
                    <a:pt x="6048" y="6832"/>
                    <a:pt x="6368" y="6679"/>
                  </a:cubicBezTo>
                  <a:cubicBezTo>
                    <a:pt x="6869" y="6439"/>
                    <a:pt x="7255" y="6027"/>
                    <a:pt x="7587" y="5590"/>
                  </a:cubicBezTo>
                  <a:cubicBezTo>
                    <a:pt x="7632" y="5614"/>
                    <a:pt x="7679" y="5637"/>
                    <a:pt x="7726" y="5659"/>
                  </a:cubicBezTo>
                  <a:cubicBezTo>
                    <a:pt x="7981" y="5774"/>
                    <a:pt x="8254" y="5829"/>
                    <a:pt x="8524" y="5829"/>
                  </a:cubicBezTo>
                  <a:cubicBezTo>
                    <a:pt x="9289" y="5829"/>
                    <a:pt x="10030" y="5384"/>
                    <a:pt x="10285" y="4606"/>
                  </a:cubicBezTo>
                  <a:cubicBezTo>
                    <a:pt x="10315" y="4520"/>
                    <a:pt x="10336" y="4433"/>
                    <a:pt x="10349" y="4344"/>
                  </a:cubicBezTo>
                  <a:cubicBezTo>
                    <a:pt x="10391" y="4348"/>
                    <a:pt x="10432" y="4351"/>
                    <a:pt x="10474" y="4351"/>
                  </a:cubicBezTo>
                  <a:cubicBezTo>
                    <a:pt x="10736" y="4351"/>
                    <a:pt x="10993" y="4256"/>
                    <a:pt x="11157" y="4037"/>
                  </a:cubicBezTo>
                  <a:cubicBezTo>
                    <a:pt x="11357" y="3770"/>
                    <a:pt x="11357" y="3406"/>
                    <a:pt x="11138" y="3152"/>
                  </a:cubicBezTo>
                  <a:cubicBezTo>
                    <a:pt x="10977" y="2964"/>
                    <a:pt x="10756" y="2841"/>
                    <a:pt x="10524" y="2841"/>
                  </a:cubicBezTo>
                  <a:cubicBezTo>
                    <a:pt x="10431" y="2841"/>
                    <a:pt x="10335" y="2861"/>
                    <a:pt x="10240" y="2905"/>
                  </a:cubicBezTo>
                  <a:cubicBezTo>
                    <a:pt x="10157" y="2943"/>
                    <a:pt x="10087" y="2995"/>
                    <a:pt x="10025" y="3054"/>
                  </a:cubicBezTo>
                  <a:cubicBezTo>
                    <a:pt x="9720" y="2673"/>
                    <a:pt x="9271" y="2428"/>
                    <a:pt x="8789" y="2355"/>
                  </a:cubicBezTo>
                  <a:cubicBezTo>
                    <a:pt x="8778" y="2353"/>
                    <a:pt x="8768" y="2352"/>
                    <a:pt x="8758" y="2352"/>
                  </a:cubicBezTo>
                  <a:cubicBezTo>
                    <a:pt x="8726" y="2352"/>
                    <a:pt x="8696" y="2362"/>
                    <a:pt x="8672" y="2377"/>
                  </a:cubicBezTo>
                  <a:cubicBezTo>
                    <a:pt x="8544" y="1375"/>
                    <a:pt x="7892" y="486"/>
                    <a:pt x="6912" y="139"/>
                  </a:cubicBezTo>
                  <a:cubicBezTo>
                    <a:pt x="6646" y="46"/>
                    <a:pt x="6371" y="1"/>
                    <a:pt x="6097" y="1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6"/>
            <p:cNvSpPr/>
            <p:nvPr/>
          </p:nvSpPr>
          <p:spPr>
            <a:xfrm>
              <a:off x="8200476" y="1019825"/>
              <a:ext cx="676482" cy="411560"/>
            </a:xfrm>
            <a:custGeom>
              <a:avLst/>
              <a:gdLst/>
              <a:ahLst/>
              <a:cxnLst/>
              <a:rect l="l" t="t" r="r" b="b"/>
              <a:pathLst>
                <a:path w="11358" h="6910" extrusionOk="0">
                  <a:moveTo>
                    <a:pt x="6097" y="1"/>
                  </a:moveTo>
                  <a:cubicBezTo>
                    <a:pt x="5395" y="1"/>
                    <a:pt x="4705" y="297"/>
                    <a:pt x="4239" y="851"/>
                  </a:cubicBezTo>
                  <a:cubicBezTo>
                    <a:pt x="4017" y="1115"/>
                    <a:pt x="3870" y="1409"/>
                    <a:pt x="3781" y="1727"/>
                  </a:cubicBezTo>
                  <a:cubicBezTo>
                    <a:pt x="3529" y="1523"/>
                    <a:pt x="3214" y="1411"/>
                    <a:pt x="2886" y="1411"/>
                  </a:cubicBezTo>
                  <a:cubicBezTo>
                    <a:pt x="2823" y="1411"/>
                    <a:pt x="2758" y="1415"/>
                    <a:pt x="2694" y="1424"/>
                  </a:cubicBezTo>
                  <a:cubicBezTo>
                    <a:pt x="2163" y="1494"/>
                    <a:pt x="1760" y="1812"/>
                    <a:pt x="1509" y="2229"/>
                  </a:cubicBezTo>
                  <a:cubicBezTo>
                    <a:pt x="1359" y="2101"/>
                    <a:pt x="1166" y="2029"/>
                    <a:pt x="965" y="2029"/>
                  </a:cubicBezTo>
                  <a:cubicBezTo>
                    <a:pt x="912" y="2029"/>
                    <a:pt x="859" y="2034"/>
                    <a:pt x="806" y="2044"/>
                  </a:cubicBezTo>
                  <a:cubicBezTo>
                    <a:pt x="458" y="2110"/>
                    <a:pt x="177" y="2411"/>
                    <a:pt x="85" y="2747"/>
                  </a:cubicBezTo>
                  <a:cubicBezTo>
                    <a:pt x="0" y="3067"/>
                    <a:pt x="66" y="3442"/>
                    <a:pt x="316" y="3668"/>
                  </a:cubicBezTo>
                  <a:cubicBezTo>
                    <a:pt x="515" y="3853"/>
                    <a:pt x="772" y="3911"/>
                    <a:pt x="1031" y="3911"/>
                  </a:cubicBezTo>
                  <a:cubicBezTo>
                    <a:pt x="1107" y="3911"/>
                    <a:pt x="1183" y="3906"/>
                    <a:pt x="1258" y="3898"/>
                  </a:cubicBezTo>
                  <a:cubicBezTo>
                    <a:pt x="1360" y="4271"/>
                    <a:pt x="1577" y="4589"/>
                    <a:pt x="1927" y="4787"/>
                  </a:cubicBezTo>
                  <a:cubicBezTo>
                    <a:pt x="2244" y="4968"/>
                    <a:pt x="2609" y="5047"/>
                    <a:pt x="2971" y="5060"/>
                  </a:cubicBezTo>
                  <a:cubicBezTo>
                    <a:pt x="3186" y="5848"/>
                    <a:pt x="3804" y="6530"/>
                    <a:pt x="4589" y="6788"/>
                  </a:cubicBezTo>
                  <a:cubicBezTo>
                    <a:pt x="4832" y="6869"/>
                    <a:pt x="5088" y="6909"/>
                    <a:pt x="5344" y="6909"/>
                  </a:cubicBezTo>
                  <a:cubicBezTo>
                    <a:pt x="5696" y="6909"/>
                    <a:pt x="6048" y="6832"/>
                    <a:pt x="6368" y="6679"/>
                  </a:cubicBezTo>
                  <a:cubicBezTo>
                    <a:pt x="6869" y="6439"/>
                    <a:pt x="7255" y="6027"/>
                    <a:pt x="7587" y="5590"/>
                  </a:cubicBezTo>
                  <a:cubicBezTo>
                    <a:pt x="7632" y="5614"/>
                    <a:pt x="7679" y="5637"/>
                    <a:pt x="7726" y="5659"/>
                  </a:cubicBezTo>
                  <a:cubicBezTo>
                    <a:pt x="7981" y="5774"/>
                    <a:pt x="8254" y="5829"/>
                    <a:pt x="8524" y="5829"/>
                  </a:cubicBezTo>
                  <a:cubicBezTo>
                    <a:pt x="9289" y="5829"/>
                    <a:pt x="10030" y="5384"/>
                    <a:pt x="10285" y="4606"/>
                  </a:cubicBezTo>
                  <a:cubicBezTo>
                    <a:pt x="10315" y="4520"/>
                    <a:pt x="10336" y="4433"/>
                    <a:pt x="10349" y="4344"/>
                  </a:cubicBezTo>
                  <a:cubicBezTo>
                    <a:pt x="10391" y="4348"/>
                    <a:pt x="10432" y="4351"/>
                    <a:pt x="10474" y="4351"/>
                  </a:cubicBezTo>
                  <a:cubicBezTo>
                    <a:pt x="10736" y="4351"/>
                    <a:pt x="10993" y="4256"/>
                    <a:pt x="11157" y="4037"/>
                  </a:cubicBezTo>
                  <a:cubicBezTo>
                    <a:pt x="11357" y="3770"/>
                    <a:pt x="11357" y="3406"/>
                    <a:pt x="11138" y="3152"/>
                  </a:cubicBezTo>
                  <a:cubicBezTo>
                    <a:pt x="10977" y="2964"/>
                    <a:pt x="10756" y="2841"/>
                    <a:pt x="10524" y="2841"/>
                  </a:cubicBezTo>
                  <a:cubicBezTo>
                    <a:pt x="10431" y="2841"/>
                    <a:pt x="10335" y="2861"/>
                    <a:pt x="10240" y="2905"/>
                  </a:cubicBezTo>
                  <a:cubicBezTo>
                    <a:pt x="10157" y="2943"/>
                    <a:pt x="10087" y="2995"/>
                    <a:pt x="10025" y="3054"/>
                  </a:cubicBezTo>
                  <a:cubicBezTo>
                    <a:pt x="9720" y="2673"/>
                    <a:pt x="9271" y="2428"/>
                    <a:pt x="8789" y="2355"/>
                  </a:cubicBezTo>
                  <a:cubicBezTo>
                    <a:pt x="8778" y="2353"/>
                    <a:pt x="8768" y="2352"/>
                    <a:pt x="8758" y="2352"/>
                  </a:cubicBezTo>
                  <a:cubicBezTo>
                    <a:pt x="8726" y="2352"/>
                    <a:pt x="8696" y="2362"/>
                    <a:pt x="8672" y="2377"/>
                  </a:cubicBezTo>
                  <a:cubicBezTo>
                    <a:pt x="8544" y="1375"/>
                    <a:pt x="7892" y="486"/>
                    <a:pt x="6912" y="139"/>
                  </a:cubicBezTo>
                  <a:cubicBezTo>
                    <a:pt x="6646" y="46"/>
                    <a:pt x="6371" y="1"/>
                    <a:pt x="6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2" name="Google Shape;1862;p56"/>
          <p:cNvGrpSpPr/>
          <p:nvPr/>
        </p:nvGrpSpPr>
        <p:grpSpPr>
          <a:xfrm rot="-486584">
            <a:off x="4228796" y="420818"/>
            <a:ext cx="686335" cy="572630"/>
            <a:chOff x="2718139" y="3612260"/>
            <a:chExt cx="1078184" cy="899561"/>
          </a:xfrm>
        </p:grpSpPr>
        <p:grpSp>
          <p:nvGrpSpPr>
            <p:cNvPr id="1863" name="Google Shape;1863;p56"/>
            <p:cNvGrpSpPr/>
            <p:nvPr/>
          </p:nvGrpSpPr>
          <p:grpSpPr>
            <a:xfrm>
              <a:off x="2718139" y="3612260"/>
              <a:ext cx="1078184" cy="899561"/>
              <a:chOff x="3136375" y="3116150"/>
              <a:chExt cx="357275" cy="298075"/>
            </a:xfrm>
          </p:grpSpPr>
          <p:sp>
            <p:nvSpPr>
              <p:cNvPr id="1864" name="Google Shape;1864;p56"/>
              <p:cNvSpPr/>
              <p:nvPr/>
            </p:nvSpPr>
            <p:spPr>
              <a:xfrm>
                <a:off x="3136375" y="3116150"/>
                <a:ext cx="357275" cy="298075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11923" extrusionOk="0">
                    <a:moveTo>
                      <a:pt x="7145" y="1"/>
                    </a:moveTo>
                    <a:cubicBezTo>
                      <a:pt x="6878" y="1"/>
                      <a:pt x="6612" y="132"/>
                      <a:pt x="6456" y="393"/>
                    </a:cubicBezTo>
                    <a:lnTo>
                      <a:pt x="318" y="10712"/>
                    </a:lnTo>
                    <a:cubicBezTo>
                      <a:pt x="1" y="11247"/>
                      <a:pt x="384" y="11922"/>
                      <a:pt x="1007" y="11922"/>
                    </a:cubicBezTo>
                    <a:lnTo>
                      <a:pt x="13282" y="11922"/>
                    </a:lnTo>
                    <a:cubicBezTo>
                      <a:pt x="13907" y="11922"/>
                      <a:pt x="14290" y="11245"/>
                      <a:pt x="13973" y="10712"/>
                    </a:cubicBezTo>
                    <a:lnTo>
                      <a:pt x="7835" y="393"/>
                    </a:lnTo>
                    <a:cubicBezTo>
                      <a:pt x="7679" y="132"/>
                      <a:pt x="7412" y="1"/>
                      <a:pt x="71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3240000" algn="bl" rotWithShape="0">
                  <a:srgbClr val="000000">
                    <a:alpha val="36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56"/>
              <p:cNvSpPr/>
              <p:nvPr/>
            </p:nvSpPr>
            <p:spPr>
              <a:xfrm>
                <a:off x="3298500" y="3208425"/>
                <a:ext cx="330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609" extrusionOk="0">
                    <a:moveTo>
                      <a:pt x="122" y="1"/>
                    </a:moveTo>
                    <a:cubicBezTo>
                      <a:pt x="54" y="1"/>
                      <a:pt x="1" y="54"/>
                      <a:pt x="1" y="120"/>
                    </a:cubicBezTo>
                    <a:lnTo>
                      <a:pt x="1" y="4489"/>
                    </a:lnTo>
                    <a:cubicBezTo>
                      <a:pt x="1" y="4555"/>
                      <a:pt x="54" y="4608"/>
                      <a:pt x="122" y="4608"/>
                    </a:cubicBezTo>
                    <a:lnTo>
                      <a:pt x="1201" y="4608"/>
                    </a:lnTo>
                    <a:cubicBezTo>
                      <a:pt x="1267" y="4608"/>
                      <a:pt x="1320" y="4555"/>
                      <a:pt x="1320" y="4489"/>
                    </a:cubicBezTo>
                    <a:lnTo>
                      <a:pt x="1320" y="120"/>
                    </a:lnTo>
                    <a:cubicBezTo>
                      <a:pt x="1320" y="54"/>
                      <a:pt x="1267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56"/>
              <p:cNvSpPr/>
              <p:nvPr/>
            </p:nvSpPr>
            <p:spPr>
              <a:xfrm>
                <a:off x="3298450" y="3338525"/>
                <a:ext cx="33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3" extrusionOk="0">
                    <a:moveTo>
                      <a:pt x="661" y="1"/>
                    </a:moveTo>
                    <a:cubicBezTo>
                      <a:pt x="297" y="1"/>
                      <a:pt x="1" y="297"/>
                      <a:pt x="1" y="662"/>
                    </a:cubicBezTo>
                    <a:cubicBezTo>
                      <a:pt x="1" y="1026"/>
                      <a:pt x="297" y="1322"/>
                      <a:pt x="661" y="1322"/>
                    </a:cubicBezTo>
                    <a:cubicBezTo>
                      <a:pt x="1026" y="1322"/>
                      <a:pt x="1322" y="1026"/>
                      <a:pt x="1322" y="662"/>
                    </a:cubicBezTo>
                    <a:cubicBezTo>
                      <a:pt x="1322" y="297"/>
                      <a:pt x="1026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7" name="Google Shape;1867;p56"/>
            <p:cNvGrpSpPr/>
            <p:nvPr/>
          </p:nvGrpSpPr>
          <p:grpSpPr>
            <a:xfrm>
              <a:off x="2718139" y="3612260"/>
              <a:ext cx="1078184" cy="899561"/>
              <a:chOff x="3136375" y="3116150"/>
              <a:chExt cx="357275" cy="298075"/>
            </a:xfrm>
          </p:grpSpPr>
          <p:sp>
            <p:nvSpPr>
              <p:cNvPr id="1868" name="Google Shape;1868;p56"/>
              <p:cNvSpPr/>
              <p:nvPr/>
            </p:nvSpPr>
            <p:spPr>
              <a:xfrm>
                <a:off x="3136375" y="3116150"/>
                <a:ext cx="357275" cy="298075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11923" extrusionOk="0">
                    <a:moveTo>
                      <a:pt x="7145" y="1"/>
                    </a:moveTo>
                    <a:cubicBezTo>
                      <a:pt x="6878" y="1"/>
                      <a:pt x="6612" y="132"/>
                      <a:pt x="6456" y="393"/>
                    </a:cubicBezTo>
                    <a:lnTo>
                      <a:pt x="318" y="10712"/>
                    </a:lnTo>
                    <a:cubicBezTo>
                      <a:pt x="1" y="11247"/>
                      <a:pt x="384" y="11922"/>
                      <a:pt x="1007" y="11922"/>
                    </a:cubicBezTo>
                    <a:lnTo>
                      <a:pt x="13282" y="11922"/>
                    </a:lnTo>
                    <a:cubicBezTo>
                      <a:pt x="13907" y="11922"/>
                      <a:pt x="14290" y="11245"/>
                      <a:pt x="13973" y="10712"/>
                    </a:cubicBezTo>
                    <a:lnTo>
                      <a:pt x="7835" y="393"/>
                    </a:lnTo>
                    <a:cubicBezTo>
                      <a:pt x="7679" y="132"/>
                      <a:pt x="7412" y="1"/>
                      <a:pt x="71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56"/>
              <p:cNvSpPr/>
              <p:nvPr/>
            </p:nvSpPr>
            <p:spPr>
              <a:xfrm>
                <a:off x="3298500" y="3208425"/>
                <a:ext cx="33000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4609" extrusionOk="0">
                    <a:moveTo>
                      <a:pt x="122" y="1"/>
                    </a:moveTo>
                    <a:cubicBezTo>
                      <a:pt x="54" y="1"/>
                      <a:pt x="1" y="54"/>
                      <a:pt x="1" y="120"/>
                    </a:cubicBezTo>
                    <a:lnTo>
                      <a:pt x="1" y="4489"/>
                    </a:lnTo>
                    <a:cubicBezTo>
                      <a:pt x="1" y="4555"/>
                      <a:pt x="54" y="4608"/>
                      <a:pt x="122" y="4608"/>
                    </a:cubicBezTo>
                    <a:lnTo>
                      <a:pt x="1201" y="4608"/>
                    </a:lnTo>
                    <a:cubicBezTo>
                      <a:pt x="1267" y="4608"/>
                      <a:pt x="1320" y="4555"/>
                      <a:pt x="1320" y="4489"/>
                    </a:cubicBezTo>
                    <a:lnTo>
                      <a:pt x="1320" y="120"/>
                    </a:lnTo>
                    <a:cubicBezTo>
                      <a:pt x="1320" y="54"/>
                      <a:pt x="1267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56"/>
              <p:cNvSpPr/>
              <p:nvPr/>
            </p:nvSpPr>
            <p:spPr>
              <a:xfrm>
                <a:off x="3298450" y="3338525"/>
                <a:ext cx="33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23" extrusionOk="0">
                    <a:moveTo>
                      <a:pt x="661" y="1"/>
                    </a:moveTo>
                    <a:cubicBezTo>
                      <a:pt x="297" y="1"/>
                      <a:pt x="1" y="297"/>
                      <a:pt x="1" y="662"/>
                    </a:cubicBezTo>
                    <a:cubicBezTo>
                      <a:pt x="1" y="1026"/>
                      <a:pt x="297" y="1322"/>
                      <a:pt x="661" y="1322"/>
                    </a:cubicBezTo>
                    <a:cubicBezTo>
                      <a:pt x="1026" y="1322"/>
                      <a:pt x="1322" y="1026"/>
                      <a:pt x="1322" y="662"/>
                    </a:cubicBezTo>
                    <a:cubicBezTo>
                      <a:pt x="1322" y="297"/>
                      <a:pt x="1026" y="1"/>
                      <a:pt x="6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1" name="Google Shape;1871;p56"/>
          <p:cNvGrpSpPr/>
          <p:nvPr/>
        </p:nvGrpSpPr>
        <p:grpSpPr>
          <a:xfrm rot="1603984">
            <a:off x="4309193" y="3911215"/>
            <a:ext cx="525606" cy="874251"/>
            <a:chOff x="5256375" y="2098975"/>
            <a:chExt cx="316175" cy="525900"/>
          </a:xfrm>
        </p:grpSpPr>
        <p:sp>
          <p:nvSpPr>
            <p:cNvPr id="1872" name="Google Shape;1872;p56"/>
            <p:cNvSpPr/>
            <p:nvPr/>
          </p:nvSpPr>
          <p:spPr>
            <a:xfrm>
              <a:off x="5256375" y="2102225"/>
              <a:ext cx="316075" cy="522650"/>
            </a:xfrm>
            <a:custGeom>
              <a:avLst/>
              <a:gdLst/>
              <a:ahLst/>
              <a:cxnLst/>
              <a:rect l="l" t="t" r="r" b="b"/>
              <a:pathLst>
                <a:path w="12643" h="20906" extrusionOk="0">
                  <a:moveTo>
                    <a:pt x="7041" y="9493"/>
                  </a:moveTo>
                  <a:cubicBezTo>
                    <a:pt x="7044" y="9504"/>
                    <a:pt x="7044" y="9517"/>
                    <a:pt x="7046" y="9527"/>
                  </a:cubicBezTo>
                  <a:lnTo>
                    <a:pt x="6980" y="9527"/>
                  </a:lnTo>
                  <a:cubicBezTo>
                    <a:pt x="7001" y="9517"/>
                    <a:pt x="7020" y="9506"/>
                    <a:pt x="7041" y="9493"/>
                  </a:cubicBezTo>
                  <a:close/>
                  <a:moveTo>
                    <a:pt x="7233" y="10757"/>
                  </a:moveTo>
                  <a:cubicBezTo>
                    <a:pt x="7321" y="11300"/>
                    <a:pt x="7419" y="11844"/>
                    <a:pt x="7525" y="12387"/>
                  </a:cubicBezTo>
                  <a:lnTo>
                    <a:pt x="7436" y="12387"/>
                  </a:lnTo>
                  <a:lnTo>
                    <a:pt x="7233" y="10757"/>
                  </a:lnTo>
                  <a:close/>
                  <a:moveTo>
                    <a:pt x="5700" y="1"/>
                  </a:moveTo>
                  <a:cubicBezTo>
                    <a:pt x="4430" y="1"/>
                    <a:pt x="3208" y="725"/>
                    <a:pt x="2626" y="1861"/>
                  </a:cubicBezTo>
                  <a:cubicBezTo>
                    <a:pt x="2302" y="2494"/>
                    <a:pt x="2176" y="3215"/>
                    <a:pt x="2261" y="3918"/>
                  </a:cubicBezTo>
                  <a:cubicBezTo>
                    <a:pt x="1509" y="4142"/>
                    <a:pt x="884" y="4764"/>
                    <a:pt x="663" y="5519"/>
                  </a:cubicBezTo>
                  <a:cubicBezTo>
                    <a:pt x="409" y="6380"/>
                    <a:pt x="733" y="7368"/>
                    <a:pt x="1413" y="7946"/>
                  </a:cubicBezTo>
                  <a:cubicBezTo>
                    <a:pt x="1835" y="8302"/>
                    <a:pt x="2351" y="8453"/>
                    <a:pt x="2884" y="8549"/>
                  </a:cubicBezTo>
                  <a:cubicBezTo>
                    <a:pt x="2849" y="8739"/>
                    <a:pt x="2813" y="8928"/>
                    <a:pt x="2777" y="9118"/>
                  </a:cubicBezTo>
                  <a:cubicBezTo>
                    <a:pt x="2753" y="9242"/>
                    <a:pt x="2859" y="9326"/>
                    <a:pt x="2955" y="9326"/>
                  </a:cubicBezTo>
                  <a:cubicBezTo>
                    <a:pt x="2962" y="9326"/>
                    <a:pt x="2970" y="9326"/>
                    <a:pt x="2977" y="9325"/>
                  </a:cubicBezTo>
                  <a:cubicBezTo>
                    <a:pt x="2999" y="9382"/>
                    <a:pt x="3050" y="9425"/>
                    <a:pt x="3126" y="9425"/>
                  </a:cubicBezTo>
                  <a:lnTo>
                    <a:pt x="6730" y="9425"/>
                  </a:lnTo>
                  <a:lnTo>
                    <a:pt x="6730" y="9427"/>
                  </a:lnTo>
                  <a:lnTo>
                    <a:pt x="1731" y="9427"/>
                  </a:lnTo>
                  <a:lnTo>
                    <a:pt x="0" y="20906"/>
                  </a:lnTo>
                  <a:lnTo>
                    <a:pt x="12642" y="20906"/>
                  </a:lnTo>
                  <a:lnTo>
                    <a:pt x="9763" y="12387"/>
                  </a:lnTo>
                  <a:lnTo>
                    <a:pt x="9477" y="12387"/>
                  </a:lnTo>
                  <a:lnTo>
                    <a:pt x="9477" y="8722"/>
                  </a:lnTo>
                  <a:cubicBezTo>
                    <a:pt x="9791" y="8959"/>
                    <a:pt x="10180" y="9061"/>
                    <a:pt x="10575" y="9061"/>
                  </a:cubicBezTo>
                  <a:cubicBezTo>
                    <a:pt x="10918" y="9061"/>
                    <a:pt x="11267" y="8984"/>
                    <a:pt x="11577" y="8852"/>
                  </a:cubicBezTo>
                  <a:cubicBezTo>
                    <a:pt x="11992" y="8673"/>
                    <a:pt x="12254" y="8370"/>
                    <a:pt x="12412" y="7950"/>
                  </a:cubicBezTo>
                  <a:cubicBezTo>
                    <a:pt x="12546" y="7588"/>
                    <a:pt x="12604" y="7187"/>
                    <a:pt x="12563" y="6804"/>
                  </a:cubicBezTo>
                  <a:cubicBezTo>
                    <a:pt x="12525" y="6437"/>
                    <a:pt x="12406" y="6094"/>
                    <a:pt x="12190" y="5804"/>
                  </a:cubicBezTo>
                  <a:cubicBezTo>
                    <a:pt x="12536" y="5484"/>
                    <a:pt x="12585" y="5013"/>
                    <a:pt x="12401" y="4572"/>
                  </a:cubicBezTo>
                  <a:cubicBezTo>
                    <a:pt x="12259" y="4240"/>
                    <a:pt x="11969" y="3965"/>
                    <a:pt x="11623" y="3907"/>
                  </a:cubicBezTo>
                  <a:cubicBezTo>
                    <a:pt x="11860" y="3336"/>
                    <a:pt x="11849" y="2676"/>
                    <a:pt x="11549" y="2117"/>
                  </a:cubicBezTo>
                  <a:cubicBezTo>
                    <a:pt x="11190" y="1456"/>
                    <a:pt x="10476" y="1022"/>
                    <a:pt x="9728" y="1022"/>
                  </a:cubicBezTo>
                  <a:cubicBezTo>
                    <a:pt x="9668" y="1022"/>
                    <a:pt x="9608" y="1025"/>
                    <a:pt x="9548" y="1030"/>
                  </a:cubicBezTo>
                  <a:cubicBezTo>
                    <a:pt x="9117" y="1071"/>
                    <a:pt x="8712" y="1235"/>
                    <a:pt x="8380" y="1503"/>
                  </a:cubicBezTo>
                  <a:cubicBezTo>
                    <a:pt x="7900" y="619"/>
                    <a:pt x="6916" y="58"/>
                    <a:pt x="5876" y="5"/>
                  </a:cubicBezTo>
                  <a:cubicBezTo>
                    <a:pt x="5817" y="2"/>
                    <a:pt x="5759" y="1"/>
                    <a:pt x="5700" y="1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6"/>
            <p:cNvSpPr/>
            <p:nvPr/>
          </p:nvSpPr>
          <p:spPr>
            <a:xfrm>
              <a:off x="5266600" y="2098975"/>
              <a:ext cx="304875" cy="318725"/>
            </a:xfrm>
            <a:custGeom>
              <a:avLst/>
              <a:gdLst/>
              <a:ahLst/>
              <a:cxnLst/>
              <a:rect l="l" t="t" r="r" b="b"/>
              <a:pathLst>
                <a:path w="12195" h="12749" extrusionOk="0">
                  <a:moveTo>
                    <a:pt x="5291" y="1"/>
                  </a:moveTo>
                  <a:cubicBezTo>
                    <a:pt x="4021" y="1"/>
                    <a:pt x="2799" y="725"/>
                    <a:pt x="2217" y="1862"/>
                  </a:cubicBezTo>
                  <a:cubicBezTo>
                    <a:pt x="1893" y="2495"/>
                    <a:pt x="1767" y="3215"/>
                    <a:pt x="1852" y="3918"/>
                  </a:cubicBezTo>
                  <a:cubicBezTo>
                    <a:pt x="1100" y="4142"/>
                    <a:pt x="475" y="4764"/>
                    <a:pt x="254" y="5519"/>
                  </a:cubicBezTo>
                  <a:cubicBezTo>
                    <a:pt x="0" y="6380"/>
                    <a:pt x="324" y="7369"/>
                    <a:pt x="1004" y="7946"/>
                  </a:cubicBezTo>
                  <a:cubicBezTo>
                    <a:pt x="1426" y="8302"/>
                    <a:pt x="1942" y="8454"/>
                    <a:pt x="2475" y="8549"/>
                  </a:cubicBezTo>
                  <a:cubicBezTo>
                    <a:pt x="2440" y="8739"/>
                    <a:pt x="2404" y="8929"/>
                    <a:pt x="2368" y="9118"/>
                  </a:cubicBezTo>
                  <a:cubicBezTo>
                    <a:pt x="2344" y="9243"/>
                    <a:pt x="2450" y="9327"/>
                    <a:pt x="2546" y="9327"/>
                  </a:cubicBezTo>
                  <a:cubicBezTo>
                    <a:pt x="2553" y="9327"/>
                    <a:pt x="2561" y="9326"/>
                    <a:pt x="2568" y="9325"/>
                  </a:cubicBezTo>
                  <a:cubicBezTo>
                    <a:pt x="2590" y="9383"/>
                    <a:pt x="2641" y="9425"/>
                    <a:pt x="2717" y="9425"/>
                  </a:cubicBezTo>
                  <a:lnTo>
                    <a:pt x="6622" y="9425"/>
                  </a:lnTo>
                  <a:cubicBezTo>
                    <a:pt x="6771" y="10497"/>
                    <a:pt x="6948" y="11567"/>
                    <a:pt x="7161" y="12628"/>
                  </a:cubicBezTo>
                  <a:cubicBezTo>
                    <a:pt x="7178" y="12713"/>
                    <a:pt x="7240" y="12749"/>
                    <a:pt x="7305" y="12749"/>
                  </a:cubicBezTo>
                  <a:cubicBezTo>
                    <a:pt x="7355" y="12749"/>
                    <a:pt x="7407" y="12727"/>
                    <a:pt x="7442" y="12690"/>
                  </a:cubicBezTo>
                  <a:lnTo>
                    <a:pt x="8742" y="12690"/>
                  </a:lnTo>
                  <a:cubicBezTo>
                    <a:pt x="8819" y="12690"/>
                    <a:pt x="8870" y="12646"/>
                    <a:pt x="8892" y="12590"/>
                  </a:cubicBezTo>
                  <a:cubicBezTo>
                    <a:pt x="8895" y="12590"/>
                    <a:pt x="8898" y="12590"/>
                    <a:pt x="8901" y="12590"/>
                  </a:cubicBezTo>
                  <a:cubicBezTo>
                    <a:pt x="8983" y="12590"/>
                    <a:pt x="9066" y="12537"/>
                    <a:pt x="9066" y="12430"/>
                  </a:cubicBezTo>
                  <a:lnTo>
                    <a:pt x="9066" y="8722"/>
                  </a:lnTo>
                  <a:cubicBezTo>
                    <a:pt x="9380" y="8959"/>
                    <a:pt x="9768" y="9062"/>
                    <a:pt x="10163" y="9062"/>
                  </a:cubicBezTo>
                  <a:cubicBezTo>
                    <a:pt x="10506" y="9062"/>
                    <a:pt x="10855" y="8985"/>
                    <a:pt x="11165" y="8852"/>
                  </a:cubicBezTo>
                  <a:cubicBezTo>
                    <a:pt x="11581" y="8673"/>
                    <a:pt x="11843" y="8370"/>
                    <a:pt x="11999" y="7951"/>
                  </a:cubicBezTo>
                  <a:cubicBezTo>
                    <a:pt x="12137" y="7588"/>
                    <a:pt x="12195" y="7188"/>
                    <a:pt x="12154" y="6804"/>
                  </a:cubicBezTo>
                  <a:cubicBezTo>
                    <a:pt x="12116" y="6437"/>
                    <a:pt x="11997" y="6094"/>
                    <a:pt x="11781" y="5804"/>
                  </a:cubicBezTo>
                  <a:cubicBezTo>
                    <a:pt x="12127" y="5485"/>
                    <a:pt x="12176" y="5014"/>
                    <a:pt x="11992" y="4573"/>
                  </a:cubicBezTo>
                  <a:cubicBezTo>
                    <a:pt x="11850" y="4240"/>
                    <a:pt x="11560" y="3965"/>
                    <a:pt x="11214" y="3908"/>
                  </a:cubicBezTo>
                  <a:cubicBezTo>
                    <a:pt x="11451" y="3337"/>
                    <a:pt x="11440" y="2676"/>
                    <a:pt x="11140" y="2118"/>
                  </a:cubicBezTo>
                  <a:cubicBezTo>
                    <a:pt x="10781" y="1457"/>
                    <a:pt x="10067" y="1022"/>
                    <a:pt x="9319" y="1022"/>
                  </a:cubicBezTo>
                  <a:cubicBezTo>
                    <a:pt x="9259" y="1022"/>
                    <a:pt x="9199" y="1025"/>
                    <a:pt x="9139" y="1031"/>
                  </a:cubicBezTo>
                  <a:cubicBezTo>
                    <a:pt x="8708" y="1071"/>
                    <a:pt x="8303" y="1235"/>
                    <a:pt x="7971" y="1504"/>
                  </a:cubicBezTo>
                  <a:cubicBezTo>
                    <a:pt x="7491" y="619"/>
                    <a:pt x="6507" y="59"/>
                    <a:pt x="5467" y="6"/>
                  </a:cubicBezTo>
                  <a:cubicBezTo>
                    <a:pt x="5408" y="2"/>
                    <a:pt x="5350" y="1"/>
                    <a:pt x="5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6"/>
            <p:cNvSpPr/>
            <p:nvPr/>
          </p:nvSpPr>
          <p:spPr>
            <a:xfrm>
              <a:off x="5256475" y="2334700"/>
              <a:ext cx="316075" cy="286925"/>
            </a:xfrm>
            <a:custGeom>
              <a:avLst/>
              <a:gdLst/>
              <a:ahLst/>
              <a:cxnLst/>
              <a:rect l="l" t="t" r="r" b="b"/>
              <a:pathLst>
                <a:path w="12643" h="11477" extrusionOk="0">
                  <a:moveTo>
                    <a:pt x="1731" y="1"/>
                  </a:moveTo>
                  <a:lnTo>
                    <a:pt x="0" y="11477"/>
                  </a:lnTo>
                  <a:lnTo>
                    <a:pt x="12642" y="11477"/>
                  </a:lnTo>
                  <a:lnTo>
                    <a:pt x="9759" y="2959"/>
                  </a:lnTo>
                  <a:lnTo>
                    <a:pt x="7432" y="2959"/>
                  </a:lnTo>
                  <a:lnTo>
                    <a:pt x="7074" y="99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6"/>
            <p:cNvSpPr/>
            <p:nvPr/>
          </p:nvSpPr>
          <p:spPr>
            <a:xfrm>
              <a:off x="5325525" y="2379200"/>
              <a:ext cx="83025" cy="83025"/>
            </a:xfrm>
            <a:custGeom>
              <a:avLst/>
              <a:gdLst/>
              <a:ahLst/>
              <a:cxnLst/>
              <a:rect l="l" t="t" r="r" b="b"/>
              <a:pathLst>
                <a:path w="3321" h="3321" extrusionOk="0">
                  <a:moveTo>
                    <a:pt x="1661" y="0"/>
                  </a:moveTo>
                  <a:cubicBezTo>
                    <a:pt x="744" y="0"/>
                    <a:pt x="0" y="744"/>
                    <a:pt x="0" y="1660"/>
                  </a:cubicBezTo>
                  <a:cubicBezTo>
                    <a:pt x="0" y="2577"/>
                    <a:pt x="744" y="3320"/>
                    <a:pt x="1661" y="3320"/>
                  </a:cubicBezTo>
                  <a:cubicBezTo>
                    <a:pt x="2577" y="3320"/>
                    <a:pt x="3321" y="2577"/>
                    <a:pt x="3321" y="1660"/>
                  </a:cubicBezTo>
                  <a:cubicBezTo>
                    <a:pt x="3321" y="744"/>
                    <a:pt x="2577" y="0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6"/>
            <p:cNvSpPr/>
            <p:nvPr/>
          </p:nvSpPr>
          <p:spPr>
            <a:xfrm>
              <a:off x="5447900" y="2447700"/>
              <a:ext cx="59550" cy="83000"/>
            </a:xfrm>
            <a:custGeom>
              <a:avLst/>
              <a:gdLst/>
              <a:ahLst/>
              <a:cxnLst/>
              <a:rect l="l" t="t" r="r" b="b"/>
              <a:pathLst>
                <a:path w="2382" h="3320" extrusionOk="0">
                  <a:moveTo>
                    <a:pt x="723" y="1"/>
                  </a:moveTo>
                  <a:cubicBezTo>
                    <a:pt x="463" y="1"/>
                    <a:pt x="218" y="60"/>
                    <a:pt x="1" y="167"/>
                  </a:cubicBezTo>
                  <a:cubicBezTo>
                    <a:pt x="197" y="1213"/>
                    <a:pt x="350" y="2258"/>
                    <a:pt x="510" y="3304"/>
                  </a:cubicBezTo>
                  <a:cubicBezTo>
                    <a:pt x="578" y="3313"/>
                    <a:pt x="651" y="3319"/>
                    <a:pt x="723" y="3319"/>
                  </a:cubicBezTo>
                  <a:cubicBezTo>
                    <a:pt x="1640" y="3319"/>
                    <a:pt x="2381" y="2575"/>
                    <a:pt x="2381" y="1659"/>
                  </a:cubicBezTo>
                  <a:cubicBezTo>
                    <a:pt x="2379" y="742"/>
                    <a:pt x="1640" y="1"/>
                    <a:pt x="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6"/>
            <p:cNvSpPr/>
            <p:nvPr/>
          </p:nvSpPr>
          <p:spPr>
            <a:xfrm>
              <a:off x="5299725" y="2333625"/>
              <a:ext cx="176650" cy="288225"/>
            </a:xfrm>
            <a:custGeom>
              <a:avLst/>
              <a:gdLst/>
              <a:ahLst/>
              <a:cxnLst/>
              <a:rect l="l" t="t" r="r" b="b"/>
              <a:pathLst>
                <a:path w="7066" h="11529" extrusionOk="0">
                  <a:moveTo>
                    <a:pt x="1" y="1"/>
                  </a:moveTo>
                  <a:lnTo>
                    <a:pt x="1" y="84"/>
                  </a:lnTo>
                  <a:lnTo>
                    <a:pt x="5141" y="84"/>
                  </a:lnTo>
                  <a:lnTo>
                    <a:pt x="6983" y="11528"/>
                  </a:lnTo>
                  <a:lnTo>
                    <a:pt x="7066" y="11516"/>
                  </a:lnTo>
                  <a:lnTo>
                    <a:pt x="52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6"/>
            <p:cNvSpPr/>
            <p:nvPr/>
          </p:nvSpPr>
          <p:spPr>
            <a:xfrm>
              <a:off x="5422475" y="2197325"/>
              <a:ext cx="123600" cy="140275"/>
            </a:xfrm>
            <a:custGeom>
              <a:avLst/>
              <a:gdLst/>
              <a:ahLst/>
              <a:cxnLst/>
              <a:rect l="l" t="t" r="r" b="b"/>
              <a:pathLst>
                <a:path w="4944" h="5611" extrusionOk="0">
                  <a:moveTo>
                    <a:pt x="4707" y="0"/>
                  </a:moveTo>
                  <a:cubicBezTo>
                    <a:pt x="4656" y="0"/>
                    <a:pt x="4604" y="21"/>
                    <a:pt x="4566" y="72"/>
                  </a:cubicBezTo>
                  <a:cubicBezTo>
                    <a:pt x="4507" y="149"/>
                    <a:pt x="4418" y="186"/>
                    <a:pt x="4326" y="186"/>
                  </a:cubicBezTo>
                  <a:cubicBezTo>
                    <a:pt x="4292" y="186"/>
                    <a:pt x="4257" y="180"/>
                    <a:pt x="4223" y="170"/>
                  </a:cubicBezTo>
                  <a:cubicBezTo>
                    <a:pt x="4208" y="165"/>
                    <a:pt x="4192" y="163"/>
                    <a:pt x="4178" y="163"/>
                  </a:cubicBezTo>
                  <a:cubicBezTo>
                    <a:pt x="4073" y="163"/>
                    <a:pt x="3992" y="270"/>
                    <a:pt x="4016" y="377"/>
                  </a:cubicBezTo>
                  <a:cubicBezTo>
                    <a:pt x="4106" y="749"/>
                    <a:pt x="4150" y="1150"/>
                    <a:pt x="3908" y="1478"/>
                  </a:cubicBezTo>
                  <a:cubicBezTo>
                    <a:pt x="3713" y="1745"/>
                    <a:pt x="3392" y="1900"/>
                    <a:pt x="3062" y="1900"/>
                  </a:cubicBezTo>
                  <a:cubicBezTo>
                    <a:pt x="3060" y="1900"/>
                    <a:pt x="3057" y="1900"/>
                    <a:pt x="3055" y="1900"/>
                  </a:cubicBezTo>
                  <a:cubicBezTo>
                    <a:pt x="2288" y="1892"/>
                    <a:pt x="1783" y="1188"/>
                    <a:pt x="1768" y="468"/>
                  </a:cubicBezTo>
                  <a:cubicBezTo>
                    <a:pt x="1766" y="379"/>
                    <a:pt x="1708" y="327"/>
                    <a:pt x="1640" y="313"/>
                  </a:cubicBezTo>
                  <a:cubicBezTo>
                    <a:pt x="1645" y="202"/>
                    <a:pt x="1548" y="131"/>
                    <a:pt x="1458" y="131"/>
                  </a:cubicBezTo>
                  <a:cubicBezTo>
                    <a:pt x="1393" y="131"/>
                    <a:pt x="1333" y="167"/>
                    <a:pt x="1316" y="251"/>
                  </a:cubicBezTo>
                  <a:cubicBezTo>
                    <a:pt x="1266" y="505"/>
                    <a:pt x="1035" y="702"/>
                    <a:pt x="777" y="702"/>
                  </a:cubicBezTo>
                  <a:cubicBezTo>
                    <a:pt x="741" y="702"/>
                    <a:pt x="705" y="698"/>
                    <a:pt x="668" y="690"/>
                  </a:cubicBezTo>
                  <a:cubicBezTo>
                    <a:pt x="655" y="687"/>
                    <a:pt x="643" y="686"/>
                    <a:pt x="631" y="686"/>
                  </a:cubicBezTo>
                  <a:cubicBezTo>
                    <a:pt x="572" y="686"/>
                    <a:pt x="526" y="715"/>
                    <a:pt x="498" y="754"/>
                  </a:cubicBezTo>
                  <a:cubicBezTo>
                    <a:pt x="391" y="773"/>
                    <a:pt x="304" y="879"/>
                    <a:pt x="387" y="988"/>
                  </a:cubicBezTo>
                  <a:cubicBezTo>
                    <a:pt x="717" y="1423"/>
                    <a:pt x="753" y="2020"/>
                    <a:pt x="464" y="2486"/>
                  </a:cubicBezTo>
                  <a:cubicBezTo>
                    <a:pt x="425" y="2544"/>
                    <a:pt x="436" y="2640"/>
                    <a:pt x="489" y="2689"/>
                  </a:cubicBezTo>
                  <a:cubicBezTo>
                    <a:pt x="879" y="3040"/>
                    <a:pt x="1092" y="3575"/>
                    <a:pt x="1020" y="4100"/>
                  </a:cubicBezTo>
                  <a:cubicBezTo>
                    <a:pt x="949" y="4613"/>
                    <a:pt x="617" y="5061"/>
                    <a:pt x="163" y="5302"/>
                  </a:cubicBezTo>
                  <a:cubicBezTo>
                    <a:pt x="1" y="5387"/>
                    <a:pt x="99" y="5610"/>
                    <a:pt x="249" y="5610"/>
                  </a:cubicBezTo>
                  <a:cubicBezTo>
                    <a:pt x="275" y="5610"/>
                    <a:pt x="302" y="5604"/>
                    <a:pt x="329" y="5589"/>
                  </a:cubicBezTo>
                  <a:cubicBezTo>
                    <a:pt x="873" y="5302"/>
                    <a:pt x="1263" y="4756"/>
                    <a:pt x="1346" y="4144"/>
                  </a:cubicBezTo>
                  <a:cubicBezTo>
                    <a:pt x="1425" y="3563"/>
                    <a:pt x="1220" y="2959"/>
                    <a:pt x="813" y="2540"/>
                  </a:cubicBezTo>
                  <a:cubicBezTo>
                    <a:pt x="1052" y="2071"/>
                    <a:pt x="1050" y="1491"/>
                    <a:pt x="805" y="1029"/>
                  </a:cubicBezTo>
                  <a:cubicBezTo>
                    <a:pt x="1054" y="1018"/>
                    <a:pt x="1295" y="899"/>
                    <a:pt x="1455" y="709"/>
                  </a:cubicBezTo>
                  <a:cubicBezTo>
                    <a:pt x="1574" y="1516"/>
                    <a:pt x="2195" y="2227"/>
                    <a:pt x="3059" y="2227"/>
                  </a:cubicBezTo>
                  <a:cubicBezTo>
                    <a:pt x="3072" y="2227"/>
                    <a:pt x="3085" y="2227"/>
                    <a:pt x="3098" y="2226"/>
                  </a:cubicBezTo>
                  <a:cubicBezTo>
                    <a:pt x="3520" y="2216"/>
                    <a:pt x="3918" y="2011"/>
                    <a:pt x="4168" y="1672"/>
                  </a:cubicBezTo>
                  <a:cubicBezTo>
                    <a:pt x="4428" y="1327"/>
                    <a:pt x="4449" y="914"/>
                    <a:pt x="4381" y="509"/>
                  </a:cubicBezTo>
                  <a:cubicBezTo>
                    <a:pt x="4566" y="489"/>
                    <a:pt x="4730" y="389"/>
                    <a:pt x="4852" y="232"/>
                  </a:cubicBezTo>
                  <a:cubicBezTo>
                    <a:pt x="4943" y="118"/>
                    <a:pt x="4828" y="0"/>
                    <a:pt x="4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3"/>
          <p:cNvSpPr txBox="1">
            <a:spLocks noGrp="1"/>
          </p:cNvSpPr>
          <p:nvPr>
            <p:ph type="subTitle" idx="1"/>
          </p:nvPr>
        </p:nvSpPr>
        <p:spPr>
          <a:xfrm>
            <a:off x="2174100" y="1792161"/>
            <a:ext cx="4643400" cy="14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+mj-lt"/>
              </a:rPr>
              <a:t>Điều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đáng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nói</a:t>
            </a:r>
            <a:r>
              <a:rPr lang="en-US" sz="2000" dirty="0">
                <a:latin typeface="+mj-lt"/>
              </a:rPr>
              <a:t> là </a:t>
            </a:r>
            <a:r>
              <a:rPr lang="en-US" sz="2000" dirty="0" err="1">
                <a:latin typeface="+mj-lt"/>
              </a:rPr>
              <a:t>việc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xử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lí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và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tái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chế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rác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thải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nhựa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còn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nhiều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hạn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chế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khi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có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đến</a:t>
            </a:r>
            <a:r>
              <a:rPr lang="en-US" sz="2000" dirty="0">
                <a:latin typeface="+mj-lt"/>
              </a:rPr>
              <a:t> 90% </a:t>
            </a:r>
            <a:r>
              <a:rPr lang="en-US" sz="2000" dirty="0" err="1">
                <a:latin typeface="+mj-lt"/>
              </a:rPr>
              <a:t>rác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thải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nhựa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được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xử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lý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theo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cách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chôn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lấp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đốt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và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chỉ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có</a:t>
            </a:r>
            <a:r>
              <a:rPr lang="en-US" sz="2000" dirty="0">
                <a:latin typeface="+mj-lt"/>
              </a:rPr>
              <a:t> 10% </a:t>
            </a:r>
            <a:r>
              <a:rPr lang="en-US" sz="2000" dirty="0" err="1">
                <a:latin typeface="+mj-lt"/>
              </a:rPr>
              <a:t>còn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lại</a:t>
            </a:r>
            <a:r>
              <a:rPr lang="en-US" sz="2000" dirty="0">
                <a:latin typeface="+mj-lt"/>
              </a:rPr>
              <a:t> là </a:t>
            </a:r>
            <a:r>
              <a:rPr lang="en-US" sz="2000" dirty="0" err="1">
                <a:latin typeface="+mj-lt"/>
              </a:rPr>
              <a:t>được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tái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chế</a:t>
            </a:r>
            <a:r>
              <a:rPr lang="en-US" sz="2000" dirty="0">
                <a:latin typeface="+mj-lt"/>
              </a:rPr>
              <a:t>.</a:t>
            </a:r>
            <a:endParaRPr sz="2000" dirty="0">
              <a:latin typeface="+mj-lt"/>
            </a:endParaRPr>
          </a:p>
        </p:txBody>
      </p:sp>
      <p:grpSp>
        <p:nvGrpSpPr>
          <p:cNvPr id="1055" name="Google Shape;1055;p43"/>
          <p:cNvGrpSpPr/>
          <p:nvPr/>
        </p:nvGrpSpPr>
        <p:grpSpPr>
          <a:xfrm rot="-6972055">
            <a:off x="8542100" y="2709715"/>
            <a:ext cx="195497" cy="168673"/>
            <a:chOff x="2589950" y="2268700"/>
            <a:chExt cx="76325" cy="65850"/>
          </a:xfrm>
        </p:grpSpPr>
        <p:sp>
          <p:nvSpPr>
            <p:cNvPr id="1056" name="Google Shape;1056;p43"/>
            <p:cNvSpPr/>
            <p:nvPr/>
          </p:nvSpPr>
          <p:spPr>
            <a:xfrm>
              <a:off x="2601725" y="2268700"/>
              <a:ext cx="64550" cy="56500"/>
            </a:xfrm>
            <a:custGeom>
              <a:avLst/>
              <a:gdLst/>
              <a:ahLst/>
              <a:cxnLst/>
              <a:rect l="l" t="t" r="r" b="b"/>
              <a:pathLst>
                <a:path w="2582" h="2260" extrusionOk="0">
                  <a:moveTo>
                    <a:pt x="2513" y="0"/>
                  </a:moveTo>
                  <a:cubicBezTo>
                    <a:pt x="1991" y="19"/>
                    <a:pt x="1452" y="100"/>
                    <a:pt x="989" y="356"/>
                  </a:cubicBezTo>
                  <a:cubicBezTo>
                    <a:pt x="612" y="563"/>
                    <a:pt x="286" y="882"/>
                    <a:pt x="128" y="1287"/>
                  </a:cubicBezTo>
                  <a:cubicBezTo>
                    <a:pt x="32" y="1535"/>
                    <a:pt x="0" y="1818"/>
                    <a:pt x="96" y="2072"/>
                  </a:cubicBezTo>
                  <a:cubicBezTo>
                    <a:pt x="86" y="2078"/>
                    <a:pt x="75" y="2093"/>
                    <a:pt x="68" y="2104"/>
                  </a:cubicBezTo>
                  <a:cubicBezTo>
                    <a:pt x="56" y="2142"/>
                    <a:pt x="77" y="2178"/>
                    <a:pt x="111" y="2193"/>
                  </a:cubicBezTo>
                  <a:cubicBezTo>
                    <a:pt x="226" y="2248"/>
                    <a:pt x="360" y="2259"/>
                    <a:pt x="484" y="2259"/>
                  </a:cubicBezTo>
                  <a:cubicBezTo>
                    <a:pt x="601" y="2257"/>
                    <a:pt x="718" y="2246"/>
                    <a:pt x="834" y="2223"/>
                  </a:cubicBezTo>
                  <a:cubicBezTo>
                    <a:pt x="1064" y="2174"/>
                    <a:pt x="1281" y="2078"/>
                    <a:pt x="1479" y="1950"/>
                  </a:cubicBezTo>
                  <a:cubicBezTo>
                    <a:pt x="1880" y="1688"/>
                    <a:pt x="2168" y="1294"/>
                    <a:pt x="2353" y="857"/>
                  </a:cubicBezTo>
                  <a:cubicBezTo>
                    <a:pt x="2455" y="605"/>
                    <a:pt x="2528" y="345"/>
                    <a:pt x="2577" y="79"/>
                  </a:cubicBezTo>
                  <a:cubicBezTo>
                    <a:pt x="2581" y="43"/>
                    <a:pt x="2547" y="0"/>
                    <a:pt x="2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2589950" y="2285600"/>
              <a:ext cx="55525" cy="48950"/>
            </a:xfrm>
            <a:custGeom>
              <a:avLst/>
              <a:gdLst/>
              <a:ahLst/>
              <a:cxnLst/>
              <a:rect l="l" t="t" r="r" b="b"/>
              <a:pathLst>
                <a:path w="2221" h="1958" extrusionOk="0">
                  <a:moveTo>
                    <a:pt x="2140" y="0"/>
                  </a:moveTo>
                  <a:cubicBezTo>
                    <a:pt x="2118" y="0"/>
                    <a:pt x="2097" y="12"/>
                    <a:pt x="2080" y="29"/>
                  </a:cubicBezTo>
                  <a:cubicBezTo>
                    <a:pt x="1614" y="567"/>
                    <a:pt x="1091" y="1055"/>
                    <a:pt x="527" y="1483"/>
                  </a:cubicBezTo>
                  <a:cubicBezTo>
                    <a:pt x="365" y="1604"/>
                    <a:pt x="199" y="1722"/>
                    <a:pt x="32" y="1837"/>
                  </a:cubicBezTo>
                  <a:cubicBezTo>
                    <a:pt x="0" y="1858"/>
                    <a:pt x="2" y="1909"/>
                    <a:pt x="24" y="1935"/>
                  </a:cubicBezTo>
                  <a:cubicBezTo>
                    <a:pt x="37" y="1951"/>
                    <a:pt x="54" y="1958"/>
                    <a:pt x="71" y="1958"/>
                  </a:cubicBezTo>
                  <a:cubicBezTo>
                    <a:pt x="88" y="1958"/>
                    <a:pt x="106" y="1952"/>
                    <a:pt x="122" y="1941"/>
                  </a:cubicBezTo>
                  <a:cubicBezTo>
                    <a:pt x="721" y="1538"/>
                    <a:pt x="1279" y="1076"/>
                    <a:pt x="1784" y="558"/>
                  </a:cubicBezTo>
                  <a:cubicBezTo>
                    <a:pt x="1925" y="411"/>
                    <a:pt x="2063" y="262"/>
                    <a:pt x="2198" y="110"/>
                  </a:cubicBezTo>
                  <a:cubicBezTo>
                    <a:pt x="2221" y="81"/>
                    <a:pt x="2208" y="34"/>
                    <a:pt x="2178" y="12"/>
                  </a:cubicBezTo>
                  <a:cubicBezTo>
                    <a:pt x="2166" y="4"/>
                    <a:pt x="2153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43"/>
          <p:cNvGrpSpPr/>
          <p:nvPr/>
        </p:nvGrpSpPr>
        <p:grpSpPr>
          <a:xfrm rot="742523">
            <a:off x="7024279" y="787140"/>
            <a:ext cx="1357959" cy="1365932"/>
            <a:chOff x="835350" y="3016950"/>
            <a:chExt cx="540750" cy="543925"/>
          </a:xfrm>
        </p:grpSpPr>
        <p:sp>
          <p:nvSpPr>
            <p:cNvPr id="1059" name="Google Shape;1059;p43"/>
            <p:cNvSpPr/>
            <p:nvPr/>
          </p:nvSpPr>
          <p:spPr>
            <a:xfrm>
              <a:off x="835350" y="3020175"/>
              <a:ext cx="540750" cy="540700"/>
            </a:xfrm>
            <a:custGeom>
              <a:avLst/>
              <a:gdLst/>
              <a:ahLst/>
              <a:cxnLst/>
              <a:rect l="l" t="t" r="r" b="b"/>
              <a:pathLst>
                <a:path w="21630" h="21628" extrusionOk="0">
                  <a:moveTo>
                    <a:pt x="10814" y="1"/>
                  </a:moveTo>
                  <a:cubicBezTo>
                    <a:pt x="9716" y="1"/>
                    <a:pt x="8659" y="163"/>
                    <a:pt x="7660" y="468"/>
                  </a:cubicBezTo>
                  <a:lnTo>
                    <a:pt x="7660" y="463"/>
                  </a:lnTo>
                  <a:cubicBezTo>
                    <a:pt x="7688" y="418"/>
                    <a:pt x="7653" y="352"/>
                    <a:pt x="7601" y="352"/>
                  </a:cubicBezTo>
                  <a:cubicBezTo>
                    <a:pt x="7590" y="352"/>
                    <a:pt x="7577" y="355"/>
                    <a:pt x="7564" y="363"/>
                  </a:cubicBezTo>
                  <a:cubicBezTo>
                    <a:pt x="7391" y="468"/>
                    <a:pt x="7221" y="570"/>
                    <a:pt x="7048" y="674"/>
                  </a:cubicBezTo>
                  <a:cubicBezTo>
                    <a:pt x="2935" y="2204"/>
                    <a:pt x="0" y="6168"/>
                    <a:pt x="0" y="10814"/>
                  </a:cubicBezTo>
                  <a:cubicBezTo>
                    <a:pt x="0" y="11801"/>
                    <a:pt x="135" y="12758"/>
                    <a:pt x="382" y="13666"/>
                  </a:cubicBezTo>
                  <a:cubicBezTo>
                    <a:pt x="1635" y="18254"/>
                    <a:pt x="5829" y="21628"/>
                    <a:pt x="10816" y="21628"/>
                  </a:cubicBezTo>
                  <a:cubicBezTo>
                    <a:pt x="15963" y="21628"/>
                    <a:pt x="20272" y="18031"/>
                    <a:pt x="21363" y="13212"/>
                  </a:cubicBezTo>
                  <a:cubicBezTo>
                    <a:pt x="21538" y="12438"/>
                    <a:pt x="21630" y="11637"/>
                    <a:pt x="21630" y="10812"/>
                  </a:cubicBezTo>
                  <a:cubicBezTo>
                    <a:pt x="21628" y="4841"/>
                    <a:pt x="16788" y="1"/>
                    <a:pt x="10814" y="1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835350" y="3016950"/>
              <a:ext cx="540750" cy="540700"/>
            </a:xfrm>
            <a:custGeom>
              <a:avLst/>
              <a:gdLst/>
              <a:ahLst/>
              <a:cxnLst/>
              <a:rect l="l" t="t" r="r" b="b"/>
              <a:pathLst>
                <a:path w="21630" h="21628" extrusionOk="0">
                  <a:moveTo>
                    <a:pt x="10814" y="0"/>
                  </a:moveTo>
                  <a:cubicBezTo>
                    <a:pt x="4840" y="0"/>
                    <a:pt x="0" y="4840"/>
                    <a:pt x="0" y="10814"/>
                  </a:cubicBezTo>
                  <a:cubicBezTo>
                    <a:pt x="0" y="11801"/>
                    <a:pt x="135" y="12757"/>
                    <a:pt x="382" y="13665"/>
                  </a:cubicBezTo>
                  <a:cubicBezTo>
                    <a:pt x="1635" y="18254"/>
                    <a:pt x="5829" y="21627"/>
                    <a:pt x="10816" y="21627"/>
                  </a:cubicBezTo>
                  <a:cubicBezTo>
                    <a:pt x="15963" y="21627"/>
                    <a:pt x="20272" y="18030"/>
                    <a:pt x="21363" y="13211"/>
                  </a:cubicBezTo>
                  <a:cubicBezTo>
                    <a:pt x="21538" y="12438"/>
                    <a:pt x="21630" y="11636"/>
                    <a:pt x="21630" y="10812"/>
                  </a:cubicBezTo>
                  <a:cubicBezTo>
                    <a:pt x="21628" y="4840"/>
                    <a:pt x="16788" y="0"/>
                    <a:pt x="10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835825" y="3025825"/>
              <a:ext cx="345325" cy="530400"/>
            </a:xfrm>
            <a:custGeom>
              <a:avLst/>
              <a:gdLst/>
              <a:ahLst/>
              <a:cxnLst/>
              <a:rect l="l" t="t" r="r" b="b"/>
              <a:pathLst>
                <a:path w="13813" h="21216" extrusionOk="0">
                  <a:moveTo>
                    <a:pt x="7587" y="1"/>
                  </a:moveTo>
                  <a:cubicBezTo>
                    <a:pt x="7576" y="1"/>
                    <a:pt x="7564" y="4"/>
                    <a:pt x="7551" y="12"/>
                  </a:cubicBezTo>
                  <a:cubicBezTo>
                    <a:pt x="7274" y="178"/>
                    <a:pt x="6999" y="346"/>
                    <a:pt x="6722" y="510"/>
                  </a:cubicBezTo>
                  <a:cubicBezTo>
                    <a:pt x="6635" y="559"/>
                    <a:pt x="6545" y="604"/>
                    <a:pt x="6460" y="651"/>
                  </a:cubicBezTo>
                  <a:cubicBezTo>
                    <a:pt x="6455" y="650"/>
                    <a:pt x="6449" y="650"/>
                    <a:pt x="6443" y="650"/>
                  </a:cubicBezTo>
                  <a:cubicBezTo>
                    <a:pt x="6433" y="650"/>
                    <a:pt x="6422" y="651"/>
                    <a:pt x="6411" y="655"/>
                  </a:cubicBezTo>
                  <a:cubicBezTo>
                    <a:pt x="5559" y="1018"/>
                    <a:pt x="4760" y="1493"/>
                    <a:pt x="4031" y="2068"/>
                  </a:cubicBezTo>
                  <a:cubicBezTo>
                    <a:pt x="3306" y="2642"/>
                    <a:pt x="2660" y="3309"/>
                    <a:pt x="2106" y="4046"/>
                  </a:cubicBezTo>
                  <a:cubicBezTo>
                    <a:pt x="1531" y="4813"/>
                    <a:pt x="1064" y="5659"/>
                    <a:pt x="725" y="6559"/>
                  </a:cubicBezTo>
                  <a:cubicBezTo>
                    <a:pt x="359" y="7528"/>
                    <a:pt x="139" y="8551"/>
                    <a:pt x="71" y="9585"/>
                  </a:cubicBezTo>
                  <a:cubicBezTo>
                    <a:pt x="1" y="10619"/>
                    <a:pt x="82" y="11663"/>
                    <a:pt x="316" y="12669"/>
                  </a:cubicBezTo>
                  <a:cubicBezTo>
                    <a:pt x="344" y="12795"/>
                    <a:pt x="376" y="12920"/>
                    <a:pt x="412" y="13042"/>
                  </a:cubicBezTo>
                  <a:cubicBezTo>
                    <a:pt x="418" y="13074"/>
                    <a:pt x="440" y="13087"/>
                    <a:pt x="465" y="13093"/>
                  </a:cubicBezTo>
                  <a:cubicBezTo>
                    <a:pt x="519" y="13193"/>
                    <a:pt x="617" y="13255"/>
                    <a:pt x="732" y="13276"/>
                  </a:cubicBezTo>
                  <a:cubicBezTo>
                    <a:pt x="773" y="13284"/>
                    <a:pt x="813" y="13288"/>
                    <a:pt x="853" y="13288"/>
                  </a:cubicBezTo>
                  <a:cubicBezTo>
                    <a:pt x="961" y="13288"/>
                    <a:pt x="1066" y="13262"/>
                    <a:pt x="1173" y="13231"/>
                  </a:cubicBezTo>
                  <a:cubicBezTo>
                    <a:pt x="1270" y="13202"/>
                    <a:pt x="1373" y="13170"/>
                    <a:pt x="1473" y="13170"/>
                  </a:cubicBezTo>
                  <a:cubicBezTo>
                    <a:pt x="1546" y="13170"/>
                    <a:pt x="1617" y="13187"/>
                    <a:pt x="1682" y="13234"/>
                  </a:cubicBezTo>
                  <a:cubicBezTo>
                    <a:pt x="1797" y="13317"/>
                    <a:pt x="1868" y="13449"/>
                    <a:pt x="1949" y="13564"/>
                  </a:cubicBezTo>
                  <a:cubicBezTo>
                    <a:pt x="2034" y="13688"/>
                    <a:pt x="2132" y="13796"/>
                    <a:pt x="2266" y="13869"/>
                  </a:cubicBezTo>
                  <a:cubicBezTo>
                    <a:pt x="2398" y="13939"/>
                    <a:pt x="2545" y="13977"/>
                    <a:pt x="2694" y="13997"/>
                  </a:cubicBezTo>
                  <a:cubicBezTo>
                    <a:pt x="3014" y="14039"/>
                    <a:pt x="3344" y="14011"/>
                    <a:pt x="3656" y="14105"/>
                  </a:cubicBezTo>
                  <a:cubicBezTo>
                    <a:pt x="3994" y="14205"/>
                    <a:pt x="4284" y="14425"/>
                    <a:pt x="4549" y="14651"/>
                  </a:cubicBezTo>
                  <a:cubicBezTo>
                    <a:pt x="4745" y="14821"/>
                    <a:pt x="4951" y="14998"/>
                    <a:pt x="5126" y="15192"/>
                  </a:cubicBezTo>
                  <a:cubicBezTo>
                    <a:pt x="5179" y="15250"/>
                    <a:pt x="5231" y="15311"/>
                    <a:pt x="5277" y="15375"/>
                  </a:cubicBezTo>
                  <a:cubicBezTo>
                    <a:pt x="5378" y="15505"/>
                    <a:pt x="5459" y="15652"/>
                    <a:pt x="5505" y="15810"/>
                  </a:cubicBezTo>
                  <a:cubicBezTo>
                    <a:pt x="5554" y="15985"/>
                    <a:pt x="5552" y="16170"/>
                    <a:pt x="5512" y="16347"/>
                  </a:cubicBezTo>
                  <a:cubicBezTo>
                    <a:pt x="5431" y="16724"/>
                    <a:pt x="5228" y="17059"/>
                    <a:pt x="5090" y="17413"/>
                  </a:cubicBezTo>
                  <a:cubicBezTo>
                    <a:pt x="4834" y="18063"/>
                    <a:pt x="4730" y="18856"/>
                    <a:pt x="5190" y="19442"/>
                  </a:cubicBezTo>
                  <a:cubicBezTo>
                    <a:pt x="5241" y="19506"/>
                    <a:pt x="5294" y="19561"/>
                    <a:pt x="5356" y="19612"/>
                  </a:cubicBezTo>
                  <a:cubicBezTo>
                    <a:pt x="5372" y="19625"/>
                    <a:pt x="5388" y="19630"/>
                    <a:pt x="5404" y="19630"/>
                  </a:cubicBezTo>
                  <a:cubicBezTo>
                    <a:pt x="5424" y="19630"/>
                    <a:pt x="5442" y="19622"/>
                    <a:pt x="5456" y="19608"/>
                  </a:cubicBezTo>
                  <a:cubicBezTo>
                    <a:pt x="6311" y="20183"/>
                    <a:pt x="7266" y="20610"/>
                    <a:pt x="8259" y="20880"/>
                  </a:cubicBezTo>
                  <a:cubicBezTo>
                    <a:pt x="9085" y="21101"/>
                    <a:pt x="9941" y="21215"/>
                    <a:pt x="10797" y="21215"/>
                  </a:cubicBezTo>
                  <a:cubicBezTo>
                    <a:pt x="11001" y="21215"/>
                    <a:pt x="11205" y="21209"/>
                    <a:pt x="11409" y="21196"/>
                  </a:cubicBezTo>
                  <a:cubicBezTo>
                    <a:pt x="12006" y="21157"/>
                    <a:pt x="12598" y="21061"/>
                    <a:pt x="13178" y="20908"/>
                  </a:cubicBezTo>
                  <a:cubicBezTo>
                    <a:pt x="13237" y="20893"/>
                    <a:pt x="13242" y="20821"/>
                    <a:pt x="13203" y="20786"/>
                  </a:cubicBezTo>
                  <a:cubicBezTo>
                    <a:pt x="13284" y="20051"/>
                    <a:pt x="13813" y="19314"/>
                    <a:pt x="13480" y="18570"/>
                  </a:cubicBezTo>
                  <a:cubicBezTo>
                    <a:pt x="13342" y="18261"/>
                    <a:pt x="13063" y="18046"/>
                    <a:pt x="12788" y="17862"/>
                  </a:cubicBezTo>
                  <a:cubicBezTo>
                    <a:pt x="12477" y="17651"/>
                    <a:pt x="12157" y="17438"/>
                    <a:pt x="11809" y="17289"/>
                  </a:cubicBezTo>
                  <a:cubicBezTo>
                    <a:pt x="11553" y="17178"/>
                    <a:pt x="11272" y="17105"/>
                    <a:pt x="10994" y="17105"/>
                  </a:cubicBezTo>
                  <a:cubicBezTo>
                    <a:pt x="10926" y="17105"/>
                    <a:pt x="10858" y="17109"/>
                    <a:pt x="10791" y="17119"/>
                  </a:cubicBezTo>
                  <a:cubicBezTo>
                    <a:pt x="10684" y="16991"/>
                    <a:pt x="10652" y="16801"/>
                    <a:pt x="10603" y="16648"/>
                  </a:cubicBezTo>
                  <a:cubicBezTo>
                    <a:pt x="10529" y="16409"/>
                    <a:pt x="10435" y="16181"/>
                    <a:pt x="10328" y="15955"/>
                  </a:cubicBezTo>
                  <a:cubicBezTo>
                    <a:pt x="10303" y="15895"/>
                    <a:pt x="10273" y="15834"/>
                    <a:pt x="10243" y="15776"/>
                  </a:cubicBezTo>
                  <a:cubicBezTo>
                    <a:pt x="10164" y="15614"/>
                    <a:pt x="10081" y="15454"/>
                    <a:pt x="9998" y="15294"/>
                  </a:cubicBezTo>
                  <a:cubicBezTo>
                    <a:pt x="9889" y="15086"/>
                    <a:pt x="9781" y="14875"/>
                    <a:pt x="9653" y="14681"/>
                  </a:cubicBezTo>
                  <a:cubicBezTo>
                    <a:pt x="9416" y="14316"/>
                    <a:pt x="9096" y="13984"/>
                    <a:pt x="8672" y="13847"/>
                  </a:cubicBezTo>
                  <a:cubicBezTo>
                    <a:pt x="8545" y="13806"/>
                    <a:pt x="8417" y="13789"/>
                    <a:pt x="8289" y="13789"/>
                  </a:cubicBezTo>
                  <a:cubicBezTo>
                    <a:pt x="8019" y="13789"/>
                    <a:pt x="7751" y="13866"/>
                    <a:pt x="7498" y="13965"/>
                  </a:cubicBezTo>
                  <a:cubicBezTo>
                    <a:pt x="7117" y="14109"/>
                    <a:pt x="6733" y="14310"/>
                    <a:pt x="6317" y="14329"/>
                  </a:cubicBezTo>
                  <a:cubicBezTo>
                    <a:pt x="6299" y="14330"/>
                    <a:pt x="6280" y="14330"/>
                    <a:pt x="6262" y="14330"/>
                  </a:cubicBezTo>
                  <a:cubicBezTo>
                    <a:pt x="6030" y="14330"/>
                    <a:pt x="5803" y="14270"/>
                    <a:pt x="5582" y="14203"/>
                  </a:cubicBezTo>
                  <a:cubicBezTo>
                    <a:pt x="5373" y="14141"/>
                    <a:pt x="5160" y="14084"/>
                    <a:pt x="4977" y="13969"/>
                  </a:cubicBezTo>
                  <a:cubicBezTo>
                    <a:pt x="4595" y="13730"/>
                    <a:pt x="4578" y="13266"/>
                    <a:pt x="4644" y="12863"/>
                  </a:cubicBezTo>
                  <a:cubicBezTo>
                    <a:pt x="4721" y="12413"/>
                    <a:pt x="4900" y="11889"/>
                    <a:pt x="4647" y="11460"/>
                  </a:cubicBezTo>
                  <a:cubicBezTo>
                    <a:pt x="4550" y="11295"/>
                    <a:pt x="4383" y="11172"/>
                    <a:pt x="4189" y="11172"/>
                  </a:cubicBezTo>
                  <a:cubicBezTo>
                    <a:pt x="4182" y="11172"/>
                    <a:pt x="4176" y="11172"/>
                    <a:pt x="4169" y="11173"/>
                  </a:cubicBezTo>
                  <a:cubicBezTo>
                    <a:pt x="3971" y="11177"/>
                    <a:pt x="3822" y="11311"/>
                    <a:pt x="3775" y="11505"/>
                  </a:cubicBezTo>
                  <a:cubicBezTo>
                    <a:pt x="3730" y="11706"/>
                    <a:pt x="3771" y="11914"/>
                    <a:pt x="3737" y="12117"/>
                  </a:cubicBezTo>
                  <a:cubicBezTo>
                    <a:pt x="3698" y="12336"/>
                    <a:pt x="3622" y="12543"/>
                    <a:pt x="3502" y="12731"/>
                  </a:cubicBezTo>
                  <a:cubicBezTo>
                    <a:pt x="3487" y="12754"/>
                    <a:pt x="3472" y="12775"/>
                    <a:pt x="3455" y="12797"/>
                  </a:cubicBezTo>
                  <a:cubicBezTo>
                    <a:pt x="3210" y="12735"/>
                    <a:pt x="3055" y="12473"/>
                    <a:pt x="2982" y="12243"/>
                  </a:cubicBezTo>
                  <a:cubicBezTo>
                    <a:pt x="2873" y="11902"/>
                    <a:pt x="2869" y="11541"/>
                    <a:pt x="2891" y="11188"/>
                  </a:cubicBezTo>
                  <a:cubicBezTo>
                    <a:pt x="2916" y="10810"/>
                    <a:pt x="2954" y="10433"/>
                    <a:pt x="2980" y="10056"/>
                  </a:cubicBezTo>
                  <a:cubicBezTo>
                    <a:pt x="3003" y="9677"/>
                    <a:pt x="3016" y="9299"/>
                    <a:pt x="3016" y="8920"/>
                  </a:cubicBezTo>
                  <a:cubicBezTo>
                    <a:pt x="3014" y="8686"/>
                    <a:pt x="3006" y="8455"/>
                    <a:pt x="2991" y="8221"/>
                  </a:cubicBezTo>
                  <a:lnTo>
                    <a:pt x="2991" y="8221"/>
                  </a:lnTo>
                  <a:cubicBezTo>
                    <a:pt x="3004" y="8222"/>
                    <a:pt x="3018" y="8223"/>
                    <a:pt x="3032" y="8223"/>
                  </a:cubicBezTo>
                  <a:cubicBezTo>
                    <a:pt x="3202" y="8223"/>
                    <a:pt x="3375" y="8138"/>
                    <a:pt x="3485" y="8004"/>
                  </a:cubicBezTo>
                  <a:cubicBezTo>
                    <a:pt x="3513" y="7972"/>
                    <a:pt x="3536" y="7940"/>
                    <a:pt x="3555" y="7906"/>
                  </a:cubicBezTo>
                  <a:cubicBezTo>
                    <a:pt x="3583" y="7893"/>
                    <a:pt x="3604" y="7861"/>
                    <a:pt x="3598" y="7827"/>
                  </a:cubicBezTo>
                  <a:cubicBezTo>
                    <a:pt x="3619" y="7778"/>
                    <a:pt x="3636" y="7731"/>
                    <a:pt x="3651" y="7680"/>
                  </a:cubicBezTo>
                  <a:cubicBezTo>
                    <a:pt x="3661" y="7676"/>
                    <a:pt x="3671" y="7674"/>
                    <a:pt x="3682" y="7674"/>
                  </a:cubicBezTo>
                  <a:cubicBezTo>
                    <a:pt x="3696" y="7674"/>
                    <a:pt x="3711" y="7678"/>
                    <a:pt x="3726" y="7684"/>
                  </a:cubicBezTo>
                  <a:cubicBezTo>
                    <a:pt x="3839" y="7727"/>
                    <a:pt x="3879" y="7852"/>
                    <a:pt x="3901" y="7961"/>
                  </a:cubicBezTo>
                  <a:cubicBezTo>
                    <a:pt x="3924" y="8083"/>
                    <a:pt x="3939" y="8204"/>
                    <a:pt x="3965" y="8328"/>
                  </a:cubicBezTo>
                  <a:cubicBezTo>
                    <a:pt x="3992" y="8449"/>
                    <a:pt x="4026" y="8573"/>
                    <a:pt x="4069" y="8692"/>
                  </a:cubicBezTo>
                  <a:cubicBezTo>
                    <a:pt x="4152" y="8926"/>
                    <a:pt x="4261" y="9152"/>
                    <a:pt x="4393" y="9365"/>
                  </a:cubicBezTo>
                  <a:cubicBezTo>
                    <a:pt x="4461" y="9470"/>
                    <a:pt x="4529" y="9576"/>
                    <a:pt x="4613" y="9670"/>
                  </a:cubicBezTo>
                  <a:cubicBezTo>
                    <a:pt x="4687" y="9751"/>
                    <a:pt x="4787" y="9834"/>
                    <a:pt x="4902" y="9841"/>
                  </a:cubicBezTo>
                  <a:cubicBezTo>
                    <a:pt x="4906" y="9841"/>
                    <a:pt x="4910" y="9841"/>
                    <a:pt x="4913" y="9841"/>
                  </a:cubicBezTo>
                  <a:cubicBezTo>
                    <a:pt x="5007" y="9841"/>
                    <a:pt x="5096" y="9788"/>
                    <a:pt x="5139" y="9702"/>
                  </a:cubicBezTo>
                  <a:cubicBezTo>
                    <a:pt x="5182" y="9613"/>
                    <a:pt x="5179" y="9510"/>
                    <a:pt x="5167" y="9415"/>
                  </a:cubicBezTo>
                  <a:cubicBezTo>
                    <a:pt x="5150" y="9282"/>
                    <a:pt x="5128" y="9159"/>
                    <a:pt x="5128" y="9025"/>
                  </a:cubicBezTo>
                  <a:cubicBezTo>
                    <a:pt x="5128" y="8884"/>
                    <a:pt x="5143" y="8739"/>
                    <a:pt x="5164" y="8600"/>
                  </a:cubicBezTo>
                  <a:cubicBezTo>
                    <a:pt x="5243" y="8046"/>
                    <a:pt x="5350" y="7492"/>
                    <a:pt x="5465" y="6944"/>
                  </a:cubicBezTo>
                  <a:cubicBezTo>
                    <a:pt x="5495" y="6806"/>
                    <a:pt x="5523" y="6670"/>
                    <a:pt x="5554" y="6533"/>
                  </a:cubicBezTo>
                  <a:cubicBezTo>
                    <a:pt x="5567" y="6539"/>
                    <a:pt x="5581" y="6542"/>
                    <a:pt x="5594" y="6542"/>
                  </a:cubicBezTo>
                  <a:cubicBezTo>
                    <a:pt x="5631" y="6542"/>
                    <a:pt x="5664" y="6520"/>
                    <a:pt x="5659" y="6473"/>
                  </a:cubicBezTo>
                  <a:cubicBezTo>
                    <a:pt x="5625" y="6028"/>
                    <a:pt x="6028" y="5702"/>
                    <a:pt x="6352" y="5468"/>
                  </a:cubicBezTo>
                  <a:cubicBezTo>
                    <a:pt x="6727" y="5199"/>
                    <a:pt x="7121" y="4931"/>
                    <a:pt x="7409" y="4562"/>
                  </a:cubicBezTo>
                  <a:cubicBezTo>
                    <a:pt x="7726" y="4161"/>
                    <a:pt x="7835" y="3675"/>
                    <a:pt x="7931" y="3185"/>
                  </a:cubicBezTo>
                  <a:cubicBezTo>
                    <a:pt x="8037" y="2642"/>
                    <a:pt x="8144" y="2088"/>
                    <a:pt x="8118" y="1533"/>
                  </a:cubicBezTo>
                  <a:cubicBezTo>
                    <a:pt x="8095" y="1028"/>
                    <a:pt x="7956" y="521"/>
                    <a:pt x="7647" y="114"/>
                  </a:cubicBezTo>
                  <a:cubicBezTo>
                    <a:pt x="7675" y="69"/>
                    <a:pt x="7639" y="1"/>
                    <a:pt x="7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1241825" y="3290575"/>
              <a:ext cx="128375" cy="182050"/>
            </a:xfrm>
            <a:custGeom>
              <a:avLst/>
              <a:gdLst/>
              <a:ahLst/>
              <a:cxnLst/>
              <a:rect l="l" t="t" r="r" b="b"/>
              <a:pathLst>
                <a:path w="5135" h="7282" extrusionOk="0">
                  <a:moveTo>
                    <a:pt x="2052" y="0"/>
                  </a:moveTo>
                  <a:cubicBezTo>
                    <a:pt x="1973" y="0"/>
                    <a:pt x="1893" y="9"/>
                    <a:pt x="1814" y="26"/>
                  </a:cubicBezTo>
                  <a:cubicBezTo>
                    <a:pt x="1343" y="129"/>
                    <a:pt x="981" y="489"/>
                    <a:pt x="759" y="902"/>
                  </a:cubicBezTo>
                  <a:cubicBezTo>
                    <a:pt x="640" y="1126"/>
                    <a:pt x="552" y="1363"/>
                    <a:pt x="478" y="1604"/>
                  </a:cubicBezTo>
                  <a:cubicBezTo>
                    <a:pt x="394" y="1859"/>
                    <a:pt x="320" y="2117"/>
                    <a:pt x="252" y="2375"/>
                  </a:cubicBezTo>
                  <a:cubicBezTo>
                    <a:pt x="107" y="2910"/>
                    <a:pt x="0" y="3470"/>
                    <a:pt x="77" y="4027"/>
                  </a:cubicBezTo>
                  <a:cubicBezTo>
                    <a:pt x="88" y="4112"/>
                    <a:pt x="107" y="4195"/>
                    <a:pt x="126" y="4280"/>
                  </a:cubicBezTo>
                  <a:cubicBezTo>
                    <a:pt x="137" y="4325"/>
                    <a:pt x="149" y="4370"/>
                    <a:pt x="162" y="4417"/>
                  </a:cubicBezTo>
                  <a:cubicBezTo>
                    <a:pt x="169" y="4432"/>
                    <a:pt x="179" y="4444"/>
                    <a:pt x="190" y="4453"/>
                  </a:cubicBezTo>
                  <a:cubicBezTo>
                    <a:pt x="130" y="4651"/>
                    <a:pt x="105" y="4856"/>
                    <a:pt x="152" y="5067"/>
                  </a:cubicBezTo>
                  <a:cubicBezTo>
                    <a:pt x="190" y="5231"/>
                    <a:pt x="269" y="5391"/>
                    <a:pt x="397" y="5504"/>
                  </a:cubicBezTo>
                  <a:cubicBezTo>
                    <a:pt x="552" y="5636"/>
                    <a:pt x="748" y="5680"/>
                    <a:pt x="949" y="5700"/>
                  </a:cubicBezTo>
                  <a:cubicBezTo>
                    <a:pt x="1179" y="5723"/>
                    <a:pt x="1409" y="5736"/>
                    <a:pt x="1641" y="5751"/>
                  </a:cubicBezTo>
                  <a:cubicBezTo>
                    <a:pt x="1675" y="5864"/>
                    <a:pt x="1718" y="5979"/>
                    <a:pt x="1758" y="6085"/>
                  </a:cubicBezTo>
                  <a:cubicBezTo>
                    <a:pt x="1895" y="6454"/>
                    <a:pt x="2031" y="6823"/>
                    <a:pt x="2163" y="7191"/>
                  </a:cubicBezTo>
                  <a:cubicBezTo>
                    <a:pt x="2154" y="7236"/>
                    <a:pt x="2192" y="7281"/>
                    <a:pt x="2234" y="7281"/>
                  </a:cubicBezTo>
                  <a:cubicBezTo>
                    <a:pt x="2251" y="7281"/>
                    <a:pt x="2268" y="7274"/>
                    <a:pt x="2283" y="7258"/>
                  </a:cubicBezTo>
                  <a:cubicBezTo>
                    <a:pt x="2958" y="6501"/>
                    <a:pt x="3540" y="5666"/>
                    <a:pt x="4015" y="4768"/>
                  </a:cubicBezTo>
                  <a:cubicBezTo>
                    <a:pt x="4252" y="4319"/>
                    <a:pt x="4461" y="3856"/>
                    <a:pt x="4642" y="3385"/>
                  </a:cubicBezTo>
                  <a:cubicBezTo>
                    <a:pt x="4731" y="3149"/>
                    <a:pt x="4817" y="2906"/>
                    <a:pt x="4891" y="2663"/>
                  </a:cubicBezTo>
                  <a:cubicBezTo>
                    <a:pt x="4925" y="2552"/>
                    <a:pt x="4964" y="2439"/>
                    <a:pt x="4996" y="2324"/>
                  </a:cubicBezTo>
                  <a:cubicBezTo>
                    <a:pt x="5032" y="2194"/>
                    <a:pt x="5068" y="2062"/>
                    <a:pt x="5092" y="1930"/>
                  </a:cubicBezTo>
                  <a:cubicBezTo>
                    <a:pt x="5134" y="1702"/>
                    <a:pt x="5102" y="1467"/>
                    <a:pt x="4910" y="1316"/>
                  </a:cubicBezTo>
                  <a:cubicBezTo>
                    <a:pt x="4751" y="1190"/>
                    <a:pt x="4540" y="1152"/>
                    <a:pt x="4344" y="1118"/>
                  </a:cubicBezTo>
                  <a:cubicBezTo>
                    <a:pt x="4101" y="1075"/>
                    <a:pt x="3864" y="1017"/>
                    <a:pt x="3640" y="907"/>
                  </a:cubicBezTo>
                  <a:cubicBezTo>
                    <a:pt x="3414" y="798"/>
                    <a:pt x="3220" y="651"/>
                    <a:pt x="3035" y="489"/>
                  </a:cubicBezTo>
                  <a:cubicBezTo>
                    <a:pt x="2858" y="338"/>
                    <a:pt x="2683" y="180"/>
                    <a:pt x="2470" y="86"/>
                  </a:cubicBezTo>
                  <a:cubicBezTo>
                    <a:pt x="2336" y="29"/>
                    <a:pt x="2195" y="0"/>
                    <a:pt x="2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1189225" y="3059975"/>
              <a:ext cx="183675" cy="234675"/>
            </a:xfrm>
            <a:custGeom>
              <a:avLst/>
              <a:gdLst/>
              <a:ahLst/>
              <a:cxnLst/>
              <a:rect l="l" t="t" r="r" b="b"/>
              <a:pathLst>
                <a:path w="7347" h="9387" extrusionOk="0">
                  <a:moveTo>
                    <a:pt x="2128" y="1"/>
                  </a:moveTo>
                  <a:cubicBezTo>
                    <a:pt x="1744" y="1"/>
                    <a:pt x="1361" y="158"/>
                    <a:pt x="1060" y="404"/>
                  </a:cubicBezTo>
                  <a:cubicBezTo>
                    <a:pt x="587" y="794"/>
                    <a:pt x="333" y="1389"/>
                    <a:pt x="156" y="1960"/>
                  </a:cubicBezTo>
                  <a:cubicBezTo>
                    <a:pt x="75" y="2233"/>
                    <a:pt x="3" y="2565"/>
                    <a:pt x="165" y="2806"/>
                  </a:cubicBezTo>
                  <a:cubicBezTo>
                    <a:pt x="1" y="3275"/>
                    <a:pt x="80" y="3829"/>
                    <a:pt x="418" y="4202"/>
                  </a:cubicBezTo>
                  <a:cubicBezTo>
                    <a:pt x="661" y="4470"/>
                    <a:pt x="998" y="4624"/>
                    <a:pt x="1345" y="4707"/>
                  </a:cubicBezTo>
                  <a:cubicBezTo>
                    <a:pt x="1525" y="4749"/>
                    <a:pt x="1708" y="4775"/>
                    <a:pt x="1889" y="4788"/>
                  </a:cubicBezTo>
                  <a:cubicBezTo>
                    <a:pt x="2064" y="4801"/>
                    <a:pt x="2243" y="4798"/>
                    <a:pt x="2415" y="4830"/>
                  </a:cubicBezTo>
                  <a:cubicBezTo>
                    <a:pt x="2575" y="4860"/>
                    <a:pt x="2735" y="4918"/>
                    <a:pt x="2835" y="5054"/>
                  </a:cubicBezTo>
                  <a:cubicBezTo>
                    <a:pt x="2888" y="5125"/>
                    <a:pt x="2925" y="5210"/>
                    <a:pt x="2997" y="5269"/>
                  </a:cubicBezTo>
                  <a:cubicBezTo>
                    <a:pt x="3070" y="5331"/>
                    <a:pt x="3159" y="5346"/>
                    <a:pt x="3253" y="5346"/>
                  </a:cubicBezTo>
                  <a:cubicBezTo>
                    <a:pt x="3295" y="5346"/>
                    <a:pt x="3340" y="5342"/>
                    <a:pt x="3385" y="5342"/>
                  </a:cubicBezTo>
                  <a:cubicBezTo>
                    <a:pt x="3432" y="5342"/>
                    <a:pt x="3479" y="5347"/>
                    <a:pt x="3521" y="5365"/>
                  </a:cubicBezTo>
                  <a:cubicBezTo>
                    <a:pt x="3583" y="5391"/>
                    <a:pt x="3626" y="5444"/>
                    <a:pt x="3651" y="5506"/>
                  </a:cubicBezTo>
                  <a:cubicBezTo>
                    <a:pt x="3711" y="5636"/>
                    <a:pt x="3698" y="5794"/>
                    <a:pt x="3630" y="5917"/>
                  </a:cubicBezTo>
                  <a:cubicBezTo>
                    <a:pt x="3541" y="6084"/>
                    <a:pt x="3394" y="6209"/>
                    <a:pt x="3255" y="6337"/>
                  </a:cubicBezTo>
                  <a:cubicBezTo>
                    <a:pt x="3112" y="6471"/>
                    <a:pt x="2980" y="6614"/>
                    <a:pt x="2874" y="6776"/>
                  </a:cubicBezTo>
                  <a:cubicBezTo>
                    <a:pt x="2660" y="7096"/>
                    <a:pt x="2537" y="7475"/>
                    <a:pt x="2511" y="7857"/>
                  </a:cubicBezTo>
                  <a:cubicBezTo>
                    <a:pt x="2501" y="8010"/>
                    <a:pt x="2490" y="8221"/>
                    <a:pt x="2618" y="8336"/>
                  </a:cubicBezTo>
                  <a:cubicBezTo>
                    <a:pt x="2669" y="8382"/>
                    <a:pt x="2726" y="8401"/>
                    <a:pt x="2783" y="8401"/>
                  </a:cubicBezTo>
                  <a:cubicBezTo>
                    <a:pt x="2900" y="8401"/>
                    <a:pt x="3020" y="8322"/>
                    <a:pt x="3106" y="8240"/>
                  </a:cubicBezTo>
                  <a:cubicBezTo>
                    <a:pt x="3336" y="8021"/>
                    <a:pt x="3541" y="7767"/>
                    <a:pt x="3715" y="7501"/>
                  </a:cubicBezTo>
                  <a:lnTo>
                    <a:pt x="3715" y="7501"/>
                  </a:lnTo>
                  <a:cubicBezTo>
                    <a:pt x="3692" y="7682"/>
                    <a:pt x="3688" y="7867"/>
                    <a:pt x="3705" y="8051"/>
                  </a:cubicBezTo>
                  <a:cubicBezTo>
                    <a:pt x="3724" y="8234"/>
                    <a:pt x="3775" y="8460"/>
                    <a:pt x="3965" y="8543"/>
                  </a:cubicBezTo>
                  <a:cubicBezTo>
                    <a:pt x="4009" y="8563"/>
                    <a:pt x="4054" y="8572"/>
                    <a:pt x="4097" y="8572"/>
                  </a:cubicBezTo>
                  <a:cubicBezTo>
                    <a:pt x="4263" y="8572"/>
                    <a:pt x="4417" y="8444"/>
                    <a:pt x="4532" y="8328"/>
                  </a:cubicBezTo>
                  <a:cubicBezTo>
                    <a:pt x="4700" y="8155"/>
                    <a:pt x="4866" y="7976"/>
                    <a:pt x="5032" y="7797"/>
                  </a:cubicBezTo>
                  <a:cubicBezTo>
                    <a:pt x="5067" y="7801"/>
                    <a:pt x="5105" y="7803"/>
                    <a:pt x="5137" y="7812"/>
                  </a:cubicBezTo>
                  <a:cubicBezTo>
                    <a:pt x="5373" y="7859"/>
                    <a:pt x="5584" y="8002"/>
                    <a:pt x="5787" y="8127"/>
                  </a:cubicBezTo>
                  <a:cubicBezTo>
                    <a:pt x="5979" y="8247"/>
                    <a:pt x="6170" y="8375"/>
                    <a:pt x="6313" y="8554"/>
                  </a:cubicBezTo>
                  <a:cubicBezTo>
                    <a:pt x="6458" y="8733"/>
                    <a:pt x="6526" y="8965"/>
                    <a:pt x="6688" y="9129"/>
                  </a:cubicBezTo>
                  <a:cubicBezTo>
                    <a:pt x="6788" y="9232"/>
                    <a:pt x="6937" y="9307"/>
                    <a:pt x="7083" y="9307"/>
                  </a:cubicBezTo>
                  <a:cubicBezTo>
                    <a:pt x="7109" y="9307"/>
                    <a:pt x="7136" y="9305"/>
                    <a:pt x="7161" y="9300"/>
                  </a:cubicBezTo>
                  <a:lnTo>
                    <a:pt x="7161" y="9317"/>
                  </a:lnTo>
                  <a:cubicBezTo>
                    <a:pt x="7158" y="9363"/>
                    <a:pt x="7193" y="9387"/>
                    <a:pt x="7229" y="9387"/>
                  </a:cubicBezTo>
                  <a:cubicBezTo>
                    <a:pt x="7265" y="9387"/>
                    <a:pt x="7302" y="9363"/>
                    <a:pt x="7304" y="9317"/>
                  </a:cubicBezTo>
                  <a:cubicBezTo>
                    <a:pt x="7306" y="9287"/>
                    <a:pt x="7306" y="9259"/>
                    <a:pt x="7311" y="9231"/>
                  </a:cubicBezTo>
                  <a:cubicBezTo>
                    <a:pt x="7332" y="9204"/>
                    <a:pt x="7332" y="9170"/>
                    <a:pt x="7315" y="9144"/>
                  </a:cubicBezTo>
                  <a:cubicBezTo>
                    <a:pt x="7347" y="8456"/>
                    <a:pt x="7306" y="7767"/>
                    <a:pt x="7198" y="7089"/>
                  </a:cubicBezTo>
                  <a:cubicBezTo>
                    <a:pt x="7080" y="6354"/>
                    <a:pt x="6884" y="5630"/>
                    <a:pt x="6607" y="4937"/>
                  </a:cubicBezTo>
                  <a:cubicBezTo>
                    <a:pt x="6345" y="4278"/>
                    <a:pt x="6015" y="3650"/>
                    <a:pt x="5621" y="3064"/>
                  </a:cubicBezTo>
                  <a:cubicBezTo>
                    <a:pt x="5246" y="2503"/>
                    <a:pt x="4817" y="1985"/>
                    <a:pt x="4340" y="1510"/>
                  </a:cubicBezTo>
                  <a:cubicBezTo>
                    <a:pt x="3862" y="1037"/>
                    <a:pt x="3338" y="611"/>
                    <a:pt x="2776" y="240"/>
                  </a:cubicBezTo>
                  <a:cubicBezTo>
                    <a:pt x="2750" y="223"/>
                    <a:pt x="2724" y="206"/>
                    <a:pt x="2699" y="189"/>
                  </a:cubicBezTo>
                  <a:cubicBezTo>
                    <a:pt x="2707" y="159"/>
                    <a:pt x="2701" y="131"/>
                    <a:pt x="2665" y="114"/>
                  </a:cubicBezTo>
                  <a:cubicBezTo>
                    <a:pt x="2491" y="36"/>
                    <a:pt x="2309" y="1"/>
                    <a:pt x="2128" y="1"/>
                  </a:cubicBezTo>
                  <a:close/>
                </a:path>
              </a:pathLst>
            </a:custGeom>
            <a:solidFill>
              <a:srgbClr val="83C4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984000" y="3324525"/>
              <a:ext cx="57825" cy="43650"/>
            </a:xfrm>
            <a:custGeom>
              <a:avLst/>
              <a:gdLst/>
              <a:ahLst/>
              <a:cxnLst/>
              <a:rect l="l" t="t" r="r" b="b"/>
              <a:pathLst>
                <a:path w="2313" h="1746" extrusionOk="0">
                  <a:moveTo>
                    <a:pt x="1158" y="0"/>
                  </a:moveTo>
                  <a:cubicBezTo>
                    <a:pt x="518" y="0"/>
                    <a:pt x="0" y="390"/>
                    <a:pt x="0" y="874"/>
                  </a:cubicBezTo>
                  <a:cubicBezTo>
                    <a:pt x="0" y="1356"/>
                    <a:pt x="518" y="1746"/>
                    <a:pt x="1158" y="1746"/>
                  </a:cubicBezTo>
                  <a:cubicBezTo>
                    <a:pt x="1795" y="1746"/>
                    <a:pt x="2313" y="1356"/>
                    <a:pt x="2313" y="874"/>
                  </a:cubicBezTo>
                  <a:cubicBezTo>
                    <a:pt x="2313" y="390"/>
                    <a:pt x="1795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1168450" y="3324525"/>
              <a:ext cx="57825" cy="43650"/>
            </a:xfrm>
            <a:custGeom>
              <a:avLst/>
              <a:gdLst/>
              <a:ahLst/>
              <a:cxnLst/>
              <a:rect l="l" t="t" r="r" b="b"/>
              <a:pathLst>
                <a:path w="2313" h="1746" extrusionOk="0">
                  <a:moveTo>
                    <a:pt x="1156" y="0"/>
                  </a:moveTo>
                  <a:cubicBezTo>
                    <a:pt x="516" y="0"/>
                    <a:pt x="1" y="390"/>
                    <a:pt x="1" y="874"/>
                  </a:cubicBezTo>
                  <a:cubicBezTo>
                    <a:pt x="1" y="1356"/>
                    <a:pt x="516" y="1746"/>
                    <a:pt x="1156" y="1746"/>
                  </a:cubicBezTo>
                  <a:cubicBezTo>
                    <a:pt x="1795" y="1746"/>
                    <a:pt x="2313" y="1356"/>
                    <a:pt x="2313" y="874"/>
                  </a:cubicBezTo>
                  <a:cubicBezTo>
                    <a:pt x="2313" y="390"/>
                    <a:pt x="1795" y="0"/>
                    <a:pt x="1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984000" y="3252800"/>
              <a:ext cx="64925" cy="64925"/>
            </a:xfrm>
            <a:custGeom>
              <a:avLst/>
              <a:gdLst/>
              <a:ahLst/>
              <a:cxnLst/>
              <a:rect l="l" t="t" r="r" b="b"/>
              <a:pathLst>
                <a:path w="2597" h="2597" extrusionOk="0">
                  <a:moveTo>
                    <a:pt x="1298" y="1"/>
                  </a:moveTo>
                  <a:cubicBezTo>
                    <a:pt x="582" y="1"/>
                    <a:pt x="0" y="583"/>
                    <a:pt x="0" y="1299"/>
                  </a:cubicBezTo>
                  <a:cubicBezTo>
                    <a:pt x="0" y="2015"/>
                    <a:pt x="582" y="2597"/>
                    <a:pt x="1298" y="2597"/>
                  </a:cubicBezTo>
                  <a:cubicBezTo>
                    <a:pt x="2014" y="2597"/>
                    <a:pt x="2596" y="2015"/>
                    <a:pt x="2596" y="1299"/>
                  </a:cubicBezTo>
                  <a:cubicBezTo>
                    <a:pt x="2596" y="583"/>
                    <a:pt x="2014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971200" y="3197950"/>
              <a:ext cx="64450" cy="35100"/>
            </a:xfrm>
            <a:custGeom>
              <a:avLst/>
              <a:gdLst/>
              <a:ahLst/>
              <a:cxnLst/>
              <a:rect l="l" t="t" r="r" b="b"/>
              <a:pathLst>
                <a:path w="2578" h="1404" extrusionOk="0">
                  <a:moveTo>
                    <a:pt x="2466" y="1"/>
                  </a:moveTo>
                  <a:cubicBezTo>
                    <a:pt x="2430" y="1"/>
                    <a:pt x="2393" y="19"/>
                    <a:pt x="2377" y="62"/>
                  </a:cubicBezTo>
                  <a:cubicBezTo>
                    <a:pt x="2132" y="729"/>
                    <a:pt x="1493" y="1195"/>
                    <a:pt x="783" y="1223"/>
                  </a:cubicBezTo>
                  <a:cubicBezTo>
                    <a:pt x="759" y="1224"/>
                    <a:pt x="735" y="1225"/>
                    <a:pt x="711" y="1225"/>
                  </a:cubicBezTo>
                  <a:cubicBezTo>
                    <a:pt x="518" y="1225"/>
                    <a:pt x="330" y="1194"/>
                    <a:pt x="148" y="1136"/>
                  </a:cubicBezTo>
                  <a:cubicBezTo>
                    <a:pt x="138" y="1133"/>
                    <a:pt x="129" y="1131"/>
                    <a:pt x="120" y="1131"/>
                  </a:cubicBezTo>
                  <a:cubicBezTo>
                    <a:pt x="30" y="1131"/>
                    <a:pt x="0" y="1277"/>
                    <a:pt x="101" y="1308"/>
                  </a:cubicBezTo>
                  <a:cubicBezTo>
                    <a:pt x="297" y="1373"/>
                    <a:pt x="500" y="1404"/>
                    <a:pt x="702" y="1404"/>
                  </a:cubicBezTo>
                  <a:cubicBezTo>
                    <a:pt x="1290" y="1404"/>
                    <a:pt x="1867" y="1139"/>
                    <a:pt x="2243" y="665"/>
                  </a:cubicBezTo>
                  <a:cubicBezTo>
                    <a:pt x="2375" y="496"/>
                    <a:pt x="2477" y="313"/>
                    <a:pt x="2552" y="111"/>
                  </a:cubicBezTo>
                  <a:cubicBezTo>
                    <a:pt x="2578" y="45"/>
                    <a:pt x="2523" y="1"/>
                    <a:pt x="2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1156825" y="3252800"/>
              <a:ext cx="64875" cy="64925"/>
            </a:xfrm>
            <a:custGeom>
              <a:avLst/>
              <a:gdLst/>
              <a:ahLst/>
              <a:cxnLst/>
              <a:rect l="l" t="t" r="r" b="b"/>
              <a:pathLst>
                <a:path w="2595" h="2597" extrusionOk="0">
                  <a:moveTo>
                    <a:pt x="1299" y="1"/>
                  </a:moveTo>
                  <a:cubicBezTo>
                    <a:pt x="583" y="1"/>
                    <a:pt x="1" y="583"/>
                    <a:pt x="1" y="1299"/>
                  </a:cubicBezTo>
                  <a:cubicBezTo>
                    <a:pt x="1" y="2015"/>
                    <a:pt x="583" y="2597"/>
                    <a:pt x="1299" y="2597"/>
                  </a:cubicBezTo>
                  <a:cubicBezTo>
                    <a:pt x="2015" y="2597"/>
                    <a:pt x="2595" y="2015"/>
                    <a:pt x="2595" y="1299"/>
                  </a:cubicBezTo>
                  <a:cubicBezTo>
                    <a:pt x="2595" y="583"/>
                    <a:pt x="2015" y="1"/>
                    <a:pt x="1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1170150" y="3197950"/>
              <a:ext cx="64400" cy="35100"/>
            </a:xfrm>
            <a:custGeom>
              <a:avLst/>
              <a:gdLst/>
              <a:ahLst/>
              <a:cxnLst/>
              <a:rect l="l" t="t" r="r" b="b"/>
              <a:pathLst>
                <a:path w="2576" h="1404" extrusionOk="0">
                  <a:moveTo>
                    <a:pt x="111" y="1"/>
                  </a:moveTo>
                  <a:cubicBezTo>
                    <a:pt x="55" y="1"/>
                    <a:pt x="1" y="45"/>
                    <a:pt x="24" y="111"/>
                  </a:cubicBezTo>
                  <a:cubicBezTo>
                    <a:pt x="99" y="313"/>
                    <a:pt x="201" y="496"/>
                    <a:pt x="333" y="665"/>
                  </a:cubicBezTo>
                  <a:cubicBezTo>
                    <a:pt x="709" y="1139"/>
                    <a:pt x="1287" y="1404"/>
                    <a:pt x="1875" y="1404"/>
                  </a:cubicBezTo>
                  <a:cubicBezTo>
                    <a:pt x="2076" y="1404"/>
                    <a:pt x="2279" y="1373"/>
                    <a:pt x="2475" y="1308"/>
                  </a:cubicBezTo>
                  <a:cubicBezTo>
                    <a:pt x="2576" y="1277"/>
                    <a:pt x="2546" y="1131"/>
                    <a:pt x="2456" y="1131"/>
                  </a:cubicBezTo>
                  <a:cubicBezTo>
                    <a:pt x="2447" y="1131"/>
                    <a:pt x="2438" y="1133"/>
                    <a:pt x="2428" y="1136"/>
                  </a:cubicBezTo>
                  <a:cubicBezTo>
                    <a:pt x="2246" y="1194"/>
                    <a:pt x="2058" y="1225"/>
                    <a:pt x="1866" y="1225"/>
                  </a:cubicBezTo>
                  <a:cubicBezTo>
                    <a:pt x="1841" y="1225"/>
                    <a:pt x="1817" y="1224"/>
                    <a:pt x="1793" y="1223"/>
                  </a:cubicBezTo>
                  <a:cubicBezTo>
                    <a:pt x="1083" y="1195"/>
                    <a:pt x="444" y="729"/>
                    <a:pt x="199" y="62"/>
                  </a:cubicBezTo>
                  <a:cubicBezTo>
                    <a:pt x="183" y="19"/>
                    <a:pt x="147" y="1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1062600" y="3310875"/>
              <a:ext cx="87550" cy="35275"/>
            </a:xfrm>
            <a:custGeom>
              <a:avLst/>
              <a:gdLst/>
              <a:ahLst/>
              <a:cxnLst/>
              <a:rect l="l" t="t" r="r" b="b"/>
              <a:pathLst>
                <a:path w="3502" h="1411" extrusionOk="0">
                  <a:moveTo>
                    <a:pt x="1758" y="1"/>
                  </a:moveTo>
                  <a:cubicBezTo>
                    <a:pt x="1330" y="1"/>
                    <a:pt x="909" y="162"/>
                    <a:pt x="575" y="444"/>
                  </a:cubicBezTo>
                  <a:cubicBezTo>
                    <a:pt x="317" y="664"/>
                    <a:pt x="124" y="951"/>
                    <a:pt x="21" y="1273"/>
                  </a:cubicBezTo>
                  <a:cubicBezTo>
                    <a:pt x="1" y="1340"/>
                    <a:pt x="55" y="1384"/>
                    <a:pt x="110" y="1384"/>
                  </a:cubicBezTo>
                  <a:cubicBezTo>
                    <a:pt x="146" y="1384"/>
                    <a:pt x="182" y="1365"/>
                    <a:pt x="196" y="1320"/>
                  </a:cubicBezTo>
                  <a:cubicBezTo>
                    <a:pt x="358" y="804"/>
                    <a:pt x="795" y="397"/>
                    <a:pt x="1308" y="242"/>
                  </a:cubicBezTo>
                  <a:cubicBezTo>
                    <a:pt x="1451" y="199"/>
                    <a:pt x="1596" y="178"/>
                    <a:pt x="1741" y="178"/>
                  </a:cubicBezTo>
                  <a:cubicBezTo>
                    <a:pt x="2130" y="178"/>
                    <a:pt x="2513" y="327"/>
                    <a:pt x="2811" y="589"/>
                  </a:cubicBezTo>
                  <a:cubicBezTo>
                    <a:pt x="3043" y="792"/>
                    <a:pt x="3218" y="1049"/>
                    <a:pt x="3308" y="1346"/>
                  </a:cubicBezTo>
                  <a:cubicBezTo>
                    <a:pt x="3321" y="1391"/>
                    <a:pt x="3357" y="1410"/>
                    <a:pt x="3393" y="1410"/>
                  </a:cubicBezTo>
                  <a:cubicBezTo>
                    <a:pt x="3447" y="1410"/>
                    <a:pt x="3501" y="1367"/>
                    <a:pt x="3482" y="1299"/>
                  </a:cubicBezTo>
                  <a:cubicBezTo>
                    <a:pt x="3310" y="721"/>
                    <a:pt x="2832" y="257"/>
                    <a:pt x="2259" y="78"/>
                  </a:cubicBezTo>
                  <a:cubicBezTo>
                    <a:pt x="2094" y="25"/>
                    <a:pt x="1925" y="1"/>
                    <a:pt x="17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1229775" y="3186750"/>
              <a:ext cx="60275" cy="75900"/>
            </a:xfrm>
            <a:custGeom>
              <a:avLst/>
              <a:gdLst/>
              <a:ahLst/>
              <a:cxnLst/>
              <a:rect l="l" t="t" r="r" b="b"/>
              <a:pathLst>
                <a:path w="2411" h="3036" extrusionOk="0">
                  <a:moveTo>
                    <a:pt x="1149" y="0"/>
                  </a:moveTo>
                  <a:cubicBezTo>
                    <a:pt x="1149" y="0"/>
                    <a:pt x="1" y="1042"/>
                    <a:pt x="280" y="2125"/>
                  </a:cubicBezTo>
                  <a:cubicBezTo>
                    <a:pt x="489" y="2934"/>
                    <a:pt x="969" y="3036"/>
                    <a:pt x="1197" y="3036"/>
                  </a:cubicBezTo>
                  <a:cubicBezTo>
                    <a:pt x="1274" y="3036"/>
                    <a:pt x="1322" y="3024"/>
                    <a:pt x="1322" y="3024"/>
                  </a:cubicBezTo>
                  <a:cubicBezTo>
                    <a:pt x="1322" y="3024"/>
                    <a:pt x="1338" y="3026"/>
                    <a:pt x="1367" y="3026"/>
                  </a:cubicBezTo>
                  <a:cubicBezTo>
                    <a:pt x="1534" y="3026"/>
                    <a:pt x="2122" y="2958"/>
                    <a:pt x="2253" y="2012"/>
                  </a:cubicBezTo>
                  <a:cubicBezTo>
                    <a:pt x="2411" y="902"/>
                    <a:pt x="1149" y="0"/>
                    <a:pt x="1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1085825" y="3044225"/>
              <a:ext cx="33700" cy="86050"/>
            </a:xfrm>
            <a:custGeom>
              <a:avLst/>
              <a:gdLst/>
              <a:ahLst/>
              <a:cxnLst/>
              <a:rect l="l" t="t" r="r" b="b"/>
              <a:pathLst>
                <a:path w="1348" h="3442" extrusionOk="0">
                  <a:moveTo>
                    <a:pt x="883" y="0"/>
                  </a:moveTo>
                  <a:cubicBezTo>
                    <a:pt x="879" y="0"/>
                    <a:pt x="874" y="0"/>
                    <a:pt x="870" y="0"/>
                  </a:cubicBezTo>
                  <a:cubicBezTo>
                    <a:pt x="477" y="26"/>
                    <a:pt x="126" y="233"/>
                    <a:pt x="68" y="529"/>
                  </a:cubicBezTo>
                  <a:cubicBezTo>
                    <a:pt x="4" y="851"/>
                    <a:pt x="262" y="1092"/>
                    <a:pt x="627" y="1234"/>
                  </a:cubicBezTo>
                  <a:cubicBezTo>
                    <a:pt x="842" y="1320"/>
                    <a:pt x="1002" y="1411"/>
                    <a:pt x="1019" y="1605"/>
                  </a:cubicBezTo>
                  <a:cubicBezTo>
                    <a:pt x="1036" y="1797"/>
                    <a:pt x="946" y="1927"/>
                    <a:pt x="720" y="2021"/>
                  </a:cubicBezTo>
                  <a:cubicBezTo>
                    <a:pt x="541" y="2095"/>
                    <a:pt x="369" y="2164"/>
                    <a:pt x="241" y="2287"/>
                  </a:cubicBezTo>
                  <a:cubicBezTo>
                    <a:pt x="122" y="2404"/>
                    <a:pt x="49" y="2545"/>
                    <a:pt x="36" y="2692"/>
                  </a:cubicBezTo>
                  <a:cubicBezTo>
                    <a:pt x="0" y="3037"/>
                    <a:pt x="337" y="3351"/>
                    <a:pt x="782" y="3438"/>
                  </a:cubicBezTo>
                  <a:cubicBezTo>
                    <a:pt x="797" y="3441"/>
                    <a:pt x="811" y="3442"/>
                    <a:pt x="824" y="3442"/>
                  </a:cubicBezTo>
                  <a:cubicBezTo>
                    <a:pt x="987" y="3442"/>
                    <a:pt x="1044" y="3252"/>
                    <a:pt x="863" y="3214"/>
                  </a:cubicBezTo>
                  <a:cubicBezTo>
                    <a:pt x="409" y="3125"/>
                    <a:pt x="192" y="2733"/>
                    <a:pt x="473" y="2443"/>
                  </a:cubicBezTo>
                  <a:cubicBezTo>
                    <a:pt x="612" y="2298"/>
                    <a:pt x="846" y="2251"/>
                    <a:pt x="1029" y="2149"/>
                  </a:cubicBezTo>
                  <a:cubicBezTo>
                    <a:pt x="1223" y="2042"/>
                    <a:pt x="1307" y="1891"/>
                    <a:pt x="1326" y="1714"/>
                  </a:cubicBezTo>
                  <a:cubicBezTo>
                    <a:pt x="1347" y="1552"/>
                    <a:pt x="1302" y="1373"/>
                    <a:pt x="1157" y="1243"/>
                  </a:cubicBezTo>
                  <a:cubicBezTo>
                    <a:pt x="1008" y="1104"/>
                    <a:pt x="780" y="1057"/>
                    <a:pt x="593" y="955"/>
                  </a:cubicBezTo>
                  <a:cubicBezTo>
                    <a:pt x="194" y="738"/>
                    <a:pt x="377" y="265"/>
                    <a:pt x="870" y="233"/>
                  </a:cubicBezTo>
                  <a:cubicBezTo>
                    <a:pt x="1065" y="220"/>
                    <a:pt x="1070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1031900" y="3044225"/>
              <a:ext cx="33650" cy="86050"/>
            </a:xfrm>
            <a:custGeom>
              <a:avLst/>
              <a:gdLst/>
              <a:ahLst/>
              <a:cxnLst/>
              <a:rect l="l" t="t" r="r" b="b"/>
              <a:pathLst>
                <a:path w="1346" h="3442" extrusionOk="0">
                  <a:moveTo>
                    <a:pt x="881" y="0"/>
                  </a:moveTo>
                  <a:cubicBezTo>
                    <a:pt x="877" y="0"/>
                    <a:pt x="872" y="0"/>
                    <a:pt x="868" y="0"/>
                  </a:cubicBezTo>
                  <a:cubicBezTo>
                    <a:pt x="478" y="26"/>
                    <a:pt x="126" y="233"/>
                    <a:pt x="66" y="529"/>
                  </a:cubicBezTo>
                  <a:cubicBezTo>
                    <a:pt x="2" y="851"/>
                    <a:pt x="260" y="1092"/>
                    <a:pt x="627" y="1234"/>
                  </a:cubicBezTo>
                  <a:cubicBezTo>
                    <a:pt x="842" y="1320"/>
                    <a:pt x="1002" y="1411"/>
                    <a:pt x="1019" y="1605"/>
                  </a:cubicBezTo>
                  <a:cubicBezTo>
                    <a:pt x="1034" y="1797"/>
                    <a:pt x="947" y="1927"/>
                    <a:pt x="719" y="2021"/>
                  </a:cubicBezTo>
                  <a:cubicBezTo>
                    <a:pt x="542" y="2095"/>
                    <a:pt x="367" y="2164"/>
                    <a:pt x="239" y="2287"/>
                  </a:cubicBezTo>
                  <a:cubicBezTo>
                    <a:pt x="120" y="2404"/>
                    <a:pt x="47" y="2545"/>
                    <a:pt x="34" y="2692"/>
                  </a:cubicBezTo>
                  <a:cubicBezTo>
                    <a:pt x="0" y="3037"/>
                    <a:pt x="335" y="3351"/>
                    <a:pt x="780" y="3438"/>
                  </a:cubicBezTo>
                  <a:cubicBezTo>
                    <a:pt x="795" y="3441"/>
                    <a:pt x="809" y="3442"/>
                    <a:pt x="822" y="3442"/>
                  </a:cubicBezTo>
                  <a:cubicBezTo>
                    <a:pt x="985" y="3442"/>
                    <a:pt x="1043" y="3252"/>
                    <a:pt x="863" y="3214"/>
                  </a:cubicBezTo>
                  <a:cubicBezTo>
                    <a:pt x="407" y="3125"/>
                    <a:pt x="192" y="2733"/>
                    <a:pt x="471" y="2443"/>
                  </a:cubicBezTo>
                  <a:cubicBezTo>
                    <a:pt x="610" y="2298"/>
                    <a:pt x="844" y="2251"/>
                    <a:pt x="1028" y="2149"/>
                  </a:cubicBezTo>
                  <a:cubicBezTo>
                    <a:pt x="1224" y="2042"/>
                    <a:pt x="1305" y="1891"/>
                    <a:pt x="1324" y="1714"/>
                  </a:cubicBezTo>
                  <a:cubicBezTo>
                    <a:pt x="1345" y="1552"/>
                    <a:pt x="1298" y="1373"/>
                    <a:pt x="1158" y="1243"/>
                  </a:cubicBezTo>
                  <a:cubicBezTo>
                    <a:pt x="1008" y="1104"/>
                    <a:pt x="778" y="1057"/>
                    <a:pt x="593" y="955"/>
                  </a:cubicBezTo>
                  <a:cubicBezTo>
                    <a:pt x="192" y="738"/>
                    <a:pt x="375" y="265"/>
                    <a:pt x="868" y="233"/>
                  </a:cubicBezTo>
                  <a:cubicBezTo>
                    <a:pt x="1064" y="220"/>
                    <a:pt x="1068" y="0"/>
                    <a:pt x="8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1139850" y="3044225"/>
              <a:ext cx="33700" cy="86050"/>
            </a:xfrm>
            <a:custGeom>
              <a:avLst/>
              <a:gdLst/>
              <a:ahLst/>
              <a:cxnLst/>
              <a:rect l="l" t="t" r="r" b="b"/>
              <a:pathLst>
                <a:path w="1348" h="3442" extrusionOk="0">
                  <a:moveTo>
                    <a:pt x="883" y="0"/>
                  </a:moveTo>
                  <a:cubicBezTo>
                    <a:pt x="879" y="0"/>
                    <a:pt x="874" y="0"/>
                    <a:pt x="870" y="0"/>
                  </a:cubicBezTo>
                  <a:cubicBezTo>
                    <a:pt x="478" y="26"/>
                    <a:pt x="126" y="233"/>
                    <a:pt x="66" y="529"/>
                  </a:cubicBezTo>
                  <a:cubicBezTo>
                    <a:pt x="4" y="851"/>
                    <a:pt x="262" y="1092"/>
                    <a:pt x="627" y="1234"/>
                  </a:cubicBezTo>
                  <a:cubicBezTo>
                    <a:pt x="842" y="1320"/>
                    <a:pt x="1002" y="1411"/>
                    <a:pt x="1019" y="1605"/>
                  </a:cubicBezTo>
                  <a:cubicBezTo>
                    <a:pt x="1034" y="1797"/>
                    <a:pt x="946" y="1927"/>
                    <a:pt x="720" y="2021"/>
                  </a:cubicBezTo>
                  <a:cubicBezTo>
                    <a:pt x="541" y="2095"/>
                    <a:pt x="369" y="2164"/>
                    <a:pt x="241" y="2287"/>
                  </a:cubicBezTo>
                  <a:cubicBezTo>
                    <a:pt x="119" y="2404"/>
                    <a:pt x="49" y="2545"/>
                    <a:pt x="34" y="2692"/>
                  </a:cubicBezTo>
                  <a:cubicBezTo>
                    <a:pt x="0" y="3037"/>
                    <a:pt x="337" y="3351"/>
                    <a:pt x="780" y="3438"/>
                  </a:cubicBezTo>
                  <a:cubicBezTo>
                    <a:pt x="795" y="3441"/>
                    <a:pt x="809" y="3442"/>
                    <a:pt x="823" y="3442"/>
                  </a:cubicBezTo>
                  <a:cubicBezTo>
                    <a:pt x="987" y="3442"/>
                    <a:pt x="1043" y="3252"/>
                    <a:pt x="863" y="3214"/>
                  </a:cubicBezTo>
                  <a:cubicBezTo>
                    <a:pt x="407" y="3125"/>
                    <a:pt x="192" y="2733"/>
                    <a:pt x="471" y="2443"/>
                  </a:cubicBezTo>
                  <a:cubicBezTo>
                    <a:pt x="610" y="2298"/>
                    <a:pt x="844" y="2251"/>
                    <a:pt x="1029" y="2149"/>
                  </a:cubicBezTo>
                  <a:cubicBezTo>
                    <a:pt x="1223" y="2042"/>
                    <a:pt x="1307" y="1891"/>
                    <a:pt x="1324" y="1714"/>
                  </a:cubicBezTo>
                  <a:cubicBezTo>
                    <a:pt x="1347" y="1552"/>
                    <a:pt x="1298" y="1373"/>
                    <a:pt x="1157" y="1243"/>
                  </a:cubicBezTo>
                  <a:cubicBezTo>
                    <a:pt x="1008" y="1104"/>
                    <a:pt x="778" y="1057"/>
                    <a:pt x="593" y="955"/>
                  </a:cubicBezTo>
                  <a:cubicBezTo>
                    <a:pt x="192" y="738"/>
                    <a:pt x="377" y="265"/>
                    <a:pt x="870" y="233"/>
                  </a:cubicBezTo>
                  <a:cubicBezTo>
                    <a:pt x="1065" y="220"/>
                    <a:pt x="1070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5" name="Google Shape;1075;p43"/>
          <p:cNvGrpSpPr/>
          <p:nvPr/>
        </p:nvGrpSpPr>
        <p:grpSpPr>
          <a:xfrm rot="931649">
            <a:off x="2498954" y="323642"/>
            <a:ext cx="815136" cy="495717"/>
            <a:chOff x="8152709" y="1699828"/>
            <a:chExt cx="815138" cy="495718"/>
          </a:xfrm>
        </p:grpSpPr>
        <p:sp>
          <p:nvSpPr>
            <p:cNvPr id="1076" name="Google Shape;1076;p43"/>
            <p:cNvSpPr/>
            <p:nvPr/>
          </p:nvSpPr>
          <p:spPr>
            <a:xfrm>
              <a:off x="8152709" y="1699828"/>
              <a:ext cx="815138" cy="495718"/>
            </a:xfrm>
            <a:custGeom>
              <a:avLst/>
              <a:gdLst/>
              <a:ahLst/>
              <a:cxnLst/>
              <a:rect l="l" t="t" r="r" b="b"/>
              <a:pathLst>
                <a:path w="13686" h="8323" extrusionOk="0">
                  <a:moveTo>
                    <a:pt x="6348" y="1"/>
                  </a:moveTo>
                  <a:cubicBezTo>
                    <a:pt x="6016" y="1"/>
                    <a:pt x="5682" y="56"/>
                    <a:pt x="5361" y="168"/>
                  </a:cubicBezTo>
                  <a:cubicBezTo>
                    <a:pt x="4180" y="584"/>
                    <a:pt x="3392" y="1656"/>
                    <a:pt x="3240" y="2862"/>
                  </a:cubicBezTo>
                  <a:cubicBezTo>
                    <a:pt x="3209" y="2844"/>
                    <a:pt x="3174" y="2834"/>
                    <a:pt x="3134" y="2834"/>
                  </a:cubicBezTo>
                  <a:cubicBezTo>
                    <a:pt x="3121" y="2834"/>
                    <a:pt x="3109" y="2835"/>
                    <a:pt x="3095" y="2837"/>
                  </a:cubicBezTo>
                  <a:cubicBezTo>
                    <a:pt x="2516" y="2924"/>
                    <a:pt x="1974" y="3220"/>
                    <a:pt x="1608" y="3674"/>
                  </a:cubicBezTo>
                  <a:cubicBezTo>
                    <a:pt x="1533" y="3604"/>
                    <a:pt x="1448" y="3542"/>
                    <a:pt x="1346" y="3497"/>
                  </a:cubicBezTo>
                  <a:cubicBezTo>
                    <a:pt x="1233" y="3445"/>
                    <a:pt x="1118" y="3422"/>
                    <a:pt x="1006" y="3422"/>
                  </a:cubicBezTo>
                  <a:cubicBezTo>
                    <a:pt x="725" y="3422"/>
                    <a:pt x="458" y="3569"/>
                    <a:pt x="265" y="3796"/>
                  </a:cubicBezTo>
                  <a:cubicBezTo>
                    <a:pt x="1" y="4100"/>
                    <a:pt x="3" y="4537"/>
                    <a:pt x="244" y="4861"/>
                  </a:cubicBezTo>
                  <a:cubicBezTo>
                    <a:pt x="441" y="5124"/>
                    <a:pt x="751" y="5238"/>
                    <a:pt x="1066" y="5238"/>
                  </a:cubicBezTo>
                  <a:cubicBezTo>
                    <a:pt x="1116" y="5238"/>
                    <a:pt x="1166" y="5235"/>
                    <a:pt x="1216" y="5230"/>
                  </a:cubicBezTo>
                  <a:cubicBezTo>
                    <a:pt x="1235" y="5336"/>
                    <a:pt x="1258" y="5443"/>
                    <a:pt x="1292" y="5547"/>
                  </a:cubicBezTo>
                  <a:cubicBezTo>
                    <a:pt x="1601" y="6484"/>
                    <a:pt x="2491" y="7020"/>
                    <a:pt x="3413" y="7020"/>
                  </a:cubicBezTo>
                  <a:cubicBezTo>
                    <a:pt x="3739" y="7020"/>
                    <a:pt x="4069" y="6953"/>
                    <a:pt x="4378" y="6813"/>
                  </a:cubicBezTo>
                  <a:cubicBezTo>
                    <a:pt x="4434" y="6786"/>
                    <a:pt x="4489" y="6760"/>
                    <a:pt x="4542" y="6730"/>
                  </a:cubicBezTo>
                  <a:cubicBezTo>
                    <a:pt x="4945" y="7259"/>
                    <a:pt x="5408" y="7755"/>
                    <a:pt x="6013" y="8043"/>
                  </a:cubicBezTo>
                  <a:cubicBezTo>
                    <a:pt x="6399" y="8228"/>
                    <a:pt x="6826" y="8322"/>
                    <a:pt x="7253" y="8322"/>
                  </a:cubicBezTo>
                  <a:cubicBezTo>
                    <a:pt x="7558" y="8322"/>
                    <a:pt x="7863" y="8274"/>
                    <a:pt x="8155" y="8177"/>
                  </a:cubicBezTo>
                  <a:cubicBezTo>
                    <a:pt x="9101" y="7866"/>
                    <a:pt x="9843" y="7046"/>
                    <a:pt x="10103" y="6093"/>
                  </a:cubicBezTo>
                  <a:cubicBezTo>
                    <a:pt x="10539" y="6078"/>
                    <a:pt x="10979" y="5984"/>
                    <a:pt x="11360" y="5767"/>
                  </a:cubicBezTo>
                  <a:cubicBezTo>
                    <a:pt x="11780" y="5524"/>
                    <a:pt x="12044" y="5145"/>
                    <a:pt x="12163" y="4695"/>
                  </a:cubicBezTo>
                  <a:cubicBezTo>
                    <a:pt x="12252" y="4704"/>
                    <a:pt x="12343" y="4710"/>
                    <a:pt x="12433" y="4710"/>
                  </a:cubicBezTo>
                  <a:cubicBezTo>
                    <a:pt x="12748" y="4710"/>
                    <a:pt x="13059" y="4640"/>
                    <a:pt x="13301" y="4420"/>
                  </a:cubicBezTo>
                  <a:cubicBezTo>
                    <a:pt x="13606" y="4143"/>
                    <a:pt x="13685" y="3691"/>
                    <a:pt x="13581" y="3308"/>
                  </a:cubicBezTo>
                  <a:cubicBezTo>
                    <a:pt x="13472" y="2903"/>
                    <a:pt x="13133" y="2540"/>
                    <a:pt x="12715" y="2459"/>
                  </a:cubicBezTo>
                  <a:cubicBezTo>
                    <a:pt x="12653" y="2448"/>
                    <a:pt x="12590" y="2442"/>
                    <a:pt x="12527" y="2442"/>
                  </a:cubicBezTo>
                  <a:cubicBezTo>
                    <a:pt x="12284" y="2442"/>
                    <a:pt x="12050" y="2529"/>
                    <a:pt x="11865" y="2687"/>
                  </a:cubicBezTo>
                  <a:cubicBezTo>
                    <a:pt x="11560" y="2180"/>
                    <a:pt x="11077" y="1803"/>
                    <a:pt x="10437" y="1713"/>
                  </a:cubicBezTo>
                  <a:cubicBezTo>
                    <a:pt x="10360" y="1703"/>
                    <a:pt x="10284" y="1698"/>
                    <a:pt x="10207" y="1698"/>
                  </a:cubicBezTo>
                  <a:cubicBezTo>
                    <a:pt x="9814" y="1698"/>
                    <a:pt x="9434" y="1834"/>
                    <a:pt x="9131" y="2080"/>
                  </a:cubicBezTo>
                  <a:cubicBezTo>
                    <a:pt x="9020" y="1699"/>
                    <a:pt x="8845" y="1340"/>
                    <a:pt x="8579" y="1025"/>
                  </a:cubicBezTo>
                  <a:cubicBezTo>
                    <a:pt x="8020" y="357"/>
                    <a:pt x="7192" y="1"/>
                    <a:pt x="6348" y="1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8152709" y="1699828"/>
              <a:ext cx="815138" cy="495718"/>
            </a:xfrm>
            <a:custGeom>
              <a:avLst/>
              <a:gdLst/>
              <a:ahLst/>
              <a:cxnLst/>
              <a:rect l="l" t="t" r="r" b="b"/>
              <a:pathLst>
                <a:path w="13686" h="8323" extrusionOk="0">
                  <a:moveTo>
                    <a:pt x="6348" y="1"/>
                  </a:moveTo>
                  <a:cubicBezTo>
                    <a:pt x="6016" y="1"/>
                    <a:pt x="5682" y="56"/>
                    <a:pt x="5361" y="168"/>
                  </a:cubicBezTo>
                  <a:cubicBezTo>
                    <a:pt x="4180" y="584"/>
                    <a:pt x="3392" y="1656"/>
                    <a:pt x="3240" y="2862"/>
                  </a:cubicBezTo>
                  <a:cubicBezTo>
                    <a:pt x="3209" y="2844"/>
                    <a:pt x="3174" y="2834"/>
                    <a:pt x="3134" y="2834"/>
                  </a:cubicBezTo>
                  <a:cubicBezTo>
                    <a:pt x="3121" y="2834"/>
                    <a:pt x="3109" y="2835"/>
                    <a:pt x="3095" y="2837"/>
                  </a:cubicBezTo>
                  <a:cubicBezTo>
                    <a:pt x="2516" y="2924"/>
                    <a:pt x="1974" y="3220"/>
                    <a:pt x="1608" y="3674"/>
                  </a:cubicBezTo>
                  <a:cubicBezTo>
                    <a:pt x="1533" y="3604"/>
                    <a:pt x="1448" y="3542"/>
                    <a:pt x="1346" y="3497"/>
                  </a:cubicBezTo>
                  <a:cubicBezTo>
                    <a:pt x="1233" y="3445"/>
                    <a:pt x="1118" y="3422"/>
                    <a:pt x="1006" y="3422"/>
                  </a:cubicBezTo>
                  <a:cubicBezTo>
                    <a:pt x="725" y="3422"/>
                    <a:pt x="458" y="3569"/>
                    <a:pt x="265" y="3796"/>
                  </a:cubicBezTo>
                  <a:cubicBezTo>
                    <a:pt x="1" y="4100"/>
                    <a:pt x="3" y="4537"/>
                    <a:pt x="244" y="4861"/>
                  </a:cubicBezTo>
                  <a:cubicBezTo>
                    <a:pt x="441" y="5124"/>
                    <a:pt x="751" y="5238"/>
                    <a:pt x="1066" y="5238"/>
                  </a:cubicBezTo>
                  <a:cubicBezTo>
                    <a:pt x="1116" y="5238"/>
                    <a:pt x="1166" y="5235"/>
                    <a:pt x="1216" y="5230"/>
                  </a:cubicBezTo>
                  <a:cubicBezTo>
                    <a:pt x="1235" y="5336"/>
                    <a:pt x="1258" y="5443"/>
                    <a:pt x="1292" y="5547"/>
                  </a:cubicBezTo>
                  <a:cubicBezTo>
                    <a:pt x="1601" y="6484"/>
                    <a:pt x="2491" y="7020"/>
                    <a:pt x="3413" y="7020"/>
                  </a:cubicBezTo>
                  <a:cubicBezTo>
                    <a:pt x="3739" y="7020"/>
                    <a:pt x="4069" y="6953"/>
                    <a:pt x="4378" y="6813"/>
                  </a:cubicBezTo>
                  <a:cubicBezTo>
                    <a:pt x="4434" y="6786"/>
                    <a:pt x="4489" y="6760"/>
                    <a:pt x="4542" y="6730"/>
                  </a:cubicBezTo>
                  <a:cubicBezTo>
                    <a:pt x="4945" y="7259"/>
                    <a:pt x="5408" y="7755"/>
                    <a:pt x="6013" y="8043"/>
                  </a:cubicBezTo>
                  <a:cubicBezTo>
                    <a:pt x="6399" y="8228"/>
                    <a:pt x="6826" y="8322"/>
                    <a:pt x="7253" y="8322"/>
                  </a:cubicBezTo>
                  <a:cubicBezTo>
                    <a:pt x="7558" y="8322"/>
                    <a:pt x="7863" y="8274"/>
                    <a:pt x="8155" y="8177"/>
                  </a:cubicBezTo>
                  <a:cubicBezTo>
                    <a:pt x="9101" y="7866"/>
                    <a:pt x="9843" y="7046"/>
                    <a:pt x="10103" y="6093"/>
                  </a:cubicBezTo>
                  <a:cubicBezTo>
                    <a:pt x="10539" y="6078"/>
                    <a:pt x="10979" y="5984"/>
                    <a:pt x="11360" y="5767"/>
                  </a:cubicBezTo>
                  <a:cubicBezTo>
                    <a:pt x="11780" y="5524"/>
                    <a:pt x="12044" y="5145"/>
                    <a:pt x="12163" y="4695"/>
                  </a:cubicBezTo>
                  <a:cubicBezTo>
                    <a:pt x="12252" y="4704"/>
                    <a:pt x="12343" y="4710"/>
                    <a:pt x="12433" y="4710"/>
                  </a:cubicBezTo>
                  <a:cubicBezTo>
                    <a:pt x="12748" y="4710"/>
                    <a:pt x="13059" y="4640"/>
                    <a:pt x="13301" y="4420"/>
                  </a:cubicBezTo>
                  <a:cubicBezTo>
                    <a:pt x="13606" y="4143"/>
                    <a:pt x="13685" y="3691"/>
                    <a:pt x="13581" y="3308"/>
                  </a:cubicBezTo>
                  <a:cubicBezTo>
                    <a:pt x="13472" y="2903"/>
                    <a:pt x="13133" y="2540"/>
                    <a:pt x="12715" y="2459"/>
                  </a:cubicBezTo>
                  <a:cubicBezTo>
                    <a:pt x="12653" y="2448"/>
                    <a:pt x="12590" y="2442"/>
                    <a:pt x="12527" y="2442"/>
                  </a:cubicBezTo>
                  <a:cubicBezTo>
                    <a:pt x="12284" y="2442"/>
                    <a:pt x="12050" y="2529"/>
                    <a:pt x="11865" y="2687"/>
                  </a:cubicBezTo>
                  <a:cubicBezTo>
                    <a:pt x="11560" y="2180"/>
                    <a:pt x="11077" y="1803"/>
                    <a:pt x="10437" y="1713"/>
                  </a:cubicBezTo>
                  <a:cubicBezTo>
                    <a:pt x="10360" y="1703"/>
                    <a:pt x="10284" y="1698"/>
                    <a:pt x="10207" y="1698"/>
                  </a:cubicBezTo>
                  <a:cubicBezTo>
                    <a:pt x="9814" y="1698"/>
                    <a:pt x="9434" y="1834"/>
                    <a:pt x="9131" y="2080"/>
                  </a:cubicBezTo>
                  <a:cubicBezTo>
                    <a:pt x="9020" y="1699"/>
                    <a:pt x="8845" y="1340"/>
                    <a:pt x="8579" y="1025"/>
                  </a:cubicBezTo>
                  <a:cubicBezTo>
                    <a:pt x="8020" y="357"/>
                    <a:pt x="7192" y="1"/>
                    <a:pt x="6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43"/>
          <p:cNvGrpSpPr/>
          <p:nvPr/>
        </p:nvGrpSpPr>
        <p:grpSpPr>
          <a:xfrm rot="1415774">
            <a:off x="7226937" y="2896369"/>
            <a:ext cx="1030922" cy="1530133"/>
            <a:chOff x="4931050" y="539375"/>
            <a:chExt cx="391450" cy="581025"/>
          </a:xfrm>
        </p:grpSpPr>
        <p:sp>
          <p:nvSpPr>
            <p:cNvPr id="1079" name="Google Shape;1079;p43"/>
            <p:cNvSpPr/>
            <p:nvPr/>
          </p:nvSpPr>
          <p:spPr>
            <a:xfrm>
              <a:off x="4931475" y="542550"/>
              <a:ext cx="390825" cy="577850"/>
            </a:xfrm>
            <a:custGeom>
              <a:avLst/>
              <a:gdLst/>
              <a:ahLst/>
              <a:cxnLst/>
              <a:rect l="l" t="t" r="r" b="b"/>
              <a:pathLst>
                <a:path w="15633" h="23114" extrusionOk="0">
                  <a:moveTo>
                    <a:pt x="5656" y="0"/>
                  </a:moveTo>
                  <a:cubicBezTo>
                    <a:pt x="5373" y="0"/>
                    <a:pt x="5089" y="73"/>
                    <a:pt x="4844" y="217"/>
                  </a:cubicBezTo>
                  <a:cubicBezTo>
                    <a:pt x="4422" y="465"/>
                    <a:pt x="4190" y="908"/>
                    <a:pt x="4145" y="1383"/>
                  </a:cubicBezTo>
                  <a:cubicBezTo>
                    <a:pt x="4098" y="1888"/>
                    <a:pt x="4241" y="2391"/>
                    <a:pt x="4461" y="2841"/>
                  </a:cubicBezTo>
                  <a:cubicBezTo>
                    <a:pt x="4503" y="2928"/>
                    <a:pt x="4548" y="3014"/>
                    <a:pt x="4595" y="3099"/>
                  </a:cubicBezTo>
                  <a:cubicBezTo>
                    <a:pt x="4599" y="3105"/>
                    <a:pt x="4601" y="3114"/>
                    <a:pt x="4606" y="3118"/>
                  </a:cubicBezTo>
                  <a:cubicBezTo>
                    <a:pt x="4079" y="4331"/>
                    <a:pt x="4003" y="5724"/>
                    <a:pt x="4382" y="6988"/>
                  </a:cubicBezTo>
                  <a:cubicBezTo>
                    <a:pt x="4442" y="7186"/>
                    <a:pt x="4512" y="7378"/>
                    <a:pt x="4593" y="7564"/>
                  </a:cubicBezTo>
                  <a:cubicBezTo>
                    <a:pt x="4520" y="7634"/>
                    <a:pt x="4454" y="7708"/>
                    <a:pt x="4399" y="7794"/>
                  </a:cubicBezTo>
                  <a:cubicBezTo>
                    <a:pt x="4369" y="7836"/>
                    <a:pt x="4380" y="7877"/>
                    <a:pt x="4403" y="7902"/>
                  </a:cubicBezTo>
                  <a:cubicBezTo>
                    <a:pt x="4188" y="8371"/>
                    <a:pt x="4177" y="8932"/>
                    <a:pt x="4361" y="9416"/>
                  </a:cubicBezTo>
                  <a:cubicBezTo>
                    <a:pt x="4542" y="9887"/>
                    <a:pt x="4900" y="10249"/>
                    <a:pt x="5339" y="10470"/>
                  </a:cubicBezTo>
                  <a:cubicBezTo>
                    <a:pt x="5315" y="10522"/>
                    <a:pt x="5328" y="10594"/>
                    <a:pt x="5394" y="10620"/>
                  </a:cubicBezTo>
                  <a:cubicBezTo>
                    <a:pt x="5413" y="10628"/>
                    <a:pt x="5433" y="10632"/>
                    <a:pt x="5452" y="10641"/>
                  </a:cubicBezTo>
                  <a:cubicBezTo>
                    <a:pt x="5315" y="10718"/>
                    <a:pt x="5181" y="10797"/>
                    <a:pt x="5051" y="10878"/>
                  </a:cubicBezTo>
                  <a:cubicBezTo>
                    <a:pt x="4508" y="11216"/>
                    <a:pt x="3998" y="11609"/>
                    <a:pt x="3555" y="12077"/>
                  </a:cubicBezTo>
                  <a:cubicBezTo>
                    <a:pt x="2555" y="13130"/>
                    <a:pt x="1916" y="14660"/>
                    <a:pt x="2362" y="16107"/>
                  </a:cubicBezTo>
                  <a:cubicBezTo>
                    <a:pt x="2523" y="16636"/>
                    <a:pt x="2822" y="17122"/>
                    <a:pt x="3235" y="17491"/>
                  </a:cubicBezTo>
                  <a:cubicBezTo>
                    <a:pt x="3029" y="17474"/>
                    <a:pt x="2826" y="17452"/>
                    <a:pt x="2624" y="17424"/>
                  </a:cubicBezTo>
                  <a:cubicBezTo>
                    <a:pt x="2417" y="16830"/>
                    <a:pt x="1931" y="16350"/>
                    <a:pt x="1345" y="16124"/>
                  </a:cubicBezTo>
                  <a:cubicBezTo>
                    <a:pt x="1168" y="16054"/>
                    <a:pt x="981" y="16014"/>
                    <a:pt x="791" y="15999"/>
                  </a:cubicBezTo>
                  <a:cubicBezTo>
                    <a:pt x="789" y="15975"/>
                    <a:pt x="774" y="15948"/>
                    <a:pt x="752" y="15937"/>
                  </a:cubicBezTo>
                  <a:cubicBezTo>
                    <a:pt x="740" y="15930"/>
                    <a:pt x="728" y="15927"/>
                    <a:pt x="715" y="15927"/>
                  </a:cubicBezTo>
                  <a:cubicBezTo>
                    <a:pt x="687" y="15927"/>
                    <a:pt x="661" y="15943"/>
                    <a:pt x="642" y="15967"/>
                  </a:cubicBezTo>
                  <a:cubicBezTo>
                    <a:pt x="637" y="15975"/>
                    <a:pt x="631" y="15980"/>
                    <a:pt x="627" y="15988"/>
                  </a:cubicBezTo>
                  <a:cubicBezTo>
                    <a:pt x="252" y="16487"/>
                    <a:pt x="73" y="17101"/>
                    <a:pt x="32" y="17716"/>
                  </a:cubicBezTo>
                  <a:cubicBezTo>
                    <a:pt x="0" y="18183"/>
                    <a:pt x="51" y="18646"/>
                    <a:pt x="145" y="19102"/>
                  </a:cubicBezTo>
                  <a:cubicBezTo>
                    <a:pt x="124" y="19125"/>
                    <a:pt x="115" y="19155"/>
                    <a:pt x="122" y="19187"/>
                  </a:cubicBezTo>
                  <a:cubicBezTo>
                    <a:pt x="207" y="19643"/>
                    <a:pt x="330" y="20091"/>
                    <a:pt x="495" y="20521"/>
                  </a:cubicBezTo>
                  <a:cubicBezTo>
                    <a:pt x="541" y="20653"/>
                    <a:pt x="595" y="20781"/>
                    <a:pt x="650" y="20909"/>
                  </a:cubicBezTo>
                  <a:cubicBezTo>
                    <a:pt x="720" y="21101"/>
                    <a:pt x="806" y="21286"/>
                    <a:pt x="931" y="21446"/>
                  </a:cubicBezTo>
                  <a:cubicBezTo>
                    <a:pt x="974" y="21508"/>
                    <a:pt x="1019" y="21565"/>
                    <a:pt x="1072" y="21619"/>
                  </a:cubicBezTo>
                  <a:cubicBezTo>
                    <a:pt x="1213" y="21766"/>
                    <a:pt x="1392" y="21857"/>
                    <a:pt x="1594" y="21883"/>
                  </a:cubicBezTo>
                  <a:cubicBezTo>
                    <a:pt x="1648" y="21890"/>
                    <a:pt x="1702" y="21893"/>
                    <a:pt x="1756" y="21893"/>
                  </a:cubicBezTo>
                  <a:cubicBezTo>
                    <a:pt x="1923" y="21893"/>
                    <a:pt x="2088" y="21863"/>
                    <a:pt x="2253" y="21836"/>
                  </a:cubicBezTo>
                  <a:cubicBezTo>
                    <a:pt x="2715" y="21755"/>
                    <a:pt x="3173" y="21651"/>
                    <a:pt x="3623" y="21523"/>
                  </a:cubicBezTo>
                  <a:cubicBezTo>
                    <a:pt x="4128" y="21382"/>
                    <a:pt x="4621" y="21209"/>
                    <a:pt x="5102" y="21009"/>
                  </a:cubicBezTo>
                  <a:cubicBezTo>
                    <a:pt x="5102" y="21020"/>
                    <a:pt x="5102" y="21030"/>
                    <a:pt x="5104" y="21041"/>
                  </a:cubicBezTo>
                  <a:cubicBezTo>
                    <a:pt x="5109" y="21075"/>
                    <a:pt x="5124" y="21101"/>
                    <a:pt x="5145" y="21116"/>
                  </a:cubicBezTo>
                  <a:cubicBezTo>
                    <a:pt x="5179" y="21465"/>
                    <a:pt x="5251" y="21815"/>
                    <a:pt x="5369" y="22145"/>
                  </a:cubicBezTo>
                  <a:cubicBezTo>
                    <a:pt x="5475" y="22446"/>
                    <a:pt x="5633" y="22746"/>
                    <a:pt x="5893" y="22940"/>
                  </a:cubicBezTo>
                  <a:cubicBezTo>
                    <a:pt x="6069" y="23070"/>
                    <a:pt x="6266" y="23113"/>
                    <a:pt x="6468" y="23113"/>
                  </a:cubicBezTo>
                  <a:cubicBezTo>
                    <a:pt x="6637" y="23113"/>
                    <a:pt x="6810" y="23083"/>
                    <a:pt x="6978" y="23047"/>
                  </a:cubicBezTo>
                  <a:cubicBezTo>
                    <a:pt x="7385" y="22959"/>
                    <a:pt x="7785" y="22831"/>
                    <a:pt x="8180" y="22695"/>
                  </a:cubicBezTo>
                  <a:cubicBezTo>
                    <a:pt x="9716" y="22166"/>
                    <a:pt x="11206" y="21501"/>
                    <a:pt x="12625" y="20711"/>
                  </a:cubicBezTo>
                  <a:cubicBezTo>
                    <a:pt x="13005" y="20500"/>
                    <a:pt x="13384" y="20287"/>
                    <a:pt x="13744" y="20042"/>
                  </a:cubicBezTo>
                  <a:cubicBezTo>
                    <a:pt x="14040" y="19839"/>
                    <a:pt x="14317" y="19611"/>
                    <a:pt x="14539" y="19332"/>
                  </a:cubicBezTo>
                  <a:cubicBezTo>
                    <a:pt x="14556" y="19323"/>
                    <a:pt x="14575" y="19311"/>
                    <a:pt x="14588" y="19289"/>
                  </a:cubicBezTo>
                  <a:cubicBezTo>
                    <a:pt x="15114" y="18415"/>
                    <a:pt x="15449" y="17437"/>
                    <a:pt x="15571" y="16425"/>
                  </a:cubicBezTo>
                  <a:cubicBezTo>
                    <a:pt x="15577" y="16372"/>
                    <a:pt x="15522" y="16323"/>
                    <a:pt x="15470" y="16323"/>
                  </a:cubicBezTo>
                  <a:cubicBezTo>
                    <a:pt x="15462" y="16323"/>
                    <a:pt x="15453" y="16323"/>
                    <a:pt x="15447" y="16327"/>
                  </a:cubicBezTo>
                  <a:cubicBezTo>
                    <a:pt x="15596" y="15445"/>
                    <a:pt x="15632" y="14541"/>
                    <a:pt x="15543" y="13652"/>
                  </a:cubicBezTo>
                  <a:cubicBezTo>
                    <a:pt x="15451" y="12740"/>
                    <a:pt x="15236" y="11847"/>
                    <a:pt x="14895" y="10999"/>
                  </a:cubicBezTo>
                  <a:cubicBezTo>
                    <a:pt x="14571" y="10185"/>
                    <a:pt x="14138" y="9416"/>
                    <a:pt x="13614" y="8712"/>
                  </a:cubicBezTo>
                  <a:cubicBezTo>
                    <a:pt x="13316" y="8314"/>
                    <a:pt x="12988" y="7937"/>
                    <a:pt x="12636" y="7589"/>
                  </a:cubicBezTo>
                  <a:cubicBezTo>
                    <a:pt x="12578" y="7529"/>
                    <a:pt x="12519" y="7474"/>
                    <a:pt x="12457" y="7419"/>
                  </a:cubicBezTo>
                  <a:cubicBezTo>
                    <a:pt x="12444" y="7404"/>
                    <a:pt x="12431" y="7391"/>
                    <a:pt x="12419" y="7380"/>
                  </a:cubicBezTo>
                  <a:cubicBezTo>
                    <a:pt x="12730" y="6379"/>
                    <a:pt x="12881" y="5330"/>
                    <a:pt x="12870" y="4279"/>
                  </a:cubicBezTo>
                  <a:cubicBezTo>
                    <a:pt x="12868" y="3960"/>
                    <a:pt x="12847" y="3640"/>
                    <a:pt x="12815" y="3323"/>
                  </a:cubicBezTo>
                  <a:cubicBezTo>
                    <a:pt x="12809" y="3286"/>
                    <a:pt x="12785" y="3263"/>
                    <a:pt x="12755" y="3252"/>
                  </a:cubicBezTo>
                  <a:cubicBezTo>
                    <a:pt x="13028" y="2470"/>
                    <a:pt x="13037" y="1573"/>
                    <a:pt x="12525" y="891"/>
                  </a:cubicBezTo>
                  <a:cubicBezTo>
                    <a:pt x="12254" y="535"/>
                    <a:pt x="11869" y="254"/>
                    <a:pt x="11432" y="145"/>
                  </a:cubicBezTo>
                  <a:cubicBezTo>
                    <a:pt x="11309" y="115"/>
                    <a:pt x="11186" y="101"/>
                    <a:pt x="11064" y="101"/>
                  </a:cubicBezTo>
                  <a:cubicBezTo>
                    <a:pt x="10738" y="101"/>
                    <a:pt x="10418" y="203"/>
                    <a:pt x="10136" y="386"/>
                  </a:cubicBezTo>
                  <a:cubicBezTo>
                    <a:pt x="10004" y="471"/>
                    <a:pt x="9880" y="571"/>
                    <a:pt x="9769" y="678"/>
                  </a:cubicBezTo>
                  <a:cubicBezTo>
                    <a:pt x="9413" y="580"/>
                    <a:pt x="9044" y="531"/>
                    <a:pt x="8674" y="531"/>
                  </a:cubicBezTo>
                  <a:cubicBezTo>
                    <a:pt x="8281" y="531"/>
                    <a:pt x="7888" y="586"/>
                    <a:pt x="7510" y="697"/>
                  </a:cubicBezTo>
                  <a:cubicBezTo>
                    <a:pt x="7391" y="731"/>
                    <a:pt x="7274" y="774"/>
                    <a:pt x="7157" y="818"/>
                  </a:cubicBezTo>
                  <a:cubicBezTo>
                    <a:pt x="7152" y="816"/>
                    <a:pt x="7150" y="812"/>
                    <a:pt x="7148" y="808"/>
                  </a:cubicBezTo>
                  <a:cubicBezTo>
                    <a:pt x="6918" y="499"/>
                    <a:pt x="6609" y="247"/>
                    <a:pt x="6245" y="109"/>
                  </a:cubicBezTo>
                  <a:cubicBezTo>
                    <a:pt x="6057" y="36"/>
                    <a:pt x="5857" y="0"/>
                    <a:pt x="5656" y="0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5057625" y="724875"/>
              <a:ext cx="189750" cy="120675"/>
            </a:xfrm>
            <a:custGeom>
              <a:avLst/>
              <a:gdLst/>
              <a:ahLst/>
              <a:cxnLst/>
              <a:rect l="l" t="t" r="r" b="b"/>
              <a:pathLst>
                <a:path w="7590" h="4827" extrusionOk="0">
                  <a:moveTo>
                    <a:pt x="7411" y="0"/>
                  </a:moveTo>
                  <a:cubicBezTo>
                    <a:pt x="6661" y="1179"/>
                    <a:pt x="5661" y="2208"/>
                    <a:pt x="4431" y="2933"/>
                  </a:cubicBezTo>
                  <a:cubicBezTo>
                    <a:pt x="4257" y="3039"/>
                    <a:pt x="4059" y="2986"/>
                    <a:pt x="3869" y="3054"/>
                  </a:cubicBezTo>
                  <a:cubicBezTo>
                    <a:pt x="3368" y="3223"/>
                    <a:pt x="2905" y="3473"/>
                    <a:pt x="2391" y="3473"/>
                  </a:cubicBezTo>
                  <a:cubicBezTo>
                    <a:pt x="2341" y="3473"/>
                    <a:pt x="2290" y="3471"/>
                    <a:pt x="2239" y="3466"/>
                  </a:cubicBezTo>
                  <a:cubicBezTo>
                    <a:pt x="1716" y="3412"/>
                    <a:pt x="1224" y="3306"/>
                    <a:pt x="702" y="3240"/>
                  </a:cubicBezTo>
                  <a:cubicBezTo>
                    <a:pt x="623" y="3229"/>
                    <a:pt x="546" y="3199"/>
                    <a:pt x="470" y="3184"/>
                  </a:cubicBezTo>
                  <a:cubicBezTo>
                    <a:pt x="310" y="3272"/>
                    <a:pt x="154" y="3365"/>
                    <a:pt x="1" y="3461"/>
                  </a:cubicBezTo>
                  <a:cubicBezTo>
                    <a:pt x="329" y="4049"/>
                    <a:pt x="832" y="4546"/>
                    <a:pt x="1482" y="4734"/>
                  </a:cubicBezTo>
                  <a:cubicBezTo>
                    <a:pt x="1716" y="4799"/>
                    <a:pt x="1950" y="4826"/>
                    <a:pt x="2184" y="4826"/>
                  </a:cubicBezTo>
                  <a:cubicBezTo>
                    <a:pt x="2524" y="4826"/>
                    <a:pt x="2865" y="4768"/>
                    <a:pt x="3206" y="4680"/>
                  </a:cubicBezTo>
                  <a:cubicBezTo>
                    <a:pt x="4406" y="4376"/>
                    <a:pt x="5342" y="3666"/>
                    <a:pt x="6130" y="2705"/>
                  </a:cubicBezTo>
                  <a:cubicBezTo>
                    <a:pt x="6765" y="1918"/>
                    <a:pt x="7217" y="1074"/>
                    <a:pt x="7590" y="171"/>
                  </a:cubicBezTo>
                  <a:cubicBezTo>
                    <a:pt x="7532" y="111"/>
                    <a:pt x="7473" y="56"/>
                    <a:pt x="74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4931050" y="939050"/>
              <a:ext cx="49350" cy="145100"/>
            </a:xfrm>
            <a:custGeom>
              <a:avLst/>
              <a:gdLst/>
              <a:ahLst/>
              <a:cxnLst/>
              <a:rect l="l" t="t" r="r" b="b"/>
              <a:pathLst>
                <a:path w="1974" h="5804" extrusionOk="0">
                  <a:moveTo>
                    <a:pt x="642" y="1"/>
                  </a:moveTo>
                  <a:cubicBezTo>
                    <a:pt x="267" y="499"/>
                    <a:pt x="87" y="1115"/>
                    <a:pt x="47" y="1729"/>
                  </a:cubicBezTo>
                  <a:cubicBezTo>
                    <a:pt x="0" y="2430"/>
                    <a:pt x="137" y="3125"/>
                    <a:pt x="324" y="3796"/>
                  </a:cubicBezTo>
                  <a:cubicBezTo>
                    <a:pt x="418" y="4133"/>
                    <a:pt x="516" y="4465"/>
                    <a:pt x="625" y="4794"/>
                  </a:cubicBezTo>
                  <a:cubicBezTo>
                    <a:pt x="714" y="5058"/>
                    <a:pt x="823" y="5324"/>
                    <a:pt x="1008" y="5531"/>
                  </a:cubicBezTo>
                  <a:cubicBezTo>
                    <a:pt x="1123" y="5661"/>
                    <a:pt x="1264" y="5746"/>
                    <a:pt x="1415" y="5804"/>
                  </a:cubicBezTo>
                  <a:cubicBezTo>
                    <a:pt x="1750" y="5550"/>
                    <a:pt x="1974" y="5135"/>
                    <a:pt x="1910" y="4678"/>
                  </a:cubicBezTo>
                  <a:cubicBezTo>
                    <a:pt x="1856" y="4239"/>
                    <a:pt x="1790" y="3811"/>
                    <a:pt x="1737" y="3370"/>
                  </a:cubicBezTo>
                  <a:cubicBezTo>
                    <a:pt x="1598" y="2191"/>
                    <a:pt x="1673" y="727"/>
                    <a:pt x="642" y="1"/>
                  </a:cubicBezTo>
                  <a:close/>
                </a:path>
              </a:pathLst>
            </a:custGeom>
            <a:solidFill>
              <a:srgbClr val="CA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4947175" y="729125"/>
              <a:ext cx="375325" cy="384700"/>
            </a:xfrm>
            <a:custGeom>
              <a:avLst/>
              <a:gdLst/>
              <a:ahLst/>
              <a:cxnLst/>
              <a:rect l="l" t="t" r="r" b="b"/>
              <a:pathLst>
                <a:path w="15013" h="15388" extrusionOk="0">
                  <a:moveTo>
                    <a:pt x="12010" y="1"/>
                  </a:moveTo>
                  <a:cubicBezTo>
                    <a:pt x="11635" y="907"/>
                    <a:pt x="11183" y="1750"/>
                    <a:pt x="10550" y="2535"/>
                  </a:cubicBezTo>
                  <a:cubicBezTo>
                    <a:pt x="9762" y="3496"/>
                    <a:pt x="8828" y="4206"/>
                    <a:pt x="7626" y="4510"/>
                  </a:cubicBezTo>
                  <a:cubicBezTo>
                    <a:pt x="7285" y="4598"/>
                    <a:pt x="6944" y="4656"/>
                    <a:pt x="6604" y="4656"/>
                  </a:cubicBezTo>
                  <a:cubicBezTo>
                    <a:pt x="6370" y="4656"/>
                    <a:pt x="6136" y="4629"/>
                    <a:pt x="5902" y="4564"/>
                  </a:cubicBezTo>
                  <a:cubicBezTo>
                    <a:pt x="5252" y="4372"/>
                    <a:pt x="4749" y="3879"/>
                    <a:pt x="4427" y="3289"/>
                  </a:cubicBezTo>
                  <a:cubicBezTo>
                    <a:pt x="3884" y="3626"/>
                    <a:pt x="3375" y="4018"/>
                    <a:pt x="2929" y="4487"/>
                  </a:cubicBezTo>
                  <a:cubicBezTo>
                    <a:pt x="1930" y="5540"/>
                    <a:pt x="1290" y="7072"/>
                    <a:pt x="1736" y="8517"/>
                  </a:cubicBezTo>
                  <a:cubicBezTo>
                    <a:pt x="1898" y="9045"/>
                    <a:pt x="2196" y="9533"/>
                    <a:pt x="2609" y="9900"/>
                  </a:cubicBezTo>
                  <a:cubicBezTo>
                    <a:pt x="2405" y="9885"/>
                    <a:pt x="2202" y="9864"/>
                    <a:pt x="2000" y="9834"/>
                  </a:cubicBezTo>
                  <a:cubicBezTo>
                    <a:pt x="1791" y="9239"/>
                    <a:pt x="1307" y="8760"/>
                    <a:pt x="721" y="8534"/>
                  </a:cubicBezTo>
                  <a:cubicBezTo>
                    <a:pt x="542" y="8464"/>
                    <a:pt x="357" y="8425"/>
                    <a:pt x="167" y="8408"/>
                  </a:cubicBezTo>
                  <a:cubicBezTo>
                    <a:pt x="165" y="8385"/>
                    <a:pt x="148" y="8357"/>
                    <a:pt x="127" y="8346"/>
                  </a:cubicBezTo>
                  <a:cubicBezTo>
                    <a:pt x="114" y="8339"/>
                    <a:pt x="102" y="8336"/>
                    <a:pt x="89" y="8336"/>
                  </a:cubicBezTo>
                  <a:cubicBezTo>
                    <a:pt x="62" y="8336"/>
                    <a:pt x="36" y="8353"/>
                    <a:pt x="18" y="8376"/>
                  </a:cubicBezTo>
                  <a:cubicBezTo>
                    <a:pt x="12" y="8385"/>
                    <a:pt x="7" y="8389"/>
                    <a:pt x="1" y="8398"/>
                  </a:cubicBezTo>
                  <a:cubicBezTo>
                    <a:pt x="1032" y="9124"/>
                    <a:pt x="958" y="10588"/>
                    <a:pt x="1096" y="11767"/>
                  </a:cubicBezTo>
                  <a:cubicBezTo>
                    <a:pt x="1150" y="12208"/>
                    <a:pt x="1216" y="12636"/>
                    <a:pt x="1269" y="13075"/>
                  </a:cubicBezTo>
                  <a:cubicBezTo>
                    <a:pt x="1333" y="13532"/>
                    <a:pt x="1109" y="13947"/>
                    <a:pt x="777" y="14203"/>
                  </a:cubicBezTo>
                  <a:cubicBezTo>
                    <a:pt x="902" y="14248"/>
                    <a:pt x="1034" y="14271"/>
                    <a:pt x="1173" y="14277"/>
                  </a:cubicBezTo>
                  <a:cubicBezTo>
                    <a:pt x="1187" y="14278"/>
                    <a:pt x="1202" y="14279"/>
                    <a:pt x="1216" y="14279"/>
                  </a:cubicBezTo>
                  <a:cubicBezTo>
                    <a:pt x="1553" y="14279"/>
                    <a:pt x="1884" y="14069"/>
                    <a:pt x="2215" y="14035"/>
                  </a:cubicBezTo>
                  <a:cubicBezTo>
                    <a:pt x="2985" y="13956"/>
                    <a:pt x="3782" y="13557"/>
                    <a:pt x="4519" y="13323"/>
                  </a:cubicBezTo>
                  <a:cubicBezTo>
                    <a:pt x="4466" y="12538"/>
                    <a:pt x="4417" y="11746"/>
                    <a:pt x="4647" y="10963"/>
                  </a:cubicBezTo>
                  <a:cubicBezTo>
                    <a:pt x="4715" y="10723"/>
                    <a:pt x="4794" y="10388"/>
                    <a:pt x="5060" y="10348"/>
                  </a:cubicBezTo>
                  <a:cubicBezTo>
                    <a:pt x="5089" y="10342"/>
                    <a:pt x="5116" y="10340"/>
                    <a:pt x="5142" y="10340"/>
                  </a:cubicBezTo>
                  <a:cubicBezTo>
                    <a:pt x="5437" y="10340"/>
                    <a:pt x="5602" y="10665"/>
                    <a:pt x="5676" y="10923"/>
                  </a:cubicBezTo>
                  <a:cubicBezTo>
                    <a:pt x="6113" y="12385"/>
                    <a:pt x="6490" y="13896"/>
                    <a:pt x="6273" y="15388"/>
                  </a:cubicBezTo>
                  <a:cubicBezTo>
                    <a:pt x="6360" y="15388"/>
                    <a:pt x="6477" y="15375"/>
                    <a:pt x="6507" y="15366"/>
                  </a:cubicBezTo>
                  <a:cubicBezTo>
                    <a:pt x="7927" y="15066"/>
                    <a:pt x="9282" y="14344"/>
                    <a:pt x="10603" y="13728"/>
                  </a:cubicBezTo>
                  <a:cubicBezTo>
                    <a:pt x="11750" y="13195"/>
                    <a:pt x="12869" y="12615"/>
                    <a:pt x="13617" y="11944"/>
                  </a:cubicBezTo>
                  <a:cubicBezTo>
                    <a:pt x="13657" y="11905"/>
                    <a:pt x="13711" y="11835"/>
                    <a:pt x="13741" y="11788"/>
                  </a:cubicBezTo>
                  <a:cubicBezTo>
                    <a:pt x="13745" y="11796"/>
                    <a:pt x="13750" y="11799"/>
                    <a:pt x="13755" y="11799"/>
                  </a:cubicBezTo>
                  <a:cubicBezTo>
                    <a:pt x="13782" y="11799"/>
                    <a:pt x="13816" y="11708"/>
                    <a:pt x="13843" y="11656"/>
                  </a:cubicBezTo>
                  <a:cubicBezTo>
                    <a:pt x="14033" y="11294"/>
                    <a:pt x="14199" y="10919"/>
                    <a:pt x="14342" y="10537"/>
                  </a:cubicBezTo>
                  <a:cubicBezTo>
                    <a:pt x="14361" y="10520"/>
                    <a:pt x="14369" y="10495"/>
                    <a:pt x="14369" y="10467"/>
                  </a:cubicBezTo>
                  <a:cubicBezTo>
                    <a:pt x="14550" y="9970"/>
                    <a:pt x="14691" y="9461"/>
                    <a:pt x="14789" y="8939"/>
                  </a:cubicBezTo>
                  <a:cubicBezTo>
                    <a:pt x="14966" y="7993"/>
                    <a:pt x="15013" y="7023"/>
                    <a:pt x="14917" y="6064"/>
                  </a:cubicBezTo>
                  <a:cubicBezTo>
                    <a:pt x="14827" y="5152"/>
                    <a:pt x="14610" y="4261"/>
                    <a:pt x="14269" y="3411"/>
                  </a:cubicBezTo>
                  <a:cubicBezTo>
                    <a:pt x="13945" y="2599"/>
                    <a:pt x="13513" y="1829"/>
                    <a:pt x="12988" y="1126"/>
                  </a:cubicBezTo>
                  <a:cubicBezTo>
                    <a:pt x="12690" y="725"/>
                    <a:pt x="12362" y="350"/>
                    <a:pt x="1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5057425" y="987650"/>
              <a:ext cx="51975" cy="126225"/>
            </a:xfrm>
            <a:custGeom>
              <a:avLst/>
              <a:gdLst/>
              <a:ahLst/>
              <a:cxnLst/>
              <a:rect l="l" t="t" r="r" b="b"/>
              <a:pathLst>
                <a:path w="2079" h="5049" extrusionOk="0">
                  <a:moveTo>
                    <a:pt x="730" y="1"/>
                  </a:moveTo>
                  <a:cubicBezTo>
                    <a:pt x="704" y="1"/>
                    <a:pt x="676" y="3"/>
                    <a:pt x="648" y="9"/>
                  </a:cubicBezTo>
                  <a:cubicBezTo>
                    <a:pt x="382" y="49"/>
                    <a:pt x="301" y="382"/>
                    <a:pt x="235" y="625"/>
                  </a:cubicBezTo>
                  <a:cubicBezTo>
                    <a:pt x="0" y="1409"/>
                    <a:pt x="54" y="2200"/>
                    <a:pt x="107" y="2984"/>
                  </a:cubicBezTo>
                  <a:cubicBezTo>
                    <a:pt x="117" y="2982"/>
                    <a:pt x="128" y="2977"/>
                    <a:pt x="139" y="2973"/>
                  </a:cubicBezTo>
                  <a:cubicBezTo>
                    <a:pt x="211" y="3404"/>
                    <a:pt x="407" y="4474"/>
                    <a:pt x="736" y="4761"/>
                  </a:cubicBezTo>
                  <a:cubicBezTo>
                    <a:pt x="1004" y="4996"/>
                    <a:pt x="1190" y="5037"/>
                    <a:pt x="1468" y="5037"/>
                  </a:cubicBezTo>
                  <a:cubicBezTo>
                    <a:pt x="1553" y="5037"/>
                    <a:pt x="1648" y="5033"/>
                    <a:pt x="1756" y="5030"/>
                  </a:cubicBezTo>
                  <a:cubicBezTo>
                    <a:pt x="1761" y="5045"/>
                    <a:pt x="1805" y="5049"/>
                    <a:pt x="1863" y="5049"/>
                  </a:cubicBezTo>
                  <a:cubicBezTo>
                    <a:pt x="2078" y="3555"/>
                    <a:pt x="1701" y="2044"/>
                    <a:pt x="1264" y="584"/>
                  </a:cubicBezTo>
                  <a:cubicBezTo>
                    <a:pt x="1190" y="328"/>
                    <a:pt x="1027" y="1"/>
                    <a:pt x="730" y="1"/>
                  </a:cubicBezTo>
                  <a:close/>
                </a:path>
              </a:pathLst>
            </a:custGeom>
            <a:solidFill>
              <a:srgbClr val="CAD8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5033925" y="539375"/>
              <a:ext cx="76275" cy="77525"/>
            </a:xfrm>
            <a:custGeom>
              <a:avLst/>
              <a:gdLst/>
              <a:ahLst/>
              <a:cxnLst/>
              <a:rect l="l" t="t" r="r" b="b"/>
              <a:pathLst>
                <a:path w="3051" h="3101" extrusionOk="0">
                  <a:moveTo>
                    <a:pt x="1557" y="1"/>
                  </a:moveTo>
                  <a:cubicBezTo>
                    <a:pt x="1274" y="1"/>
                    <a:pt x="991" y="72"/>
                    <a:pt x="746" y="217"/>
                  </a:cubicBezTo>
                  <a:cubicBezTo>
                    <a:pt x="324" y="464"/>
                    <a:pt x="94" y="907"/>
                    <a:pt x="47" y="1385"/>
                  </a:cubicBezTo>
                  <a:cubicBezTo>
                    <a:pt x="0" y="1888"/>
                    <a:pt x="143" y="2391"/>
                    <a:pt x="363" y="2840"/>
                  </a:cubicBezTo>
                  <a:cubicBezTo>
                    <a:pt x="405" y="2930"/>
                    <a:pt x="450" y="3015"/>
                    <a:pt x="499" y="3100"/>
                  </a:cubicBezTo>
                  <a:cubicBezTo>
                    <a:pt x="589" y="3049"/>
                    <a:pt x="665" y="2983"/>
                    <a:pt x="719" y="2898"/>
                  </a:cubicBezTo>
                  <a:cubicBezTo>
                    <a:pt x="1132" y="2242"/>
                    <a:pt x="1601" y="1749"/>
                    <a:pt x="2242" y="1321"/>
                  </a:cubicBezTo>
                  <a:cubicBezTo>
                    <a:pt x="2515" y="1135"/>
                    <a:pt x="2779" y="961"/>
                    <a:pt x="3050" y="809"/>
                  </a:cubicBezTo>
                  <a:cubicBezTo>
                    <a:pt x="2822" y="500"/>
                    <a:pt x="2513" y="247"/>
                    <a:pt x="2147" y="108"/>
                  </a:cubicBezTo>
                  <a:cubicBezTo>
                    <a:pt x="1959" y="37"/>
                    <a:pt x="1758" y="1"/>
                    <a:pt x="15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5031575" y="541875"/>
              <a:ext cx="225875" cy="269825"/>
            </a:xfrm>
            <a:custGeom>
              <a:avLst/>
              <a:gdLst/>
              <a:ahLst/>
              <a:cxnLst/>
              <a:rect l="l" t="t" r="r" b="b"/>
              <a:pathLst>
                <a:path w="9035" h="10793" extrusionOk="0">
                  <a:moveTo>
                    <a:pt x="7062" y="1"/>
                  </a:moveTo>
                  <a:cubicBezTo>
                    <a:pt x="6736" y="1"/>
                    <a:pt x="6417" y="102"/>
                    <a:pt x="6136" y="285"/>
                  </a:cubicBezTo>
                  <a:cubicBezTo>
                    <a:pt x="6002" y="371"/>
                    <a:pt x="5881" y="471"/>
                    <a:pt x="5768" y="577"/>
                  </a:cubicBezTo>
                  <a:cubicBezTo>
                    <a:pt x="5411" y="479"/>
                    <a:pt x="5042" y="430"/>
                    <a:pt x="4672" y="430"/>
                  </a:cubicBezTo>
                  <a:cubicBezTo>
                    <a:pt x="4279" y="430"/>
                    <a:pt x="3886" y="486"/>
                    <a:pt x="3509" y="596"/>
                  </a:cubicBezTo>
                  <a:cubicBezTo>
                    <a:pt x="3389" y="631"/>
                    <a:pt x="3272" y="673"/>
                    <a:pt x="3155" y="718"/>
                  </a:cubicBezTo>
                  <a:cubicBezTo>
                    <a:pt x="3153" y="716"/>
                    <a:pt x="3148" y="712"/>
                    <a:pt x="3146" y="709"/>
                  </a:cubicBezTo>
                  <a:cubicBezTo>
                    <a:pt x="2876" y="861"/>
                    <a:pt x="2611" y="1035"/>
                    <a:pt x="2339" y="1219"/>
                  </a:cubicBezTo>
                  <a:cubicBezTo>
                    <a:pt x="1697" y="1645"/>
                    <a:pt x="1230" y="2142"/>
                    <a:pt x="815" y="2796"/>
                  </a:cubicBezTo>
                  <a:cubicBezTo>
                    <a:pt x="761" y="2881"/>
                    <a:pt x="685" y="2949"/>
                    <a:pt x="595" y="3003"/>
                  </a:cubicBezTo>
                  <a:cubicBezTo>
                    <a:pt x="597" y="3007"/>
                    <a:pt x="599" y="3015"/>
                    <a:pt x="606" y="3022"/>
                  </a:cubicBezTo>
                  <a:cubicBezTo>
                    <a:pt x="77" y="4232"/>
                    <a:pt x="1" y="5626"/>
                    <a:pt x="382" y="6892"/>
                  </a:cubicBezTo>
                  <a:cubicBezTo>
                    <a:pt x="442" y="7092"/>
                    <a:pt x="514" y="7288"/>
                    <a:pt x="597" y="7482"/>
                  </a:cubicBezTo>
                  <a:cubicBezTo>
                    <a:pt x="203" y="7998"/>
                    <a:pt x="131" y="8716"/>
                    <a:pt x="361" y="9321"/>
                  </a:cubicBezTo>
                  <a:cubicBezTo>
                    <a:pt x="570" y="9873"/>
                    <a:pt x="1026" y="10278"/>
                    <a:pt x="1569" y="10477"/>
                  </a:cubicBezTo>
                  <a:cubicBezTo>
                    <a:pt x="1554" y="10485"/>
                    <a:pt x="1537" y="10496"/>
                    <a:pt x="1520" y="10504"/>
                  </a:cubicBezTo>
                  <a:cubicBezTo>
                    <a:pt x="1597" y="10519"/>
                    <a:pt x="1674" y="10551"/>
                    <a:pt x="1750" y="10560"/>
                  </a:cubicBezTo>
                  <a:cubicBezTo>
                    <a:pt x="2272" y="10626"/>
                    <a:pt x="2767" y="10732"/>
                    <a:pt x="3287" y="10786"/>
                  </a:cubicBezTo>
                  <a:cubicBezTo>
                    <a:pt x="3336" y="10790"/>
                    <a:pt x="3384" y="10792"/>
                    <a:pt x="3432" y="10792"/>
                  </a:cubicBezTo>
                  <a:cubicBezTo>
                    <a:pt x="3950" y="10792"/>
                    <a:pt x="4416" y="10544"/>
                    <a:pt x="4917" y="10374"/>
                  </a:cubicBezTo>
                  <a:cubicBezTo>
                    <a:pt x="5105" y="10306"/>
                    <a:pt x="5305" y="10359"/>
                    <a:pt x="5480" y="10253"/>
                  </a:cubicBezTo>
                  <a:cubicBezTo>
                    <a:pt x="6710" y="9528"/>
                    <a:pt x="7709" y="8499"/>
                    <a:pt x="8461" y="7320"/>
                  </a:cubicBezTo>
                  <a:cubicBezTo>
                    <a:pt x="8449" y="7307"/>
                    <a:pt x="8434" y="7295"/>
                    <a:pt x="8421" y="7284"/>
                  </a:cubicBezTo>
                  <a:cubicBezTo>
                    <a:pt x="8728" y="6278"/>
                    <a:pt x="8879" y="5230"/>
                    <a:pt x="8868" y="4179"/>
                  </a:cubicBezTo>
                  <a:cubicBezTo>
                    <a:pt x="8866" y="3859"/>
                    <a:pt x="8845" y="3540"/>
                    <a:pt x="8813" y="3224"/>
                  </a:cubicBezTo>
                  <a:cubicBezTo>
                    <a:pt x="8809" y="3186"/>
                    <a:pt x="8783" y="3162"/>
                    <a:pt x="8756" y="3152"/>
                  </a:cubicBezTo>
                  <a:cubicBezTo>
                    <a:pt x="9026" y="2370"/>
                    <a:pt x="9035" y="1472"/>
                    <a:pt x="8523" y="790"/>
                  </a:cubicBezTo>
                  <a:cubicBezTo>
                    <a:pt x="8255" y="434"/>
                    <a:pt x="7867" y="153"/>
                    <a:pt x="7430" y="44"/>
                  </a:cubicBezTo>
                  <a:cubicBezTo>
                    <a:pt x="7307" y="15"/>
                    <a:pt x="7184" y="1"/>
                    <a:pt x="7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5054225" y="563625"/>
              <a:ext cx="29325" cy="31725"/>
            </a:xfrm>
            <a:custGeom>
              <a:avLst/>
              <a:gdLst/>
              <a:ahLst/>
              <a:cxnLst/>
              <a:rect l="l" t="t" r="r" b="b"/>
              <a:pathLst>
                <a:path w="1173" h="1269" extrusionOk="0">
                  <a:moveTo>
                    <a:pt x="476" y="0"/>
                  </a:moveTo>
                  <a:cubicBezTo>
                    <a:pt x="368" y="0"/>
                    <a:pt x="261" y="31"/>
                    <a:pt x="177" y="97"/>
                  </a:cubicBezTo>
                  <a:cubicBezTo>
                    <a:pt x="28" y="214"/>
                    <a:pt x="0" y="413"/>
                    <a:pt x="22" y="592"/>
                  </a:cubicBezTo>
                  <a:cubicBezTo>
                    <a:pt x="49" y="798"/>
                    <a:pt x="126" y="992"/>
                    <a:pt x="245" y="1161"/>
                  </a:cubicBezTo>
                  <a:cubicBezTo>
                    <a:pt x="258" y="1178"/>
                    <a:pt x="277" y="1188"/>
                    <a:pt x="297" y="1193"/>
                  </a:cubicBezTo>
                  <a:cubicBezTo>
                    <a:pt x="297" y="1235"/>
                    <a:pt x="338" y="1268"/>
                    <a:pt x="381" y="1268"/>
                  </a:cubicBezTo>
                  <a:cubicBezTo>
                    <a:pt x="405" y="1268"/>
                    <a:pt x="430" y="1257"/>
                    <a:pt x="448" y="1231"/>
                  </a:cubicBezTo>
                  <a:cubicBezTo>
                    <a:pt x="638" y="952"/>
                    <a:pt x="868" y="707"/>
                    <a:pt x="1134" y="502"/>
                  </a:cubicBezTo>
                  <a:cubicBezTo>
                    <a:pt x="1173" y="472"/>
                    <a:pt x="1164" y="415"/>
                    <a:pt x="1136" y="387"/>
                  </a:cubicBezTo>
                  <a:cubicBezTo>
                    <a:pt x="1000" y="246"/>
                    <a:pt x="855" y="99"/>
                    <a:pt x="667" y="33"/>
                  </a:cubicBezTo>
                  <a:cubicBezTo>
                    <a:pt x="607" y="12"/>
                    <a:pt x="541" y="0"/>
                    <a:pt x="4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5174250" y="572600"/>
              <a:ext cx="56300" cy="55600"/>
            </a:xfrm>
            <a:custGeom>
              <a:avLst/>
              <a:gdLst/>
              <a:ahLst/>
              <a:cxnLst/>
              <a:rect l="l" t="t" r="r" b="b"/>
              <a:pathLst>
                <a:path w="2252" h="2224" extrusionOk="0">
                  <a:moveTo>
                    <a:pt x="1178" y="0"/>
                  </a:moveTo>
                  <a:cubicBezTo>
                    <a:pt x="1146" y="0"/>
                    <a:pt x="1115" y="2"/>
                    <a:pt x="1084" y="5"/>
                  </a:cubicBezTo>
                  <a:cubicBezTo>
                    <a:pt x="634" y="47"/>
                    <a:pt x="259" y="356"/>
                    <a:pt x="26" y="729"/>
                  </a:cubicBezTo>
                  <a:cubicBezTo>
                    <a:pt x="1" y="772"/>
                    <a:pt x="18" y="812"/>
                    <a:pt x="50" y="834"/>
                  </a:cubicBezTo>
                  <a:cubicBezTo>
                    <a:pt x="54" y="846"/>
                    <a:pt x="58" y="859"/>
                    <a:pt x="69" y="870"/>
                  </a:cubicBezTo>
                  <a:cubicBezTo>
                    <a:pt x="395" y="1266"/>
                    <a:pt x="715" y="1669"/>
                    <a:pt x="1045" y="2063"/>
                  </a:cubicBezTo>
                  <a:cubicBezTo>
                    <a:pt x="1109" y="2138"/>
                    <a:pt x="1184" y="2206"/>
                    <a:pt x="1284" y="2221"/>
                  </a:cubicBezTo>
                  <a:cubicBezTo>
                    <a:pt x="1295" y="2222"/>
                    <a:pt x="1306" y="2223"/>
                    <a:pt x="1317" y="2223"/>
                  </a:cubicBezTo>
                  <a:cubicBezTo>
                    <a:pt x="1409" y="2223"/>
                    <a:pt x="1495" y="2178"/>
                    <a:pt x="1567" y="2121"/>
                  </a:cubicBezTo>
                  <a:cubicBezTo>
                    <a:pt x="1729" y="1991"/>
                    <a:pt x="1866" y="1805"/>
                    <a:pt x="1966" y="1626"/>
                  </a:cubicBezTo>
                  <a:cubicBezTo>
                    <a:pt x="2160" y="1271"/>
                    <a:pt x="2251" y="787"/>
                    <a:pt x="2011" y="422"/>
                  </a:cubicBezTo>
                  <a:cubicBezTo>
                    <a:pt x="1832" y="149"/>
                    <a:pt x="1501" y="0"/>
                    <a:pt x="1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5045650" y="749975"/>
              <a:ext cx="52175" cy="31750"/>
            </a:xfrm>
            <a:custGeom>
              <a:avLst/>
              <a:gdLst/>
              <a:ahLst/>
              <a:cxnLst/>
              <a:rect l="l" t="t" r="r" b="b"/>
              <a:pathLst>
                <a:path w="2087" h="1270" extrusionOk="0">
                  <a:moveTo>
                    <a:pt x="687" y="1"/>
                  </a:moveTo>
                  <a:cubicBezTo>
                    <a:pt x="512" y="1"/>
                    <a:pt x="338" y="35"/>
                    <a:pt x="201" y="153"/>
                  </a:cubicBezTo>
                  <a:cubicBezTo>
                    <a:pt x="56" y="275"/>
                    <a:pt x="0" y="486"/>
                    <a:pt x="96" y="652"/>
                  </a:cubicBezTo>
                  <a:cubicBezTo>
                    <a:pt x="141" y="735"/>
                    <a:pt x="218" y="784"/>
                    <a:pt x="307" y="812"/>
                  </a:cubicBezTo>
                  <a:cubicBezTo>
                    <a:pt x="363" y="831"/>
                    <a:pt x="452" y="833"/>
                    <a:pt x="480" y="893"/>
                  </a:cubicBezTo>
                  <a:cubicBezTo>
                    <a:pt x="490" y="916"/>
                    <a:pt x="512" y="929"/>
                    <a:pt x="535" y="938"/>
                  </a:cubicBezTo>
                  <a:cubicBezTo>
                    <a:pt x="586" y="1049"/>
                    <a:pt x="655" y="1149"/>
                    <a:pt x="746" y="1215"/>
                  </a:cubicBezTo>
                  <a:cubicBezTo>
                    <a:pt x="796" y="1251"/>
                    <a:pt x="856" y="1269"/>
                    <a:pt x="914" y="1269"/>
                  </a:cubicBezTo>
                  <a:cubicBezTo>
                    <a:pt x="1024" y="1269"/>
                    <a:pt x="1129" y="1206"/>
                    <a:pt x="1151" y="1081"/>
                  </a:cubicBezTo>
                  <a:cubicBezTo>
                    <a:pt x="1160" y="1029"/>
                    <a:pt x="1134" y="921"/>
                    <a:pt x="1185" y="893"/>
                  </a:cubicBezTo>
                  <a:cubicBezTo>
                    <a:pt x="1206" y="881"/>
                    <a:pt x="1233" y="877"/>
                    <a:pt x="1262" y="877"/>
                  </a:cubicBezTo>
                  <a:cubicBezTo>
                    <a:pt x="1324" y="877"/>
                    <a:pt x="1396" y="896"/>
                    <a:pt x="1441" y="904"/>
                  </a:cubicBezTo>
                  <a:cubicBezTo>
                    <a:pt x="1489" y="910"/>
                    <a:pt x="1539" y="914"/>
                    <a:pt x="1588" y="914"/>
                  </a:cubicBezTo>
                  <a:cubicBezTo>
                    <a:pt x="1730" y="914"/>
                    <a:pt x="1867" y="880"/>
                    <a:pt x="1965" y="765"/>
                  </a:cubicBezTo>
                  <a:cubicBezTo>
                    <a:pt x="2087" y="624"/>
                    <a:pt x="2059" y="424"/>
                    <a:pt x="1923" y="303"/>
                  </a:cubicBezTo>
                  <a:cubicBezTo>
                    <a:pt x="1780" y="171"/>
                    <a:pt x="1556" y="128"/>
                    <a:pt x="1373" y="90"/>
                  </a:cubicBezTo>
                  <a:cubicBezTo>
                    <a:pt x="1170" y="43"/>
                    <a:pt x="959" y="15"/>
                    <a:pt x="750" y="2"/>
                  </a:cubicBezTo>
                  <a:cubicBezTo>
                    <a:pt x="729" y="1"/>
                    <a:pt x="708" y="1"/>
                    <a:pt x="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5063650" y="773475"/>
              <a:ext cx="140850" cy="39875"/>
            </a:xfrm>
            <a:custGeom>
              <a:avLst/>
              <a:gdLst/>
              <a:ahLst/>
              <a:cxnLst/>
              <a:rect l="l" t="t" r="r" b="b"/>
              <a:pathLst>
                <a:path w="5634" h="1595" extrusionOk="0">
                  <a:moveTo>
                    <a:pt x="5485" y="0"/>
                  </a:moveTo>
                  <a:cubicBezTo>
                    <a:pt x="5463" y="0"/>
                    <a:pt x="5439" y="8"/>
                    <a:pt x="5418" y="28"/>
                  </a:cubicBezTo>
                  <a:cubicBezTo>
                    <a:pt x="4478" y="910"/>
                    <a:pt x="3228" y="1397"/>
                    <a:pt x="1950" y="1397"/>
                  </a:cubicBezTo>
                  <a:cubicBezTo>
                    <a:pt x="1770" y="1397"/>
                    <a:pt x="1591" y="1387"/>
                    <a:pt x="1411" y="1368"/>
                  </a:cubicBezTo>
                  <a:cubicBezTo>
                    <a:pt x="985" y="1321"/>
                    <a:pt x="561" y="1219"/>
                    <a:pt x="163" y="1063"/>
                  </a:cubicBezTo>
                  <a:cubicBezTo>
                    <a:pt x="150" y="1059"/>
                    <a:pt x="138" y="1057"/>
                    <a:pt x="128" y="1057"/>
                  </a:cubicBezTo>
                  <a:cubicBezTo>
                    <a:pt x="32" y="1057"/>
                    <a:pt x="0" y="1217"/>
                    <a:pt x="109" y="1257"/>
                  </a:cubicBezTo>
                  <a:cubicBezTo>
                    <a:pt x="704" y="1483"/>
                    <a:pt x="1332" y="1594"/>
                    <a:pt x="1960" y="1594"/>
                  </a:cubicBezTo>
                  <a:cubicBezTo>
                    <a:pt x="2869" y="1594"/>
                    <a:pt x="3777" y="1360"/>
                    <a:pt x="4576" y="901"/>
                  </a:cubicBezTo>
                  <a:cubicBezTo>
                    <a:pt x="4930" y="697"/>
                    <a:pt x="5262" y="452"/>
                    <a:pt x="5561" y="168"/>
                  </a:cubicBezTo>
                  <a:cubicBezTo>
                    <a:pt x="5634" y="100"/>
                    <a:pt x="5565" y="0"/>
                    <a:pt x="5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3"/>
            <p:cNvSpPr/>
            <p:nvPr/>
          </p:nvSpPr>
          <p:spPr>
            <a:xfrm>
              <a:off x="5216375" y="724275"/>
              <a:ext cx="26500" cy="33550"/>
            </a:xfrm>
            <a:custGeom>
              <a:avLst/>
              <a:gdLst/>
              <a:ahLst/>
              <a:cxnLst/>
              <a:rect l="l" t="t" r="r" b="b"/>
              <a:pathLst>
                <a:path w="1060" h="1342" extrusionOk="0">
                  <a:moveTo>
                    <a:pt x="923" y="1"/>
                  </a:moveTo>
                  <a:cubicBezTo>
                    <a:pt x="893" y="1"/>
                    <a:pt x="864" y="16"/>
                    <a:pt x="848" y="52"/>
                  </a:cubicBezTo>
                  <a:cubicBezTo>
                    <a:pt x="654" y="468"/>
                    <a:pt x="392" y="845"/>
                    <a:pt x="70" y="1171"/>
                  </a:cubicBezTo>
                  <a:cubicBezTo>
                    <a:pt x="1" y="1240"/>
                    <a:pt x="69" y="1341"/>
                    <a:pt x="146" y="1341"/>
                  </a:cubicBezTo>
                  <a:cubicBezTo>
                    <a:pt x="169" y="1341"/>
                    <a:pt x="192" y="1332"/>
                    <a:pt x="213" y="1311"/>
                  </a:cubicBezTo>
                  <a:cubicBezTo>
                    <a:pt x="545" y="973"/>
                    <a:pt x="820" y="580"/>
                    <a:pt x="1023" y="150"/>
                  </a:cubicBezTo>
                  <a:cubicBezTo>
                    <a:pt x="1059" y="72"/>
                    <a:pt x="988" y="1"/>
                    <a:pt x="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3"/>
            <p:cNvSpPr/>
            <p:nvPr/>
          </p:nvSpPr>
          <p:spPr>
            <a:xfrm>
              <a:off x="5047775" y="691025"/>
              <a:ext cx="13450" cy="21075"/>
            </a:xfrm>
            <a:custGeom>
              <a:avLst/>
              <a:gdLst/>
              <a:ahLst/>
              <a:cxnLst/>
              <a:rect l="l" t="t" r="r" b="b"/>
              <a:pathLst>
                <a:path w="538" h="843" extrusionOk="0">
                  <a:moveTo>
                    <a:pt x="272" y="1"/>
                  </a:moveTo>
                  <a:cubicBezTo>
                    <a:pt x="271" y="1"/>
                    <a:pt x="270" y="1"/>
                    <a:pt x="269" y="1"/>
                  </a:cubicBezTo>
                  <a:cubicBezTo>
                    <a:pt x="120" y="1"/>
                    <a:pt x="1" y="189"/>
                    <a:pt x="1" y="421"/>
                  </a:cubicBezTo>
                  <a:cubicBezTo>
                    <a:pt x="1" y="653"/>
                    <a:pt x="120" y="843"/>
                    <a:pt x="269" y="843"/>
                  </a:cubicBezTo>
                  <a:cubicBezTo>
                    <a:pt x="418" y="843"/>
                    <a:pt x="538" y="655"/>
                    <a:pt x="538" y="421"/>
                  </a:cubicBezTo>
                  <a:cubicBezTo>
                    <a:pt x="538" y="190"/>
                    <a:pt x="420" y="1"/>
                    <a:pt x="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>
              <a:off x="5136600" y="697900"/>
              <a:ext cx="13500" cy="21075"/>
            </a:xfrm>
            <a:custGeom>
              <a:avLst/>
              <a:gdLst/>
              <a:ahLst/>
              <a:cxnLst/>
              <a:rect l="l" t="t" r="r" b="b"/>
              <a:pathLst>
                <a:path w="540" h="843" extrusionOk="0">
                  <a:moveTo>
                    <a:pt x="271" y="1"/>
                  </a:moveTo>
                  <a:cubicBezTo>
                    <a:pt x="120" y="1"/>
                    <a:pt x="0" y="186"/>
                    <a:pt x="0" y="421"/>
                  </a:cubicBezTo>
                  <a:cubicBezTo>
                    <a:pt x="0" y="653"/>
                    <a:pt x="120" y="843"/>
                    <a:pt x="271" y="843"/>
                  </a:cubicBezTo>
                  <a:cubicBezTo>
                    <a:pt x="420" y="843"/>
                    <a:pt x="539" y="655"/>
                    <a:pt x="539" y="421"/>
                  </a:cubicBezTo>
                  <a:cubicBezTo>
                    <a:pt x="539" y="191"/>
                    <a:pt x="420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>
              <a:off x="5040125" y="722725"/>
              <a:ext cx="18850" cy="15125"/>
            </a:xfrm>
            <a:custGeom>
              <a:avLst/>
              <a:gdLst/>
              <a:ahLst/>
              <a:cxnLst/>
              <a:rect l="l" t="t" r="r" b="b"/>
              <a:pathLst>
                <a:path w="754" h="605" extrusionOk="0">
                  <a:moveTo>
                    <a:pt x="601" y="0"/>
                  </a:moveTo>
                  <a:cubicBezTo>
                    <a:pt x="586" y="0"/>
                    <a:pt x="570" y="4"/>
                    <a:pt x="554" y="12"/>
                  </a:cubicBezTo>
                  <a:cubicBezTo>
                    <a:pt x="349" y="118"/>
                    <a:pt x="181" y="274"/>
                    <a:pt x="51" y="459"/>
                  </a:cubicBezTo>
                  <a:cubicBezTo>
                    <a:pt x="0" y="534"/>
                    <a:pt x="69" y="605"/>
                    <a:pt x="140" y="605"/>
                  </a:cubicBezTo>
                  <a:cubicBezTo>
                    <a:pt x="171" y="605"/>
                    <a:pt x="202" y="592"/>
                    <a:pt x="223" y="559"/>
                  </a:cubicBezTo>
                  <a:cubicBezTo>
                    <a:pt x="332" y="400"/>
                    <a:pt x="481" y="274"/>
                    <a:pt x="656" y="184"/>
                  </a:cubicBezTo>
                  <a:cubicBezTo>
                    <a:pt x="753" y="135"/>
                    <a:pt x="693" y="0"/>
                    <a:pt x="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3"/>
            <p:cNvSpPr/>
            <p:nvPr/>
          </p:nvSpPr>
          <p:spPr>
            <a:xfrm>
              <a:off x="5038475" y="660250"/>
              <a:ext cx="24750" cy="16975"/>
            </a:xfrm>
            <a:custGeom>
              <a:avLst/>
              <a:gdLst/>
              <a:ahLst/>
              <a:cxnLst/>
              <a:rect l="l" t="t" r="r" b="b"/>
              <a:pathLst>
                <a:path w="990" h="679" extrusionOk="0">
                  <a:moveTo>
                    <a:pt x="868" y="1"/>
                  </a:moveTo>
                  <a:cubicBezTo>
                    <a:pt x="828" y="1"/>
                    <a:pt x="790" y="23"/>
                    <a:pt x="777" y="73"/>
                  </a:cubicBezTo>
                  <a:cubicBezTo>
                    <a:pt x="721" y="304"/>
                    <a:pt x="498" y="482"/>
                    <a:pt x="262" y="482"/>
                  </a:cubicBezTo>
                  <a:cubicBezTo>
                    <a:pt x="233" y="482"/>
                    <a:pt x="204" y="479"/>
                    <a:pt x="174" y="473"/>
                  </a:cubicBezTo>
                  <a:cubicBezTo>
                    <a:pt x="167" y="472"/>
                    <a:pt x="160" y="471"/>
                    <a:pt x="154" y="471"/>
                  </a:cubicBezTo>
                  <a:cubicBezTo>
                    <a:pt x="45" y="471"/>
                    <a:pt x="0" y="645"/>
                    <a:pt x="121" y="667"/>
                  </a:cubicBezTo>
                  <a:cubicBezTo>
                    <a:pt x="163" y="675"/>
                    <a:pt x="205" y="678"/>
                    <a:pt x="247" y="678"/>
                  </a:cubicBezTo>
                  <a:cubicBezTo>
                    <a:pt x="576" y="678"/>
                    <a:pt x="892" y="455"/>
                    <a:pt x="971" y="126"/>
                  </a:cubicBezTo>
                  <a:cubicBezTo>
                    <a:pt x="989" y="50"/>
                    <a:pt x="927" y="1"/>
                    <a:pt x="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5131950" y="664500"/>
              <a:ext cx="25400" cy="24475"/>
            </a:xfrm>
            <a:custGeom>
              <a:avLst/>
              <a:gdLst/>
              <a:ahLst/>
              <a:cxnLst/>
              <a:rect l="l" t="t" r="r" b="b"/>
              <a:pathLst>
                <a:path w="1016" h="979" extrusionOk="0">
                  <a:moveTo>
                    <a:pt x="124" y="0"/>
                  </a:moveTo>
                  <a:cubicBezTo>
                    <a:pt x="65" y="0"/>
                    <a:pt x="1" y="51"/>
                    <a:pt x="14" y="126"/>
                  </a:cubicBezTo>
                  <a:cubicBezTo>
                    <a:pt x="90" y="550"/>
                    <a:pt x="450" y="906"/>
                    <a:pt x="877" y="977"/>
                  </a:cubicBezTo>
                  <a:cubicBezTo>
                    <a:pt x="884" y="978"/>
                    <a:pt x="892" y="979"/>
                    <a:pt x="899" y="979"/>
                  </a:cubicBezTo>
                  <a:cubicBezTo>
                    <a:pt x="944" y="979"/>
                    <a:pt x="986" y="956"/>
                    <a:pt x="1000" y="906"/>
                  </a:cubicBezTo>
                  <a:cubicBezTo>
                    <a:pt x="1015" y="857"/>
                    <a:pt x="985" y="789"/>
                    <a:pt x="932" y="783"/>
                  </a:cubicBezTo>
                  <a:cubicBezTo>
                    <a:pt x="568" y="723"/>
                    <a:pt x="276" y="435"/>
                    <a:pt x="207" y="73"/>
                  </a:cubicBezTo>
                  <a:cubicBezTo>
                    <a:pt x="198" y="22"/>
                    <a:pt x="162" y="0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5048350" y="562750"/>
              <a:ext cx="54125" cy="53325"/>
            </a:xfrm>
            <a:custGeom>
              <a:avLst/>
              <a:gdLst/>
              <a:ahLst/>
              <a:cxnLst/>
              <a:rect l="l" t="t" r="r" b="b"/>
              <a:pathLst>
                <a:path w="2165" h="2133" extrusionOk="0">
                  <a:moveTo>
                    <a:pt x="2012" y="1"/>
                  </a:moveTo>
                  <a:cubicBezTo>
                    <a:pt x="1997" y="1"/>
                    <a:pt x="1980" y="4"/>
                    <a:pt x="1964" y="13"/>
                  </a:cubicBezTo>
                  <a:cubicBezTo>
                    <a:pt x="1322" y="350"/>
                    <a:pt x="768" y="848"/>
                    <a:pt x="359" y="1445"/>
                  </a:cubicBezTo>
                  <a:cubicBezTo>
                    <a:pt x="242" y="1616"/>
                    <a:pt x="135" y="1795"/>
                    <a:pt x="41" y="1980"/>
                  </a:cubicBezTo>
                  <a:cubicBezTo>
                    <a:pt x="0" y="2059"/>
                    <a:pt x="71" y="2133"/>
                    <a:pt x="137" y="2133"/>
                  </a:cubicBezTo>
                  <a:cubicBezTo>
                    <a:pt x="167" y="2133"/>
                    <a:pt x="196" y="2118"/>
                    <a:pt x="214" y="2082"/>
                  </a:cubicBezTo>
                  <a:cubicBezTo>
                    <a:pt x="617" y="1275"/>
                    <a:pt x="1269" y="610"/>
                    <a:pt x="2066" y="186"/>
                  </a:cubicBezTo>
                  <a:cubicBezTo>
                    <a:pt x="2165" y="134"/>
                    <a:pt x="2104" y="1"/>
                    <a:pt x="20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4934350" y="826950"/>
              <a:ext cx="386625" cy="290100"/>
            </a:xfrm>
            <a:custGeom>
              <a:avLst/>
              <a:gdLst/>
              <a:ahLst/>
              <a:cxnLst/>
              <a:rect l="l" t="t" r="r" b="b"/>
              <a:pathLst>
                <a:path w="15465" h="11604" extrusionOk="0">
                  <a:moveTo>
                    <a:pt x="8951" y="1"/>
                  </a:moveTo>
                  <a:cubicBezTo>
                    <a:pt x="8901" y="1"/>
                    <a:pt x="8853" y="33"/>
                    <a:pt x="8857" y="96"/>
                  </a:cubicBezTo>
                  <a:cubicBezTo>
                    <a:pt x="8885" y="531"/>
                    <a:pt x="8911" y="968"/>
                    <a:pt x="8938" y="1403"/>
                  </a:cubicBezTo>
                  <a:cubicBezTo>
                    <a:pt x="8941" y="1426"/>
                    <a:pt x="8949" y="1446"/>
                    <a:pt x="8960" y="1460"/>
                  </a:cubicBezTo>
                  <a:lnTo>
                    <a:pt x="8960" y="1527"/>
                  </a:lnTo>
                  <a:cubicBezTo>
                    <a:pt x="8493" y="1885"/>
                    <a:pt x="8016" y="2228"/>
                    <a:pt x="7523" y="2549"/>
                  </a:cubicBezTo>
                  <a:cubicBezTo>
                    <a:pt x="7044" y="2863"/>
                    <a:pt x="6545" y="3146"/>
                    <a:pt x="6089" y="3494"/>
                  </a:cubicBezTo>
                  <a:cubicBezTo>
                    <a:pt x="5874" y="3656"/>
                    <a:pt x="5661" y="3837"/>
                    <a:pt x="5471" y="4039"/>
                  </a:cubicBezTo>
                  <a:cubicBezTo>
                    <a:pt x="5230" y="3741"/>
                    <a:pt x="4981" y="3445"/>
                    <a:pt x="4699" y="3185"/>
                  </a:cubicBezTo>
                  <a:lnTo>
                    <a:pt x="4691" y="3176"/>
                  </a:lnTo>
                  <a:cubicBezTo>
                    <a:pt x="4708" y="3161"/>
                    <a:pt x="4721" y="3136"/>
                    <a:pt x="4723" y="3108"/>
                  </a:cubicBezTo>
                  <a:cubicBezTo>
                    <a:pt x="4772" y="2247"/>
                    <a:pt x="4987" y="1399"/>
                    <a:pt x="5362" y="625"/>
                  </a:cubicBezTo>
                  <a:cubicBezTo>
                    <a:pt x="5400" y="546"/>
                    <a:pt x="5330" y="471"/>
                    <a:pt x="5265" y="471"/>
                  </a:cubicBezTo>
                  <a:cubicBezTo>
                    <a:pt x="5235" y="471"/>
                    <a:pt x="5207" y="486"/>
                    <a:pt x="5190" y="523"/>
                  </a:cubicBezTo>
                  <a:cubicBezTo>
                    <a:pt x="4810" y="1309"/>
                    <a:pt x="4584" y="2162"/>
                    <a:pt x="4529" y="3033"/>
                  </a:cubicBezTo>
                  <a:cubicBezTo>
                    <a:pt x="4299" y="2846"/>
                    <a:pt x="4054" y="2677"/>
                    <a:pt x="3794" y="2539"/>
                  </a:cubicBezTo>
                  <a:cubicBezTo>
                    <a:pt x="3777" y="2530"/>
                    <a:pt x="3761" y="2526"/>
                    <a:pt x="3746" y="2526"/>
                  </a:cubicBezTo>
                  <a:cubicBezTo>
                    <a:pt x="3654" y="2526"/>
                    <a:pt x="3595" y="2661"/>
                    <a:pt x="3691" y="2714"/>
                  </a:cubicBezTo>
                  <a:cubicBezTo>
                    <a:pt x="4011" y="2886"/>
                    <a:pt x="4309" y="3093"/>
                    <a:pt x="4576" y="3342"/>
                  </a:cubicBezTo>
                  <a:cubicBezTo>
                    <a:pt x="4857" y="3600"/>
                    <a:pt x="5098" y="3896"/>
                    <a:pt x="5341" y="4188"/>
                  </a:cubicBezTo>
                  <a:cubicBezTo>
                    <a:pt x="5205" y="4357"/>
                    <a:pt x="5085" y="4538"/>
                    <a:pt x="5002" y="4738"/>
                  </a:cubicBezTo>
                  <a:cubicBezTo>
                    <a:pt x="4879" y="5032"/>
                    <a:pt x="4842" y="5350"/>
                    <a:pt x="4934" y="5661"/>
                  </a:cubicBezTo>
                  <a:cubicBezTo>
                    <a:pt x="5006" y="5910"/>
                    <a:pt x="5136" y="6134"/>
                    <a:pt x="5279" y="6347"/>
                  </a:cubicBezTo>
                  <a:cubicBezTo>
                    <a:pt x="5104" y="6392"/>
                    <a:pt x="4926" y="6413"/>
                    <a:pt x="4748" y="6413"/>
                  </a:cubicBezTo>
                  <a:cubicBezTo>
                    <a:pt x="4285" y="6413"/>
                    <a:pt x="3826" y="6267"/>
                    <a:pt x="3444" y="5991"/>
                  </a:cubicBezTo>
                  <a:cubicBezTo>
                    <a:pt x="3430" y="5981"/>
                    <a:pt x="3414" y="5977"/>
                    <a:pt x="3398" y="5977"/>
                  </a:cubicBezTo>
                  <a:cubicBezTo>
                    <a:pt x="3362" y="5977"/>
                    <a:pt x="3325" y="5998"/>
                    <a:pt x="3308" y="6028"/>
                  </a:cubicBezTo>
                  <a:cubicBezTo>
                    <a:pt x="3280" y="6077"/>
                    <a:pt x="3301" y="6134"/>
                    <a:pt x="3344" y="6162"/>
                  </a:cubicBezTo>
                  <a:cubicBezTo>
                    <a:pt x="3749" y="6457"/>
                    <a:pt x="4246" y="6610"/>
                    <a:pt x="4744" y="6610"/>
                  </a:cubicBezTo>
                  <a:cubicBezTo>
                    <a:pt x="4930" y="6610"/>
                    <a:pt x="5116" y="6589"/>
                    <a:pt x="5298" y="6545"/>
                  </a:cubicBezTo>
                  <a:lnTo>
                    <a:pt x="5298" y="6545"/>
                  </a:lnTo>
                  <a:cubicBezTo>
                    <a:pt x="5266" y="6597"/>
                    <a:pt x="5237" y="6652"/>
                    <a:pt x="5213" y="6714"/>
                  </a:cubicBezTo>
                  <a:cubicBezTo>
                    <a:pt x="5051" y="7125"/>
                    <a:pt x="4985" y="7573"/>
                    <a:pt x="4957" y="8012"/>
                  </a:cubicBezTo>
                  <a:cubicBezTo>
                    <a:pt x="4932" y="8438"/>
                    <a:pt x="4949" y="8866"/>
                    <a:pt x="4974" y="9292"/>
                  </a:cubicBezTo>
                  <a:cubicBezTo>
                    <a:pt x="4966" y="9292"/>
                    <a:pt x="4955" y="9295"/>
                    <a:pt x="4947" y="9299"/>
                  </a:cubicBezTo>
                  <a:cubicBezTo>
                    <a:pt x="4118" y="9642"/>
                    <a:pt x="3259" y="9902"/>
                    <a:pt x="2379" y="10077"/>
                  </a:cubicBezTo>
                  <a:cubicBezTo>
                    <a:pt x="2166" y="10119"/>
                    <a:pt x="1948" y="10164"/>
                    <a:pt x="1731" y="10177"/>
                  </a:cubicBezTo>
                  <a:cubicBezTo>
                    <a:pt x="1697" y="10179"/>
                    <a:pt x="1663" y="10179"/>
                    <a:pt x="1628" y="10179"/>
                  </a:cubicBezTo>
                  <a:cubicBezTo>
                    <a:pt x="1795" y="9949"/>
                    <a:pt x="1856" y="9661"/>
                    <a:pt x="1867" y="9373"/>
                  </a:cubicBezTo>
                  <a:cubicBezTo>
                    <a:pt x="1880" y="8986"/>
                    <a:pt x="1822" y="8596"/>
                    <a:pt x="1782" y="8214"/>
                  </a:cubicBezTo>
                  <a:cubicBezTo>
                    <a:pt x="1735" y="7775"/>
                    <a:pt x="1682" y="7334"/>
                    <a:pt x="1622" y="6897"/>
                  </a:cubicBezTo>
                  <a:cubicBezTo>
                    <a:pt x="1569" y="6507"/>
                    <a:pt x="1518" y="6115"/>
                    <a:pt x="1428" y="5731"/>
                  </a:cubicBezTo>
                  <a:cubicBezTo>
                    <a:pt x="1407" y="5640"/>
                    <a:pt x="1379" y="5550"/>
                    <a:pt x="1354" y="5459"/>
                  </a:cubicBezTo>
                  <a:lnTo>
                    <a:pt x="1354" y="5459"/>
                  </a:lnTo>
                  <a:cubicBezTo>
                    <a:pt x="1513" y="5488"/>
                    <a:pt x="1654" y="5571"/>
                    <a:pt x="1767" y="5689"/>
                  </a:cubicBezTo>
                  <a:cubicBezTo>
                    <a:pt x="1787" y="5710"/>
                    <a:pt x="1810" y="5719"/>
                    <a:pt x="1832" y="5719"/>
                  </a:cubicBezTo>
                  <a:cubicBezTo>
                    <a:pt x="1907" y="5719"/>
                    <a:pt x="1975" y="5619"/>
                    <a:pt x="1908" y="5548"/>
                  </a:cubicBezTo>
                  <a:cubicBezTo>
                    <a:pt x="1748" y="5380"/>
                    <a:pt x="1539" y="5282"/>
                    <a:pt x="1311" y="5254"/>
                  </a:cubicBezTo>
                  <a:cubicBezTo>
                    <a:pt x="1300" y="5254"/>
                    <a:pt x="1290" y="5254"/>
                    <a:pt x="1281" y="5256"/>
                  </a:cubicBezTo>
                  <a:cubicBezTo>
                    <a:pt x="1192" y="5028"/>
                    <a:pt x="1074" y="4813"/>
                    <a:pt x="919" y="4621"/>
                  </a:cubicBezTo>
                  <a:cubicBezTo>
                    <a:pt x="902" y="4601"/>
                    <a:pt x="877" y="4591"/>
                    <a:pt x="852" y="4591"/>
                  </a:cubicBezTo>
                  <a:cubicBezTo>
                    <a:pt x="824" y="4591"/>
                    <a:pt x="796" y="4602"/>
                    <a:pt x="778" y="4621"/>
                  </a:cubicBezTo>
                  <a:cubicBezTo>
                    <a:pt x="735" y="4664"/>
                    <a:pt x="744" y="4719"/>
                    <a:pt x="778" y="4762"/>
                  </a:cubicBezTo>
                  <a:cubicBezTo>
                    <a:pt x="1226" y="5320"/>
                    <a:pt x="1309" y="6085"/>
                    <a:pt x="1405" y="6769"/>
                  </a:cubicBezTo>
                  <a:cubicBezTo>
                    <a:pt x="1462" y="7191"/>
                    <a:pt x="1516" y="7609"/>
                    <a:pt x="1565" y="8033"/>
                  </a:cubicBezTo>
                  <a:cubicBezTo>
                    <a:pt x="1607" y="8410"/>
                    <a:pt x="1656" y="8792"/>
                    <a:pt x="1671" y="9173"/>
                  </a:cubicBezTo>
                  <a:cubicBezTo>
                    <a:pt x="1682" y="9516"/>
                    <a:pt x="1650" y="9891"/>
                    <a:pt x="1400" y="10153"/>
                  </a:cubicBezTo>
                  <a:cubicBezTo>
                    <a:pt x="1326" y="10132"/>
                    <a:pt x="1256" y="10098"/>
                    <a:pt x="1192" y="10049"/>
                  </a:cubicBezTo>
                  <a:cubicBezTo>
                    <a:pt x="1053" y="9942"/>
                    <a:pt x="957" y="9791"/>
                    <a:pt x="876" y="9640"/>
                  </a:cubicBezTo>
                  <a:cubicBezTo>
                    <a:pt x="778" y="9454"/>
                    <a:pt x="697" y="9261"/>
                    <a:pt x="620" y="9067"/>
                  </a:cubicBezTo>
                  <a:cubicBezTo>
                    <a:pt x="437" y="8600"/>
                    <a:pt x="301" y="8118"/>
                    <a:pt x="207" y="7626"/>
                  </a:cubicBezTo>
                  <a:cubicBezTo>
                    <a:pt x="198" y="7575"/>
                    <a:pt x="162" y="7553"/>
                    <a:pt x="123" y="7553"/>
                  </a:cubicBezTo>
                  <a:cubicBezTo>
                    <a:pt x="65" y="7553"/>
                    <a:pt x="0" y="7603"/>
                    <a:pt x="13" y="7679"/>
                  </a:cubicBezTo>
                  <a:cubicBezTo>
                    <a:pt x="98" y="8133"/>
                    <a:pt x="224" y="8581"/>
                    <a:pt x="386" y="9013"/>
                  </a:cubicBezTo>
                  <a:cubicBezTo>
                    <a:pt x="467" y="9226"/>
                    <a:pt x="554" y="9437"/>
                    <a:pt x="652" y="9640"/>
                  </a:cubicBezTo>
                  <a:cubicBezTo>
                    <a:pt x="735" y="9806"/>
                    <a:pt x="831" y="9974"/>
                    <a:pt x="961" y="10111"/>
                  </a:cubicBezTo>
                  <a:cubicBezTo>
                    <a:pt x="1102" y="10258"/>
                    <a:pt x="1281" y="10347"/>
                    <a:pt x="1484" y="10375"/>
                  </a:cubicBezTo>
                  <a:cubicBezTo>
                    <a:pt x="1536" y="10382"/>
                    <a:pt x="1589" y="10385"/>
                    <a:pt x="1642" y="10385"/>
                  </a:cubicBezTo>
                  <a:cubicBezTo>
                    <a:pt x="1810" y="10385"/>
                    <a:pt x="1978" y="10355"/>
                    <a:pt x="2142" y="10326"/>
                  </a:cubicBezTo>
                  <a:cubicBezTo>
                    <a:pt x="2605" y="10247"/>
                    <a:pt x="3063" y="10143"/>
                    <a:pt x="3515" y="10015"/>
                  </a:cubicBezTo>
                  <a:cubicBezTo>
                    <a:pt x="4018" y="9874"/>
                    <a:pt x="4510" y="9700"/>
                    <a:pt x="4991" y="9501"/>
                  </a:cubicBezTo>
                  <a:cubicBezTo>
                    <a:pt x="4991" y="9512"/>
                    <a:pt x="4996" y="9523"/>
                    <a:pt x="4996" y="9533"/>
                  </a:cubicBezTo>
                  <a:cubicBezTo>
                    <a:pt x="4998" y="9567"/>
                    <a:pt x="5013" y="9591"/>
                    <a:pt x="5034" y="9608"/>
                  </a:cubicBezTo>
                  <a:cubicBezTo>
                    <a:pt x="5070" y="9955"/>
                    <a:pt x="5141" y="10305"/>
                    <a:pt x="5258" y="10635"/>
                  </a:cubicBezTo>
                  <a:cubicBezTo>
                    <a:pt x="5364" y="10936"/>
                    <a:pt x="5522" y="11238"/>
                    <a:pt x="5784" y="11432"/>
                  </a:cubicBezTo>
                  <a:cubicBezTo>
                    <a:pt x="5959" y="11561"/>
                    <a:pt x="6156" y="11604"/>
                    <a:pt x="6358" y="11604"/>
                  </a:cubicBezTo>
                  <a:cubicBezTo>
                    <a:pt x="6527" y="11604"/>
                    <a:pt x="6700" y="11574"/>
                    <a:pt x="6867" y="11539"/>
                  </a:cubicBezTo>
                  <a:cubicBezTo>
                    <a:pt x="7276" y="11451"/>
                    <a:pt x="7675" y="11323"/>
                    <a:pt x="8069" y="11187"/>
                  </a:cubicBezTo>
                  <a:cubicBezTo>
                    <a:pt x="9605" y="10656"/>
                    <a:pt x="11095" y="9994"/>
                    <a:pt x="12514" y="9203"/>
                  </a:cubicBezTo>
                  <a:cubicBezTo>
                    <a:pt x="12894" y="8992"/>
                    <a:pt x="13275" y="8779"/>
                    <a:pt x="13633" y="8534"/>
                  </a:cubicBezTo>
                  <a:cubicBezTo>
                    <a:pt x="13930" y="8331"/>
                    <a:pt x="14207" y="8101"/>
                    <a:pt x="14428" y="7822"/>
                  </a:cubicBezTo>
                  <a:cubicBezTo>
                    <a:pt x="14447" y="7813"/>
                    <a:pt x="14465" y="7801"/>
                    <a:pt x="14479" y="7779"/>
                  </a:cubicBezTo>
                  <a:cubicBezTo>
                    <a:pt x="15004" y="6906"/>
                    <a:pt x="15338" y="5927"/>
                    <a:pt x="15462" y="4915"/>
                  </a:cubicBezTo>
                  <a:cubicBezTo>
                    <a:pt x="15464" y="4868"/>
                    <a:pt x="15407" y="4823"/>
                    <a:pt x="15355" y="4823"/>
                  </a:cubicBezTo>
                  <a:cubicBezTo>
                    <a:pt x="15298" y="4823"/>
                    <a:pt x="15262" y="4868"/>
                    <a:pt x="15255" y="4924"/>
                  </a:cubicBezTo>
                  <a:cubicBezTo>
                    <a:pt x="15140" y="5859"/>
                    <a:pt x="14831" y="6767"/>
                    <a:pt x="14360" y="7583"/>
                  </a:cubicBezTo>
                  <a:cubicBezTo>
                    <a:pt x="14354" y="7588"/>
                    <a:pt x="14349" y="7594"/>
                    <a:pt x="14343" y="7602"/>
                  </a:cubicBezTo>
                  <a:cubicBezTo>
                    <a:pt x="13934" y="8195"/>
                    <a:pt x="13258" y="8553"/>
                    <a:pt x="12647" y="8902"/>
                  </a:cubicBezTo>
                  <a:cubicBezTo>
                    <a:pt x="11969" y="9288"/>
                    <a:pt x="11276" y="9644"/>
                    <a:pt x="10569" y="9972"/>
                  </a:cubicBezTo>
                  <a:cubicBezTo>
                    <a:pt x="9861" y="10301"/>
                    <a:pt x="9141" y="10597"/>
                    <a:pt x="8408" y="10859"/>
                  </a:cubicBezTo>
                  <a:cubicBezTo>
                    <a:pt x="8035" y="10995"/>
                    <a:pt x="7660" y="11125"/>
                    <a:pt x="7278" y="11232"/>
                  </a:cubicBezTo>
                  <a:cubicBezTo>
                    <a:pt x="7086" y="11285"/>
                    <a:pt x="6892" y="11336"/>
                    <a:pt x="6694" y="11375"/>
                  </a:cubicBezTo>
                  <a:cubicBezTo>
                    <a:pt x="6582" y="11397"/>
                    <a:pt x="6465" y="11415"/>
                    <a:pt x="6348" y="11415"/>
                  </a:cubicBezTo>
                  <a:cubicBezTo>
                    <a:pt x="6273" y="11415"/>
                    <a:pt x="6198" y="11408"/>
                    <a:pt x="6125" y="11387"/>
                  </a:cubicBezTo>
                  <a:cubicBezTo>
                    <a:pt x="5799" y="11300"/>
                    <a:pt x="5601" y="10985"/>
                    <a:pt x="5484" y="10686"/>
                  </a:cubicBezTo>
                  <a:cubicBezTo>
                    <a:pt x="5326" y="10292"/>
                    <a:pt x="5243" y="9862"/>
                    <a:pt x="5213" y="9437"/>
                  </a:cubicBezTo>
                  <a:cubicBezTo>
                    <a:pt x="5211" y="9405"/>
                    <a:pt x="5198" y="9382"/>
                    <a:pt x="5177" y="9365"/>
                  </a:cubicBezTo>
                  <a:cubicBezTo>
                    <a:pt x="5132" y="8591"/>
                    <a:pt x="5100" y="7805"/>
                    <a:pt x="5313" y="7055"/>
                  </a:cubicBezTo>
                  <a:cubicBezTo>
                    <a:pt x="5358" y="6893"/>
                    <a:pt x="5405" y="6673"/>
                    <a:pt x="5543" y="6562"/>
                  </a:cubicBezTo>
                  <a:cubicBezTo>
                    <a:pt x="5582" y="6530"/>
                    <a:pt x="5627" y="6509"/>
                    <a:pt x="5676" y="6496"/>
                  </a:cubicBezTo>
                  <a:cubicBezTo>
                    <a:pt x="5682" y="6509"/>
                    <a:pt x="5693" y="6520"/>
                    <a:pt x="5705" y="6530"/>
                  </a:cubicBezTo>
                  <a:cubicBezTo>
                    <a:pt x="5972" y="6710"/>
                    <a:pt x="6125" y="6989"/>
                    <a:pt x="6225" y="7287"/>
                  </a:cubicBezTo>
                  <a:cubicBezTo>
                    <a:pt x="6230" y="7300"/>
                    <a:pt x="6232" y="7313"/>
                    <a:pt x="6238" y="7328"/>
                  </a:cubicBezTo>
                  <a:cubicBezTo>
                    <a:pt x="6306" y="7532"/>
                    <a:pt x="6351" y="7745"/>
                    <a:pt x="6394" y="7941"/>
                  </a:cubicBezTo>
                  <a:cubicBezTo>
                    <a:pt x="6545" y="8632"/>
                    <a:pt x="6692" y="9327"/>
                    <a:pt x="6733" y="10034"/>
                  </a:cubicBezTo>
                  <a:cubicBezTo>
                    <a:pt x="6756" y="10431"/>
                    <a:pt x="6745" y="10829"/>
                    <a:pt x="6681" y="11221"/>
                  </a:cubicBezTo>
                  <a:cubicBezTo>
                    <a:pt x="6673" y="11274"/>
                    <a:pt x="6694" y="11328"/>
                    <a:pt x="6752" y="11345"/>
                  </a:cubicBezTo>
                  <a:cubicBezTo>
                    <a:pt x="6759" y="11347"/>
                    <a:pt x="6767" y="11348"/>
                    <a:pt x="6775" y="11348"/>
                  </a:cubicBezTo>
                  <a:cubicBezTo>
                    <a:pt x="6818" y="11348"/>
                    <a:pt x="6866" y="11319"/>
                    <a:pt x="6873" y="11274"/>
                  </a:cubicBezTo>
                  <a:cubicBezTo>
                    <a:pt x="6993" y="10541"/>
                    <a:pt x="6939" y="9802"/>
                    <a:pt x="6820" y="9071"/>
                  </a:cubicBezTo>
                  <a:cubicBezTo>
                    <a:pt x="6758" y="8704"/>
                    <a:pt x="6684" y="8342"/>
                    <a:pt x="6605" y="7978"/>
                  </a:cubicBezTo>
                  <a:cubicBezTo>
                    <a:pt x="6562" y="7779"/>
                    <a:pt x="6520" y="7583"/>
                    <a:pt x="6464" y="7391"/>
                  </a:cubicBezTo>
                  <a:lnTo>
                    <a:pt x="6464" y="7391"/>
                  </a:lnTo>
                  <a:cubicBezTo>
                    <a:pt x="6652" y="7419"/>
                    <a:pt x="6831" y="7494"/>
                    <a:pt x="6990" y="7605"/>
                  </a:cubicBezTo>
                  <a:cubicBezTo>
                    <a:pt x="7008" y="7616"/>
                    <a:pt x="7025" y="7621"/>
                    <a:pt x="7042" y="7621"/>
                  </a:cubicBezTo>
                  <a:cubicBezTo>
                    <a:pt x="7125" y="7621"/>
                    <a:pt x="7182" y="7490"/>
                    <a:pt x="7093" y="7430"/>
                  </a:cubicBezTo>
                  <a:cubicBezTo>
                    <a:pt x="6884" y="7289"/>
                    <a:pt x="6645" y="7204"/>
                    <a:pt x="6396" y="7183"/>
                  </a:cubicBezTo>
                  <a:lnTo>
                    <a:pt x="6372" y="7119"/>
                  </a:lnTo>
                  <a:cubicBezTo>
                    <a:pt x="6277" y="6876"/>
                    <a:pt x="6147" y="6652"/>
                    <a:pt x="5957" y="6479"/>
                  </a:cubicBezTo>
                  <a:lnTo>
                    <a:pt x="5957" y="6479"/>
                  </a:lnTo>
                  <a:cubicBezTo>
                    <a:pt x="5995" y="6481"/>
                    <a:pt x="6029" y="6490"/>
                    <a:pt x="6061" y="6496"/>
                  </a:cubicBezTo>
                  <a:cubicBezTo>
                    <a:pt x="6434" y="6573"/>
                    <a:pt x="6775" y="6812"/>
                    <a:pt x="7065" y="7050"/>
                  </a:cubicBezTo>
                  <a:cubicBezTo>
                    <a:pt x="7402" y="7321"/>
                    <a:pt x="7696" y="7643"/>
                    <a:pt x="7941" y="8001"/>
                  </a:cubicBezTo>
                  <a:cubicBezTo>
                    <a:pt x="7963" y="8033"/>
                    <a:pt x="7993" y="8046"/>
                    <a:pt x="8024" y="8046"/>
                  </a:cubicBezTo>
                  <a:cubicBezTo>
                    <a:pt x="8095" y="8046"/>
                    <a:pt x="8164" y="7973"/>
                    <a:pt x="8114" y="7899"/>
                  </a:cubicBezTo>
                  <a:cubicBezTo>
                    <a:pt x="7941" y="7647"/>
                    <a:pt x="7747" y="7409"/>
                    <a:pt x="7528" y="7193"/>
                  </a:cubicBezTo>
                  <a:cubicBezTo>
                    <a:pt x="7564" y="7178"/>
                    <a:pt x="7591" y="7153"/>
                    <a:pt x="7617" y="7121"/>
                  </a:cubicBezTo>
                  <a:cubicBezTo>
                    <a:pt x="8331" y="6703"/>
                    <a:pt x="9034" y="6262"/>
                    <a:pt x="9716" y="5795"/>
                  </a:cubicBezTo>
                  <a:cubicBezTo>
                    <a:pt x="10403" y="5326"/>
                    <a:pt x="11072" y="4834"/>
                    <a:pt x="11724" y="4316"/>
                  </a:cubicBezTo>
                  <a:cubicBezTo>
                    <a:pt x="12093" y="4026"/>
                    <a:pt x="12455" y="3728"/>
                    <a:pt x="12811" y="3421"/>
                  </a:cubicBezTo>
                  <a:cubicBezTo>
                    <a:pt x="12887" y="3354"/>
                    <a:pt x="12817" y="3254"/>
                    <a:pt x="12737" y="3254"/>
                  </a:cubicBezTo>
                  <a:cubicBezTo>
                    <a:pt x="12714" y="3254"/>
                    <a:pt x="12691" y="3262"/>
                    <a:pt x="12670" y="3280"/>
                  </a:cubicBezTo>
                  <a:cubicBezTo>
                    <a:pt x="12046" y="3815"/>
                    <a:pt x="11402" y="4329"/>
                    <a:pt x="10741" y="4819"/>
                  </a:cubicBezTo>
                  <a:cubicBezTo>
                    <a:pt x="10079" y="5314"/>
                    <a:pt x="9397" y="5782"/>
                    <a:pt x="8698" y="6226"/>
                  </a:cubicBezTo>
                  <a:cubicBezTo>
                    <a:pt x="8308" y="6477"/>
                    <a:pt x="7909" y="6720"/>
                    <a:pt x="7508" y="6955"/>
                  </a:cubicBezTo>
                  <a:cubicBezTo>
                    <a:pt x="7498" y="6959"/>
                    <a:pt x="7489" y="6967"/>
                    <a:pt x="7481" y="6976"/>
                  </a:cubicBezTo>
                  <a:cubicBezTo>
                    <a:pt x="7470" y="6982"/>
                    <a:pt x="7459" y="6993"/>
                    <a:pt x="7451" y="7004"/>
                  </a:cubicBezTo>
                  <a:lnTo>
                    <a:pt x="7451" y="7008"/>
                  </a:lnTo>
                  <a:cubicBezTo>
                    <a:pt x="7449" y="7008"/>
                    <a:pt x="7449" y="7010"/>
                    <a:pt x="7447" y="7010"/>
                  </a:cubicBezTo>
                  <a:lnTo>
                    <a:pt x="7434" y="7010"/>
                  </a:lnTo>
                  <a:cubicBezTo>
                    <a:pt x="7432" y="7010"/>
                    <a:pt x="7430" y="7010"/>
                    <a:pt x="7428" y="7010"/>
                  </a:cubicBezTo>
                  <a:cubicBezTo>
                    <a:pt x="7403" y="7010"/>
                    <a:pt x="7381" y="7022"/>
                    <a:pt x="7363" y="7040"/>
                  </a:cubicBezTo>
                  <a:cubicBezTo>
                    <a:pt x="7340" y="7019"/>
                    <a:pt x="7319" y="6999"/>
                    <a:pt x="7293" y="6978"/>
                  </a:cubicBezTo>
                  <a:cubicBezTo>
                    <a:pt x="6982" y="6712"/>
                    <a:pt x="6622" y="6447"/>
                    <a:pt x="6225" y="6328"/>
                  </a:cubicBezTo>
                  <a:cubicBezTo>
                    <a:pt x="6110" y="6294"/>
                    <a:pt x="5987" y="6271"/>
                    <a:pt x="5863" y="6271"/>
                  </a:cubicBezTo>
                  <a:cubicBezTo>
                    <a:pt x="5802" y="6271"/>
                    <a:pt x="5740" y="6277"/>
                    <a:pt x="5680" y="6290"/>
                  </a:cubicBezTo>
                  <a:cubicBezTo>
                    <a:pt x="5827" y="6232"/>
                    <a:pt x="5976" y="6183"/>
                    <a:pt x="6130" y="6149"/>
                  </a:cubicBezTo>
                  <a:cubicBezTo>
                    <a:pt x="6247" y="6125"/>
                    <a:pt x="6208" y="5952"/>
                    <a:pt x="6100" y="5952"/>
                  </a:cubicBezTo>
                  <a:cubicBezTo>
                    <a:pt x="6092" y="5952"/>
                    <a:pt x="6084" y="5953"/>
                    <a:pt x="6076" y="5955"/>
                  </a:cubicBezTo>
                  <a:cubicBezTo>
                    <a:pt x="5844" y="6006"/>
                    <a:pt x="5624" y="6085"/>
                    <a:pt x="5411" y="6192"/>
                  </a:cubicBezTo>
                  <a:cubicBezTo>
                    <a:pt x="5307" y="6032"/>
                    <a:pt x="5211" y="5868"/>
                    <a:pt x="5147" y="5687"/>
                  </a:cubicBezTo>
                  <a:cubicBezTo>
                    <a:pt x="5096" y="5542"/>
                    <a:pt x="5075" y="5395"/>
                    <a:pt x="5081" y="5252"/>
                  </a:cubicBezTo>
                  <a:lnTo>
                    <a:pt x="5083" y="5252"/>
                  </a:lnTo>
                  <a:cubicBezTo>
                    <a:pt x="5369" y="5158"/>
                    <a:pt x="5656" y="5064"/>
                    <a:pt x="5940" y="4973"/>
                  </a:cubicBezTo>
                  <a:cubicBezTo>
                    <a:pt x="6052" y="4936"/>
                    <a:pt x="6018" y="4772"/>
                    <a:pt x="5918" y="4772"/>
                  </a:cubicBezTo>
                  <a:cubicBezTo>
                    <a:pt x="5908" y="4772"/>
                    <a:pt x="5898" y="4773"/>
                    <a:pt x="5887" y="4777"/>
                  </a:cubicBezTo>
                  <a:cubicBezTo>
                    <a:pt x="5629" y="4862"/>
                    <a:pt x="5369" y="4945"/>
                    <a:pt x="5109" y="5030"/>
                  </a:cubicBezTo>
                  <a:cubicBezTo>
                    <a:pt x="5119" y="4988"/>
                    <a:pt x="5134" y="4943"/>
                    <a:pt x="5147" y="4900"/>
                  </a:cubicBezTo>
                  <a:cubicBezTo>
                    <a:pt x="5326" y="4397"/>
                    <a:pt x="5757" y="3997"/>
                    <a:pt x="6170" y="3679"/>
                  </a:cubicBezTo>
                  <a:cubicBezTo>
                    <a:pt x="6609" y="3342"/>
                    <a:pt x="7091" y="3065"/>
                    <a:pt x="7557" y="2763"/>
                  </a:cubicBezTo>
                  <a:cubicBezTo>
                    <a:pt x="8067" y="2437"/>
                    <a:pt x="8559" y="2081"/>
                    <a:pt x="9041" y="1714"/>
                  </a:cubicBezTo>
                  <a:cubicBezTo>
                    <a:pt x="9591" y="1296"/>
                    <a:pt x="10128" y="862"/>
                    <a:pt x="10665" y="427"/>
                  </a:cubicBezTo>
                  <a:cubicBezTo>
                    <a:pt x="10707" y="393"/>
                    <a:pt x="10699" y="320"/>
                    <a:pt x="10665" y="286"/>
                  </a:cubicBezTo>
                  <a:cubicBezTo>
                    <a:pt x="10646" y="266"/>
                    <a:pt x="10622" y="257"/>
                    <a:pt x="10598" y="257"/>
                  </a:cubicBezTo>
                  <a:cubicBezTo>
                    <a:pt x="10572" y="257"/>
                    <a:pt x="10544" y="268"/>
                    <a:pt x="10522" y="286"/>
                  </a:cubicBezTo>
                  <a:cubicBezTo>
                    <a:pt x="10064" y="659"/>
                    <a:pt x="9603" y="1030"/>
                    <a:pt x="9134" y="1392"/>
                  </a:cubicBezTo>
                  <a:cubicBezTo>
                    <a:pt x="9109" y="960"/>
                    <a:pt x="9081" y="529"/>
                    <a:pt x="9058" y="96"/>
                  </a:cubicBezTo>
                  <a:cubicBezTo>
                    <a:pt x="9053" y="33"/>
                    <a:pt x="9001" y="1"/>
                    <a:pt x="89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5126100" y="728025"/>
              <a:ext cx="40950" cy="51475"/>
            </a:xfrm>
            <a:custGeom>
              <a:avLst/>
              <a:gdLst/>
              <a:ahLst/>
              <a:cxnLst/>
              <a:rect l="l" t="t" r="r" b="b"/>
              <a:pathLst>
                <a:path w="1638" h="2059" extrusionOk="0">
                  <a:moveTo>
                    <a:pt x="819" y="0"/>
                  </a:moveTo>
                  <a:cubicBezTo>
                    <a:pt x="819" y="0"/>
                    <a:pt x="0" y="661"/>
                    <a:pt x="147" y="1404"/>
                  </a:cubicBezTo>
                  <a:cubicBezTo>
                    <a:pt x="264" y="1999"/>
                    <a:pt x="625" y="2058"/>
                    <a:pt x="764" y="2058"/>
                  </a:cubicBezTo>
                  <a:cubicBezTo>
                    <a:pt x="798" y="2058"/>
                    <a:pt x="819" y="2054"/>
                    <a:pt x="819" y="2054"/>
                  </a:cubicBezTo>
                  <a:cubicBezTo>
                    <a:pt x="819" y="2054"/>
                    <a:pt x="839" y="2058"/>
                    <a:pt x="873" y="2058"/>
                  </a:cubicBezTo>
                  <a:cubicBezTo>
                    <a:pt x="1011" y="2058"/>
                    <a:pt x="1370" y="1999"/>
                    <a:pt x="1490" y="1404"/>
                  </a:cubicBezTo>
                  <a:cubicBezTo>
                    <a:pt x="1637" y="661"/>
                    <a:pt x="819" y="0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43"/>
          <p:cNvGrpSpPr/>
          <p:nvPr/>
        </p:nvGrpSpPr>
        <p:grpSpPr>
          <a:xfrm rot="-1041540">
            <a:off x="781352" y="2922514"/>
            <a:ext cx="1345951" cy="1414389"/>
            <a:chOff x="1711825" y="652775"/>
            <a:chExt cx="502975" cy="528550"/>
          </a:xfrm>
        </p:grpSpPr>
        <p:sp>
          <p:nvSpPr>
            <p:cNvPr id="1100" name="Google Shape;1100;p43"/>
            <p:cNvSpPr/>
            <p:nvPr/>
          </p:nvSpPr>
          <p:spPr>
            <a:xfrm>
              <a:off x="1712000" y="656000"/>
              <a:ext cx="502800" cy="525325"/>
            </a:xfrm>
            <a:custGeom>
              <a:avLst/>
              <a:gdLst/>
              <a:ahLst/>
              <a:cxnLst/>
              <a:rect l="l" t="t" r="r" b="b"/>
              <a:pathLst>
                <a:path w="20112" h="21013" extrusionOk="0">
                  <a:moveTo>
                    <a:pt x="878" y="8342"/>
                  </a:moveTo>
                  <a:cubicBezTo>
                    <a:pt x="882" y="8353"/>
                    <a:pt x="878" y="8357"/>
                    <a:pt x="878" y="8366"/>
                  </a:cubicBezTo>
                  <a:lnTo>
                    <a:pt x="867" y="8366"/>
                  </a:lnTo>
                  <a:cubicBezTo>
                    <a:pt x="874" y="8357"/>
                    <a:pt x="876" y="8351"/>
                    <a:pt x="878" y="8342"/>
                  </a:cubicBezTo>
                  <a:close/>
                  <a:moveTo>
                    <a:pt x="10008" y="1"/>
                  </a:moveTo>
                  <a:cubicBezTo>
                    <a:pt x="7971" y="1"/>
                    <a:pt x="6117" y="798"/>
                    <a:pt x="4742" y="2096"/>
                  </a:cubicBezTo>
                  <a:cubicBezTo>
                    <a:pt x="4552" y="2202"/>
                    <a:pt x="4409" y="2375"/>
                    <a:pt x="4271" y="2537"/>
                  </a:cubicBezTo>
                  <a:cubicBezTo>
                    <a:pt x="4115" y="2718"/>
                    <a:pt x="3966" y="2901"/>
                    <a:pt x="3826" y="3091"/>
                  </a:cubicBezTo>
                  <a:cubicBezTo>
                    <a:pt x="3540" y="3470"/>
                    <a:pt x="3282" y="3871"/>
                    <a:pt x="3080" y="4302"/>
                  </a:cubicBezTo>
                  <a:cubicBezTo>
                    <a:pt x="2977" y="4515"/>
                    <a:pt x="2890" y="4732"/>
                    <a:pt x="2822" y="4958"/>
                  </a:cubicBezTo>
                  <a:cubicBezTo>
                    <a:pt x="2800" y="5026"/>
                    <a:pt x="2781" y="5094"/>
                    <a:pt x="2762" y="5160"/>
                  </a:cubicBezTo>
                  <a:cubicBezTo>
                    <a:pt x="2666" y="5438"/>
                    <a:pt x="2587" y="5721"/>
                    <a:pt x="2523" y="6011"/>
                  </a:cubicBezTo>
                  <a:cubicBezTo>
                    <a:pt x="2517" y="6024"/>
                    <a:pt x="2515" y="6034"/>
                    <a:pt x="2508" y="6049"/>
                  </a:cubicBezTo>
                  <a:cubicBezTo>
                    <a:pt x="2476" y="6130"/>
                    <a:pt x="2440" y="6213"/>
                    <a:pt x="2408" y="6296"/>
                  </a:cubicBezTo>
                  <a:cubicBezTo>
                    <a:pt x="2136" y="6320"/>
                    <a:pt x="1869" y="6407"/>
                    <a:pt x="1645" y="6567"/>
                  </a:cubicBezTo>
                  <a:cubicBezTo>
                    <a:pt x="1098" y="6966"/>
                    <a:pt x="791" y="7665"/>
                    <a:pt x="708" y="8323"/>
                  </a:cubicBezTo>
                  <a:cubicBezTo>
                    <a:pt x="703" y="8372"/>
                    <a:pt x="755" y="8415"/>
                    <a:pt x="799" y="8415"/>
                  </a:cubicBezTo>
                  <a:cubicBezTo>
                    <a:pt x="808" y="8415"/>
                    <a:pt x="812" y="8415"/>
                    <a:pt x="818" y="8411"/>
                  </a:cubicBezTo>
                  <a:lnTo>
                    <a:pt x="818" y="8411"/>
                  </a:lnTo>
                  <a:cubicBezTo>
                    <a:pt x="801" y="8451"/>
                    <a:pt x="818" y="8502"/>
                    <a:pt x="867" y="8513"/>
                  </a:cubicBezTo>
                  <a:cubicBezTo>
                    <a:pt x="588" y="8641"/>
                    <a:pt x="394" y="8918"/>
                    <a:pt x="384" y="9246"/>
                  </a:cubicBezTo>
                  <a:lnTo>
                    <a:pt x="15" y="20147"/>
                  </a:lnTo>
                  <a:cubicBezTo>
                    <a:pt x="0" y="20620"/>
                    <a:pt x="377" y="21012"/>
                    <a:pt x="853" y="21012"/>
                  </a:cubicBezTo>
                  <a:lnTo>
                    <a:pt x="19281" y="21012"/>
                  </a:lnTo>
                  <a:cubicBezTo>
                    <a:pt x="19737" y="21010"/>
                    <a:pt x="20112" y="20637"/>
                    <a:pt x="20112" y="20172"/>
                  </a:cubicBezTo>
                  <a:lnTo>
                    <a:pt x="20112" y="9272"/>
                  </a:lnTo>
                  <a:cubicBezTo>
                    <a:pt x="20112" y="8905"/>
                    <a:pt x="19873" y="8590"/>
                    <a:pt x="19543" y="8479"/>
                  </a:cubicBezTo>
                  <a:cubicBezTo>
                    <a:pt x="19551" y="8474"/>
                    <a:pt x="19558" y="8470"/>
                    <a:pt x="19564" y="8464"/>
                  </a:cubicBezTo>
                  <a:cubicBezTo>
                    <a:pt x="19590" y="8453"/>
                    <a:pt x="19605" y="8430"/>
                    <a:pt x="19607" y="8404"/>
                  </a:cubicBezTo>
                  <a:cubicBezTo>
                    <a:pt x="19639" y="8387"/>
                    <a:pt x="19662" y="8357"/>
                    <a:pt x="19658" y="8323"/>
                  </a:cubicBezTo>
                  <a:cubicBezTo>
                    <a:pt x="19575" y="7669"/>
                    <a:pt x="19268" y="6968"/>
                    <a:pt x="18720" y="6567"/>
                  </a:cubicBezTo>
                  <a:cubicBezTo>
                    <a:pt x="18457" y="6376"/>
                    <a:pt x="18136" y="6289"/>
                    <a:pt x="17814" y="6289"/>
                  </a:cubicBezTo>
                  <a:cubicBezTo>
                    <a:pt x="17751" y="6289"/>
                    <a:pt x="17688" y="6292"/>
                    <a:pt x="17625" y="6299"/>
                  </a:cubicBezTo>
                  <a:cubicBezTo>
                    <a:pt x="17650" y="6203"/>
                    <a:pt x="17606" y="6092"/>
                    <a:pt x="17582" y="6000"/>
                  </a:cubicBezTo>
                  <a:cubicBezTo>
                    <a:pt x="17548" y="5864"/>
                    <a:pt x="17512" y="5732"/>
                    <a:pt x="17478" y="5595"/>
                  </a:cubicBezTo>
                  <a:cubicBezTo>
                    <a:pt x="17358" y="5129"/>
                    <a:pt x="17254" y="4606"/>
                    <a:pt x="16894" y="4255"/>
                  </a:cubicBezTo>
                  <a:cubicBezTo>
                    <a:pt x="16881" y="4242"/>
                    <a:pt x="16868" y="4229"/>
                    <a:pt x="16856" y="4219"/>
                  </a:cubicBezTo>
                  <a:cubicBezTo>
                    <a:pt x="15592" y="1717"/>
                    <a:pt x="13000" y="1"/>
                    <a:pt x="10008" y="1"/>
                  </a:cubicBezTo>
                  <a:close/>
                </a:path>
              </a:pathLst>
            </a:custGeom>
            <a:solidFill>
              <a:srgbClr val="274263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1711825" y="863650"/>
              <a:ext cx="502975" cy="314375"/>
            </a:xfrm>
            <a:custGeom>
              <a:avLst/>
              <a:gdLst/>
              <a:ahLst/>
              <a:cxnLst/>
              <a:rect l="l" t="t" r="r" b="b"/>
              <a:pathLst>
                <a:path w="20119" h="12575" extrusionOk="0">
                  <a:moveTo>
                    <a:pt x="1222" y="0"/>
                  </a:moveTo>
                  <a:cubicBezTo>
                    <a:pt x="772" y="0"/>
                    <a:pt x="401" y="356"/>
                    <a:pt x="384" y="810"/>
                  </a:cubicBezTo>
                  <a:lnTo>
                    <a:pt x="18" y="11711"/>
                  </a:lnTo>
                  <a:cubicBezTo>
                    <a:pt x="1" y="12182"/>
                    <a:pt x="380" y="12574"/>
                    <a:pt x="853" y="12574"/>
                  </a:cubicBezTo>
                  <a:lnTo>
                    <a:pt x="19284" y="12574"/>
                  </a:lnTo>
                  <a:cubicBezTo>
                    <a:pt x="19746" y="12574"/>
                    <a:pt x="20119" y="12197"/>
                    <a:pt x="20119" y="11737"/>
                  </a:cubicBezTo>
                  <a:lnTo>
                    <a:pt x="20119" y="836"/>
                  </a:lnTo>
                  <a:cubicBezTo>
                    <a:pt x="20119" y="373"/>
                    <a:pt x="19744" y="0"/>
                    <a:pt x="19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1769000" y="960275"/>
              <a:ext cx="37325" cy="13000"/>
            </a:xfrm>
            <a:custGeom>
              <a:avLst/>
              <a:gdLst/>
              <a:ahLst/>
              <a:cxnLst/>
              <a:rect l="l" t="t" r="r" b="b"/>
              <a:pathLst>
                <a:path w="1493" h="520" extrusionOk="0">
                  <a:moveTo>
                    <a:pt x="183" y="1"/>
                  </a:moveTo>
                  <a:cubicBezTo>
                    <a:pt x="140" y="1"/>
                    <a:pt x="100" y="14"/>
                    <a:pt x="66" y="44"/>
                  </a:cubicBezTo>
                  <a:cubicBezTo>
                    <a:pt x="24" y="82"/>
                    <a:pt x="0" y="136"/>
                    <a:pt x="0" y="189"/>
                  </a:cubicBezTo>
                  <a:cubicBezTo>
                    <a:pt x="0" y="287"/>
                    <a:pt x="71" y="366"/>
                    <a:pt x="175" y="379"/>
                  </a:cubicBezTo>
                  <a:lnTo>
                    <a:pt x="1292" y="519"/>
                  </a:lnTo>
                  <a:lnTo>
                    <a:pt x="1313" y="519"/>
                  </a:lnTo>
                  <a:cubicBezTo>
                    <a:pt x="1354" y="519"/>
                    <a:pt x="1394" y="504"/>
                    <a:pt x="1426" y="475"/>
                  </a:cubicBezTo>
                  <a:cubicBezTo>
                    <a:pt x="1469" y="436"/>
                    <a:pt x="1492" y="383"/>
                    <a:pt x="1492" y="330"/>
                  </a:cubicBezTo>
                  <a:cubicBezTo>
                    <a:pt x="1492" y="232"/>
                    <a:pt x="1420" y="157"/>
                    <a:pt x="1315" y="144"/>
                  </a:cubicBezTo>
                  <a:lnTo>
                    <a:pt x="201" y="1"/>
                  </a:lnTo>
                  <a:cubicBezTo>
                    <a:pt x="195" y="1"/>
                    <a:pt x="189" y="1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1763675" y="1035325"/>
              <a:ext cx="39400" cy="16425"/>
            </a:xfrm>
            <a:custGeom>
              <a:avLst/>
              <a:gdLst/>
              <a:ahLst/>
              <a:cxnLst/>
              <a:rect l="l" t="t" r="r" b="b"/>
              <a:pathLst>
                <a:path w="1576" h="657" extrusionOk="0">
                  <a:moveTo>
                    <a:pt x="1374" y="0"/>
                  </a:moveTo>
                  <a:cubicBezTo>
                    <a:pt x="1354" y="0"/>
                    <a:pt x="1334" y="4"/>
                    <a:pt x="1313" y="11"/>
                  </a:cubicBezTo>
                  <a:cubicBezTo>
                    <a:pt x="938" y="136"/>
                    <a:pt x="548" y="230"/>
                    <a:pt x="158" y="286"/>
                  </a:cubicBezTo>
                  <a:cubicBezTo>
                    <a:pt x="109" y="294"/>
                    <a:pt x="69" y="320"/>
                    <a:pt x="41" y="362"/>
                  </a:cubicBezTo>
                  <a:cubicBezTo>
                    <a:pt x="11" y="411"/>
                    <a:pt x="0" y="469"/>
                    <a:pt x="13" y="520"/>
                  </a:cubicBezTo>
                  <a:cubicBezTo>
                    <a:pt x="37" y="605"/>
                    <a:pt x="109" y="656"/>
                    <a:pt x="196" y="656"/>
                  </a:cubicBezTo>
                  <a:cubicBezTo>
                    <a:pt x="207" y="656"/>
                    <a:pt x="222" y="656"/>
                    <a:pt x="233" y="652"/>
                  </a:cubicBezTo>
                  <a:cubicBezTo>
                    <a:pt x="633" y="595"/>
                    <a:pt x="1034" y="501"/>
                    <a:pt x="1420" y="371"/>
                  </a:cubicBezTo>
                  <a:cubicBezTo>
                    <a:pt x="1524" y="337"/>
                    <a:pt x="1575" y="230"/>
                    <a:pt x="1543" y="126"/>
                  </a:cubicBezTo>
                  <a:cubicBezTo>
                    <a:pt x="1518" y="48"/>
                    <a:pt x="1450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1794625" y="1113450"/>
              <a:ext cx="28050" cy="31100"/>
            </a:xfrm>
            <a:custGeom>
              <a:avLst/>
              <a:gdLst/>
              <a:ahLst/>
              <a:cxnLst/>
              <a:rect l="l" t="t" r="r" b="b"/>
              <a:pathLst>
                <a:path w="1122" h="1244" extrusionOk="0">
                  <a:moveTo>
                    <a:pt x="920" y="0"/>
                  </a:moveTo>
                  <a:cubicBezTo>
                    <a:pt x="870" y="0"/>
                    <a:pt x="824" y="25"/>
                    <a:pt x="789" y="68"/>
                  </a:cubicBezTo>
                  <a:lnTo>
                    <a:pt x="77" y="926"/>
                  </a:lnTo>
                  <a:cubicBezTo>
                    <a:pt x="1" y="1020"/>
                    <a:pt x="32" y="1140"/>
                    <a:pt x="107" y="1201"/>
                  </a:cubicBezTo>
                  <a:cubicBezTo>
                    <a:pt x="141" y="1231"/>
                    <a:pt x="182" y="1244"/>
                    <a:pt x="222" y="1244"/>
                  </a:cubicBezTo>
                  <a:cubicBezTo>
                    <a:pt x="273" y="1244"/>
                    <a:pt x="320" y="1223"/>
                    <a:pt x="354" y="1178"/>
                  </a:cubicBezTo>
                  <a:lnTo>
                    <a:pt x="1066" y="317"/>
                  </a:lnTo>
                  <a:cubicBezTo>
                    <a:pt x="1111" y="264"/>
                    <a:pt x="1122" y="191"/>
                    <a:pt x="1098" y="127"/>
                  </a:cubicBezTo>
                  <a:cubicBezTo>
                    <a:pt x="1077" y="63"/>
                    <a:pt x="1017" y="16"/>
                    <a:pt x="951" y="4"/>
                  </a:cubicBezTo>
                  <a:cubicBezTo>
                    <a:pt x="940" y="1"/>
                    <a:pt x="930" y="0"/>
                    <a:pt x="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2124200" y="1115825"/>
              <a:ext cx="36425" cy="27400"/>
            </a:xfrm>
            <a:custGeom>
              <a:avLst/>
              <a:gdLst/>
              <a:ahLst/>
              <a:cxnLst/>
              <a:rect l="l" t="t" r="r" b="b"/>
              <a:pathLst>
                <a:path w="1457" h="1096" extrusionOk="0">
                  <a:moveTo>
                    <a:pt x="186" y="0"/>
                  </a:moveTo>
                  <a:cubicBezTo>
                    <a:pt x="162" y="0"/>
                    <a:pt x="137" y="6"/>
                    <a:pt x="114" y="17"/>
                  </a:cubicBezTo>
                  <a:cubicBezTo>
                    <a:pt x="52" y="47"/>
                    <a:pt x="9" y="111"/>
                    <a:pt x="7" y="179"/>
                  </a:cubicBezTo>
                  <a:cubicBezTo>
                    <a:pt x="1" y="245"/>
                    <a:pt x="33" y="309"/>
                    <a:pt x="90" y="350"/>
                  </a:cubicBezTo>
                  <a:lnTo>
                    <a:pt x="1152" y="1064"/>
                  </a:lnTo>
                  <a:cubicBezTo>
                    <a:pt x="1184" y="1085"/>
                    <a:pt x="1220" y="1096"/>
                    <a:pt x="1254" y="1096"/>
                  </a:cubicBezTo>
                  <a:cubicBezTo>
                    <a:pt x="1310" y="1096"/>
                    <a:pt x="1365" y="1066"/>
                    <a:pt x="1403" y="1013"/>
                  </a:cubicBezTo>
                  <a:cubicBezTo>
                    <a:pt x="1457" y="936"/>
                    <a:pt x="1450" y="814"/>
                    <a:pt x="1352" y="746"/>
                  </a:cubicBezTo>
                  <a:lnTo>
                    <a:pt x="289" y="32"/>
                  </a:lnTo>
                  <a:cubicBezTo>
                    <a:pt x="256" y="11"/>
                    <a:pt x="221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2125375" y="1037650"/>
              <a:ext cx="37125" cy="9475"/>
            </a:xfrm>
            <a:custGeom>
              <a:avLst/>
              <a:gdLst/>
              <a:ahLst/>
              <a:cxnLst/>
              <a:rect l="l" t="t" r="r" b="b"/>
              <a:pathLst>
                <a:path w="1485" h="379" extrusionOk="0">
                  <a:moveTo>
                    <a:pt x="184" y="1"/>
                  </a:moveTo>
                  <a:cubicBezTo>
                    <a:pt x="78" y="1"/>
                    <a:pt x="1" y="80"/>
                    <a:pt x="1" y="191"/>
                  </a:cubicBezTo>
                  <a:cubicBezTo>
                    <a:pt x="1" y="297"/>
                    <a:pt x="80" y="378"/>
                    <a:pt x="184" y="378"/>
                  </a:cubicBezTo>
                  <a:lnTo>
                    <a:pt x="1301" y="378"/>
                  </a:lnTo>
                  <a:cubicBezTo>
                    <a:pt x="1407" y="378"/>
                    <a:pt x="1484" y="299"/>
                    <a:pt x="1484" y="191"/>
                  </a:cubicBezTo>
                  <a:cubicBezTo>
                    <a:pt x="1484" y="80"/>
                    <a:pt x="1407" y="1"/>
                    <a:pt x="1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3"/>
            <p:cNvSpPr/>
            <p:nvPr/>
          </p:nvSpPr>
          <p:spPr>
            <a:xfrm>
              <a:off x="2118350" y="952000"/>
              <a:ext cx="40950" cy="21225"/>
            </a:xfrm>
            <a:custGeom>
              <a:avLst/>
              <a:gdLst/>
              <a:ahLst/>
              <a:cxnLst/>
              <a:rect l="l" t="t" r="r" b="b"/>
              <a:pathLst>
                <a:path w="1638" h="849" extrusionOk="0">
                  <a:moveTo>
                    <a:pt x="1444" y="0"/>
                  </a:moveTo>
                  <a:cubicBezTo>
                    <a:pt x="1416" y="0"/>
                    <a:pt x="1387" y="6"/>
                    <a:pt x="1358" y="19"/>
                  </a:cubicBezTo>
                  <a:cubicBezTo>
                    <a:pt x="970" y="190"/>
                    <a:pt x="565" y="345"/>
                    <a:pt x="156" y="477"/>
                  </a:cubicBezTo>
                  <a:cubicBezTo>
                    <a:pt x="54" y="509"/>
                    <a:pt x="1" y="616"/>
                    <a:pt x="37" y="720"/>
                  </a:cubicBezTo>
                  <a:cubicBezTo>
                    <a:pt x="62" y="799"/>
                    <a:pt x="128" y="848"/>
                    <a:pt x="207" y="848"/>
                  </a:cubicBezTo>
                  <a:cubicBezTo>
                    <a:pt x="224" y="848"/>
                    <a:pt x="246" y="846"/>
                    <a:pt x="265" y="837"/>
                  </a:cubicBezTo>
                  <a:cubicBezTo>
                    <a:pt x="683" y="701"/>
                    <a:pt x="1107" y="539"/>
                    <a:pt x="1524" y="356"/>
                  </a:cubicBezTo>
                  <a:cubicBezTo>
                    <a:pt x="1567" y="337"/>
                    <a:pt x="1603" y="298"/>
                    <a:pt x="1618" y="251"/>
                  </a:cubicBezTo>
                  <a:cubicBezTo>
                    <a:pt x="1637" y="198"/>
                    <a:pt x="1631" y="138"/>
                    <a:pt x="1605" y="94"/>
                  </a:cubicBezTo>
                  <a:cubicBezTo>
                    <a:pt x="1571" y="34"/>
                    <a:pt x="1510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1731650" y="652775"/>
              <a:ext cx="470850" cy="278675"/>
            </a:xfrm>
            <a:custGeom>
              <a:avLst/>
              <a:gdLst/>
              <a:ahLst/>
              <a:cxnLst/>
              <a:rect l="l" t="t" r="r" b="b"/>
              <a:pathLst>
                <a:path w="18834" h="11147" extrusionOk="0">
                  <a:moveTo>
                    <a:pt x="9220" y="0"/>
                  </a:moveTo>
                  <a:cubicBezTo>
                    <a:pt x="5424" y="0"/>
                    <a:pt x="2274" y="2758"/>
                    <a:pt x="1663" y="6379"/>
                  </a:cubicBezTo>
                  <a:cubicBezTo>
                    <a:pt x="1345" y="6426"/>
                    <a:pt x="1040" y="6566"/>
                    <a:pt x="795" y="6775"/>
                  </a:cubicBezTo>
                  <a:cubicBezTo>
                    <a:pt x="333" y="7161"/>
                    <a:pt x="103" y="7771"/>
                    <a:pt x="96" y="8365"/>
                  </a:cubicBezTo>
                  <a:lnTo>
                    <a:pt x="92" y="8365"/>
                  </a:lnTo>
                  <a:cubicBezTo>
                    <a:pt x="0" y="8365"/>
                    <a:pt x="0" y="8512"/>
                    <a:pt x="92" y="8512"/>
                  </a:cubicBezTo>
                  <a:lnTo>
                    <a:pt x="1386" y="8512"/>
                  </a:lnTo>
                  <a:cubicBezTo>
                    <a:pt x="1343" y="8936"/>
                    <a:pt x="1335" y="9358"/>
                    <a:pt x="1364" y="9782"/>
                  </a:cubicBezTo>
                  <a:cubicBezTo>
                    <a:pt x="1381" y="10023"/>
                    <a:pt x="1399" y="10270"/>
                    <a:pt x="1458" y="10505"/>
                  </a:cubicBezTo>
                  <a:cubicBezTo>
                    <a:pt x="1507" y="10690"/>
                    <a:pt x="1601" y="10888"/>
                    <a:pt x="1778" y="10982"/>
                  </a:cubicBezTo>
                  <a:cubicBezTo>
                    <a:pt x="1853" y="11021"/>
                    <a:pt x="1940" y="11043"/>
                    <a:pt x="2025" y="11043"/>
                  </a:cubicBezTo>
                  <a:cubicBezTo>
                    <a:pt x="2121" y="11043"/>
                    <a:pt x="2214" y="11015"/>
                    <a:pt x="2287" y="10950"/>
                  </a:cubicBezTo>
                  <a:cubicBezTo>
                    <a:pt x="2343" y="11063"/>
                    <a:pt x="2445" y="11146"/>
                    <a:pt x="2581" y="11146"/>
                  </a:cubicBezTo>
                  <a:cubicBezTo>
                    <a:pt x="2583" y="11146"/>
                    <a:pt x="2585" y="11146"/>
                    <a:pt x="2587" y="11146"/>
                  </a:cubicBezTo>
                  <a:cubicBezTo>
                    <a:pt x="2729" y="11146"/>
                    <a:pt x="2853" y="11060"/>
                    <a:pt x="2929" y="10942"/>
                  </a:cubicBezTo>
                  <a:cubicBezTo>
                    <a:pt x="2969" y="10878"/>
                    <a:pt x="2997" y="10807"/>
                    <a:pt x="3014" y="10739"/>
                  </a:cubicBezTo>
                  <a:cubicBezTo>
                    <a:pt x="3097" y="10895"/>
                    <a:pt x="3242" y="11070"/>
                    <a:pt x="3407" y="11070"/>
                  </a:cubicBezTo>
                  <a:cubicBezTo>
                    <a:pt x="3462" y="11070"/>
                    <a:pt x="3519" y="11051"/>
                    <a:pt x="3577" y="11006"/>
                  </a:cubicBezTo>
                  <a:cubicBezTo>
                    <a:pt x="3579" y="11004"/>
                    <a:pt x="3585" y="10999"/>
                    <a:pt x="3587" y="10995"/>
                  </a:cubicBezTo>
                  <a:cubicBezTo>
                    <a:pt x="3598" y="10986"/>
                    <a:pt x="3606" y="10976"/>
                    <a:pt x="3609" y="10963"/>
                  </a:cubicBezTo>
                  <a:cubicBezTo>
                    <a:pt x="3662" y="10810"/>
                    <a:pt x="3707" y="10654"/>
                    <a:pt x="3745" y="10496"/>
                  </a:cubicBezTo>
                  <a:cubicBezTo>
                    <a:pt x="3800" y="10302"/>
                    <a:pt x="3832" y="10102"/>
                    <a:pt x="3839" y="9900"/>
                  </a:cubicBezTo>
                  <a:cubicBezTo>
                    <a:pt x="3839" y="9853"/>
                    <a:pt x="3805" y="9830"/>
                    <a:pt x="3769" y="9830"/>
                  </a:cubicBezTo>
                  <a:cubicBezTo>
                    <a:pt x="3753" y="9830"/>
                    <a:pt x="3737" y="9835"/>
                    <a:pt x="3724" y="9844"/>
                  </a:cubicBezTo>
                  <a:cubicBezTo>
                    <a:pt x="3753" y="9565"/>
                    <a:pt x="3777" y="9284"/>
                    <a:pt x="3781" y="9002"/>
                  </a:cubicBezTo>
                  <a:cubicBezTo>
                    <a:pt x="3785" y="8836"/>
                    <a:pt x="3779" y="8672"/>
                    <a:pt x="3764" y="8506"/>
                  </a:cubicBezTo>
                  <a:lnTo>
                    <a:pt x="15083" y="8506"/>
                  </a:lnTo>
                  <a:cubicBezTo>
                    <a:pt x="15042" y="9105"/>
                    <a:pt x="15038" y="9708"/>
                    <a:pt x="15070" y="10311"/>
                  </a:cubicBezTo>
                  <a:cubicBezTo>
                    <a:pt x="15083" y="10541"/>
                    <a:pt x="15066" y="10880"/>
                    <a:pt x="15326" y="10986"/>
                  </a:cubicBezTo>
                  <a:cubicBezTo>
                    <a:pt x="15372" y="11006"/>
                    <a:pt x="15419" y="11015"/>
                    <a:pt x="15465" y="11015"/>
                  </a:cubicBezTo>
                  <a:cubicBezTo>
                    <a:pt x="15615" y="11015"/>
                    <a:pt x="15758" y="10922"/>
                    <a:pt x="15848" y="10795"/>
                  </a:cubicBezTo>
                  <a:cubicBezTo>
                    <a:pt x="15876" y="10908"/>
                    <a:pt x="15933" y="11008"/>
                    <a:pt x="16040" y="11063"/>
                  </a:cubicBezTo>
                  <a:cubicBezTo>
                    <a:pt x="16090" y="11089"/>
                    <a:pt x="16142" y="11101"/>
                    <a:pt x="16194" y="11101"/>
                  </a:cubicBezTo>
                  <a:cubicBezTo>
                    <a:pt x="16330" y="11101"/>
                    <a:pt x="16463" y="11022"/>
                    <a:pt x="16551" y="10914"/>
                  </a:cubicBezTo>
                  <a:cubicBezTo>
                    <a:pt x="16558" y="10908"/>
                    <a:pt x="16564" y="10897"/>
                    <a:pt x="16572" y="10888"/>
                  </a:cubicBezTo>
                  <a:cubicBezTo>
                    <a:pt x="16624" y="10965"/>
                    <a:pt x="16717" y="11007"/>
                    <a:pt x="16815" y="11007"/>
                  </a:cubicBezTo>
                  <a:cubicBezTo>
                    <a:pt x="16842" y="11007"/>
                    <a:pt x="16869" y="11004"/>
                    <a:pt x="16896" y="10997"/>
                  </a:cubicBezTo>
                  <a:cubicBezTo>
                    <a:pt x="17097" y="10950"/>
                    <a:pt x="17180" y="10724"/>
                    <a:pt x="17229" y="10550"/>
                  </a:cubicBezTo>
                  <a:cubicBezTo>
                    <a:pt x="17365" y="10057"/>
                    <a:pt x="17442" y="9546"/>
                    <a:pt x="17457" y="9034"/>
                  </a:cubicBezTo>
                  <a:cubicBezTo>
                    <a:pt x="17461" y="8845"/>
                    <a:pt x="17459" y="8653"/>
                    <a:pt x="17446" y="8463"/>
                  </a:cubicBezTo>
                  <a:lnTo>
                    <a:pt x="18682" y="8463"/>
                  </a:lnTo>
                  <a:cubicBezTo>
                    <a:pt x="18695" y="8475"/>
                    <a:pt x="18711" y="8480"/>
                    <a:pt x="18727" y="8480"/>
                  </a:cubicBezTo>
                  <a:cubicBezTo>
                    <a:pt x="18748" y="8480"/>
                    <a:pt x="18768" y="8472"/>
                    <a:pt x="18783" y="8459"/>
                  </a:cubicBezTo>
                  <a:cubicBezTo>
                    <a:pt x="18834" y="8440"/>
                    <a:pt x="18834" y="8350"/>
                    <a:pt x="18778" y="8329"/>
                  </a:cubicBezTo>
                  <a:cubicBezTo>
                    <a:pt x="18659" y="7909"/>
                    <a:pt x="18523" y="7483"/>
                    <a:pt x="18271" y="7125"/>
                  </a:cubicBezTo>
                  <a:cubicBezTo>
                    <a:pt x="18043" y="6794"/>
                    <a:pt x="17717" y="6522"/>
                    <a:pt x="17318" y="6432"/>
                  </a:cubicBezTo>
                  <a:cubicBezTo>
                    <a:pt x="17207" y="6407"/>
                    <a:pt x="17093" y="6395"/>
                    <a:pt x="16981" y="6395"/>
                  </a:cubicBezTo>
                  <a:cubicBezTo>
                    <a:pt x="16915" y="6395"/>
                    <a:pt x="16849" y="6399"/>
                    <a:pt x="16783" y="6407"/>
                  </a:cubicBezTo>
                  <a:cubicBezTo>
                    <a:pt x="16180" y="2773"/>
                    <a:pt x="13024" y="0"/>
                    <a:pt x="9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2063900" y="734850"/>
              <a:ext cx="89850" cy="84025"/>
            </a:xfrm>
            <a:custGeom>
              <a:avLst/>
              <a:gdLst/>
              <a:ahLst/>
              <a:cxnLst/>
              <a:rect l="l" t="t" r="r" b="b"/>
              <a:pathLst>
                <a:path w="3594" h="3361" extrusionOk="0">
                  <a:moveTo>
                    <a:pt x="1262" y="0"/>
                  </a:moveTo>
                  <a:cubicBezTo>
                    <a:pt x="1099" y="0"/>
                    <a:pt x="944" y="90"/>
                    <a:pt x="840" y="210"/>
                  </a:cubicBezTo>
                  <a:cubicBezTo>
                    <a:pt x="704" y="359"/>
                    <a:pt x="638" y="553"/>
                    <a:pt x="580" y="743"/>
                  </a:cubicBezTo>
                  <a:cubicBezTo>
                    <a:pt x="280" y="758"/>
                    <a:pt x="43" y="1058"/>
                    <a:pt x="90" y="1357"/>
                  </a:cubicBezTo>
                  <a:cubicBezTo>
                    <a:pt x="94" y="1382"/>
                    <a:pt x="107" y="1395"/>
                    <a:pt x="122" y="1404"/>
                  </a:cubicBezTo>
                  <a:cubicBezTo>
                    <a:pt x="0" y="1585"/>
                    <a:pt x="24" y="1841"/>
                    <a:pt x="158" y="2015"/>
                  </a:cubicBezTo>
                  <a:cubicBezTo>
                    <a:pt x="329" y="2243"/>
                    <a:pt x="616" y="2322"/>
                    <a:pt x="887" y="2341"/>
                  </a:cubicBezTo>
                  <a:cubicBezTo>
                    <a:pt x="1185" y="2363"/>
                    <a:pt x="1484" y="2329"/>
                    <a:pt x="1780" y="2395"/>
                  </a:cubicBezTo>
                  <a:cubicBezTo>
                    <a:pt x="1908" y="2425"/>
                    <a:pt x="2034" y="2469"/>
                    <a:pt x="2142" y="2542"/>
                  </a:cubicBezTo>
                  <a:cubicBezTo>
                    <a:pt x="2242" y="2608"/>
                    <a:pt x="2323" y="2697"/>
                    <a:pt x="2392" y="2793"/>
                  </a:cubicBezTo>
                  <a:cubicBezTo>
                    <a:pt x="2507" y="2947"/>
                    <a:pt x="2613" y="3117"/>
                    <a:pt x="2765" y="3226"/>
                  </a:cubicBezTo>
                  <a:cubicBezTo>
                    <a:pt x="2711" y="3264"/>
                    <a:pt x="2736" y="3360"/>
                    <a:pt x="2800" y="3360"/>
                  </a:cubicBezTo>
                  <a:cubicBezTo>
                    <a:pt x="2808" y="3360"/>
                    <a:pt x="2816" y="3359"/>
                    <a:pt x="2824" y="3356"/>
                  </a:cubicBezTo>
                  <a:cubicBezTo>
                    <a:pt x="2865" y="3343"/>
                    <a:pt x="2901" y="3330"/>
                    <a:pt x="2941" y="3313"/>
                  </a:cubicBezTo>
                  <a:cubicBezTo>
                    <a:pt x="2949" y="3316"/>
                    <a:pt x="2957" y="3317"/>
                    <a:pt x="2964" y="3317"/>
                  </a:cubicBezTo>
                  <a:cubicBezTo>
                    <a:pt x="2988" y="3317"/>
                    <a:pt x="3007" y="3304"/>
                    <a:pt x="3018" y="3288"/>
                  </a:cubicBezTo>
                  <a:cubicBezTo>
                    <a:pt x="3089" y="3262"/>
                    <a:pt x="3159" y="3237"/>
                    <a:pt x="3229" y="3213"/>
                  </a:cubicBezTo>
                  <a:cubicBezTo>
                    <a:pt x="3325" y="3177"/>
                    <a:pt x="3464" y="3153"/>
                    <a:pt x="3525" y="3064"/>
                  </a:cubicBezTo>
                  <a:cubicBezTo>
                    <a:pt x="3594" y="2962"/>
                    <a:pt x="3532" y="2823"/>
                    <a:pt x="3506" y="2714"/>
                  </a:cubicBezTo>
                  <a:cubicBezTo>
                    <a:pt x="3472" y="2578"/>
                    <a:pt x="3436" y="2446"/>
                    <a:pt x="3402" y="2309"/>
                  </a:cubicBezTo>
                  <a:cubicBezTo>
                    <a:pt x="3282" y="1843"/>
                    <a:pt x="3178" y="1321"/>
                    <a:pt x="2818" y="969"/>
                  </a:cubicBezTo>
                  <a:cubicBezTo>
                    <a:pt x="2641" y="796"/>
                    <a:pt x="2413" y="679"/>
                    <a:pt x="2164" y="671"/>
                  </a:cubicBezTo>
                  <a:lnTo>
                    <a:pt x="2151" y="671"/>
                  </a:lnTo>
                  <a:cubicBezTo>
                    <a:pt x="2027" y="519"/>
                    <a:pt x="1899" y="372"/>
                    <a:pt x="1759" y="242"/>
                  </a:cubicBezTo>
                  <a:cubicBezTo>
                    <a:pt x="1631" y="119"/>
                    <a:pt x="1475" y="12"/>
                    <a:pt x="1294" y="1"/>
                  </a:cubicBezTo>
                  <a:cubicBezTo>
                    <a:pt x="1283" y="1"/>
                    <a:pt x="1273" y="0"/>
                    <a:pt x="1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2016150" y="806000"/>
              <a:ext cx="101775" cy="58575"/>
            </a:xfrm>
            <a:custGeom>
              <a:avLst/>
              <a:gdLst/>
              <a:ahLst/>
              <a:cxnLst/>
              <a:rect l="l" t="t" r="r" b="b"/>
              <a:pathLst>
                <a:path w="4071" h="2343" extrusionOk="0">
                  <a:moveTo>
                    <a:pt x="1774" y="0"/>
                  </a:moveTo>
                  <a:cubicBezTo>
                    <a:pt x="1436" y="0"/>
                    <a:pt x="1118" y="191"/>
                    <a:pt x="853" y="393"/>
                  </a:cubicBezTo>
                  <a:cubicBezTo>
                    <a:pt x="538" y="636"/>
                    <a:pt x="235" y="915"/>
                    <a:pt x="110" y="1305"/>
                  </a:cubicBezTo>
                  <a:cubicBezTo>
                    <a:pt x="1" y="1639"/>
                    <a:pt x="24" y="1997"/>
                    <a:pt x="86" y="2343"/>
                  </a:cubicBezTo>
                  <a:lnTo>
                    <a:pt x="3605" y="2343"/>
                  </a:lnTo>
                  <a:cubicBezTo>
                    <a:pt x="3667" y="1980"/>
                    <a:pt x="3786" y="1631"/>
                    <a:pt x="3954" y="1305"/>
                  </a:cubicBezTo>
                  <a:cubicBezTo>
                    <a:pt x="3959" y="1306"/>
                    <a:pt x="3963" y="1306"/>
                    <a:pt x="3967" y="1306"/>
                  </a:cubicBezTo>
                  <a:cubicBezTo>
                    <a:pt x="4018" y="1306"/>
                    <a:pt x="4070" y="1253"/>
                    <a:pt x="4035" y="1198"/>
                  </a:cubicBezTo>
                  <a:cubicBezTo>
                    <a:pt x="4031" y="1188"/>
                    <a:pt x="4025" y="1179"/>
                    <a:pt x="4018" y="1168"/>
                  </a:cubicBezTo>
                  <a:cubicBezTo>
                    <a:pt x="4018" y="1141"/>
                    <a:pt x="4001" y="1117"/>
                    <a:pt x="3978" y="1104"/>
                  </a:cubicBezTo>
                  <a:cubicBezTo>
                    <a:pt x="3784" y="787"/>
                    <a:pt x="3562" y="465"/>
                    <a:pt x="3219" y="299"/>
                  </a:cubicBezTo>
                  <a:cubicBezTo>
                    <a:pt x="3130" y="256"/>
                    <a:pt x="3040" y="226"/>
                    <a:pt x="2944" y="212"/>
                  </a:cubicBezTo>
                  <a:cubicBezTo>
                    <a:pt x="2835" y="197"/>
                    <a:pt x="2722" y="199"/>
                    <a:pt x="2612" y="197"/>
                  </a:cubicBezTo>
                  <a:cubicBezTo>
                    <a:pt x="2497" y="192"/>
                    <a:pt x="2392" y="169"/>
                    <a:pt x="2286" y="133"/>
                  </a:cubicBezTo>
                  <a:cubicBezTo>
                    <a:pt x="2188" y="94"/>
                    <a:pt x="2089" y="50"/>
                    <a:pt x="1985" y="26"/>
                  </a:cubicBezTo>
                  <a:cubicBezTo>
                    <a:pt x="1914" y="8"/>
                    <a:pt x="1843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1769275" y="702575"/>
              <a:ext cx="132150" cy="161950"/>
            </a:xfrm>
            <a:custGeom>
              <a:avLst/>
              <a:gdLst/>
              <a:ahLst/>
              <a:cxnLst/>
              <a:rect l="l" t="t" r="r" b="b"/>
              <a:pathLst>
                <a:path w="5286" h="6478" extrusionOk="0">
                  <a:moveTo>
                    <a:pt x="2807" y="0"/>
                  </a:moveTo>
                  <a:cubicBezTo>
                    <a:pt x="2695" y="0"/>
                    <a:pt x="2582" y="30"/>
                    <a:pt x="2483" y="80"/>
                  </a:cubicBezTo>
                  <a:cubicBezTo>
                    <a:pt x="2276" y="184"/>
                    <a:pt x="2123" y="367"/>
                    <a:pt x="1976" y="538"/>
                  </a:cubicBezTo>
                  <a:cubicBezTo>
                    <a:pt x="1822" y="719"/>
                    <a:pt x="1673" y="905"/>
                    <a:pt x="1530" y="1092"/>
                  </a:cubicBezTo>
                  <a:cubicBezTo>
                    <a:pt x="1247" y="1471"/>
                    <a:pt x="987" y="1874"/>
                    <a:pt x="784" y="2303"/>
                  </a:cubicBezTo>
                  <a:cubicBezTo>
                    <a:pt x="684" y="2516"/>
                    <a:pt x="597" y="2733"/>
                    <a:pt x="526" y="2961"/>
                  </a:cubicBezTo>
                  <a:cubicBezTo>
                    <a:pt x="452" y="3200"/>
                    <a:pt x="399" y="3447"/>
                    <a:pt x="333" y="3690"/>
                  </a:cubicBezTo>
                  <a:cubicBezTo>
                    <a:pt x="298" y="3814"/>
                    <a:pt x="260" y="3933"/>
                    <a:pt x="215" y="4050"/>
                  </a:cubicBezTo>
                  <a:cubicBezTo>
                    <a:pt x="173" y="4161"/>
                    <a:pt x="119" y="4272"/>
                    <a:pt x="79" y="4385"/>
                  </a:cubicBezTo>
                  <a:cubicBezTo>
                    <a:pt x="11" y="4596"/>
                    <a:pt x="0" y="4839"/>
                    <a:pt x="181" y="4990"/>
                  </a:cubicBezTo>
                  <a:cubicBezTo>
                    <a:pt x="327" y="5113"/>
                    <a:pt x="512" y="5138"/>
                    <a:pt x="697" y="5138"/>
                  </a:cubicBezTo>
                  <a:cubicBezTo>
                    <a:pt x="736" y="5138"/>
                    <a:pt x="775" y="5136"/>
                    <a:pt x="814" y="5135"/>
                  </a:cubicBezTo>
                  <a:cubicBezTo>
                    <a:pt x="837" y="5134"/>
                    <a:pt x="861" y="5134"/>
                    <a:pt x="883" y="5134"/>
                  </a:cubicBezTo>
                  <a:cubicBezTo>
                    <a:pt x="1089" y="5134"/>
                    <a:pt x="1280" y="5170"/>
                    <a:pt x="1464" y="5271"/>
                  </a:cubicBezTo>
                  <a:cubicBezTo>
                    <a:pt x="1869" y="5497"/>
                    <a:pt x="2108" y="5915"/>
                    <a:pt x="2221" y="6352"/>
                  </a:cubicBezTo>
                  <a:cubicBezTo>
                    <a:pt x="2231" y="6394"/>
                    <a:pt x="2242" y="6435"/>
                    <a:pt x="2251" y="6478"/>
                  </a:cubicBezTo>
                  <a:lnTo>
                    <a:pt x="3883" y="6478"/>
                  </a:lnTo>
                  <a:cubicBezTo>
                    <a:pt x="3862" y="6247"/>
                    <a:pt x="3840" y="6019"/>
                    <a:pt x="3823" y="5789"/>
                  </a:cubicBezTo>
                  <a:cubicBezTo>
                    <a:pt x="3815" y="5704"/>
                    <a:pt x="3794" y="5565"/>
                    <a:pt x="3892" y="5523"/>
                  </a:cubicBezTo>
                  <a:cubicBezTo>
                    <a:pt x="3913" y="5514"/>
                    <a:pt x="3936" y="5510"/>
                    <a:pt x="3960" y="5510"/>
                  </a:cubicBezTo>
                  <a:cubicBezTo>
                    <a:pt x="4040" y="5510"/>
                    <a:pt x="4130" y="5551"/>
                    <a:pt x="4198" y="5574"/>
                  </a:cubicBezTo>
                  <a:cubicBezTo>
                    <a:pt x="4300" y="5608"/>
                    <a:pt x="4407" y="5626"/>
                    <a:pt x="4513" y="5626"/>
                  </a:cubicBezTo>
                  <a:cubicBezTo>
                    <a:pt x="4641" y="5626"/>
                    <a:pt x="4768" y="5599"/>
                    <a:pt x="4885" y="5540"/>
                  </a:cubicBezTo>
                  <a:cubicBezTo>
                    <a:pt x="5081" y="5442"/>
                    <a:pt x="5226" y="5246"/>
                    <a:pt x="5256" y="5028"/>
                  </a:cubicBezTo>
                  <a:cubicBezTo>
                    <a:pt x="5285" y="4796"/>
                    <a:pt x="5166" y="4591"/>
                    <a:pt x="5034" y="4410"/>
                  </a:cubicBezTo>
                  <a:cubicBezTo>
                    <a:pt x="4889" y="4210"/>
                    <a:pt x="4750" y="4010"/>
                    <a:pt x="4648" y="3782"/>
                  </a:cubicBezTo>
                  <a:cubicBezTo>
                    <a:pt x="4597" y="3667"/>
                    <a:pt x="4554" y="3549"/>
                    <a:pt x="4522" y="3430"/>
                  </a:cubicBezTo>
                  <a:cubicBezTo>
                    <a:pt x="4488" y="3313"/>
                    <a:pt x="4478" y="3185"/>
                    <a:pt x="4433" y="3070"/>
                  </a:cubicBezTo>
                  <a:cubicBezTo>
                    <a:pt x="4395" y="2972"/>
                    <a:pt x="4318" y="2884"/>
                    <a:pt x="4211" y="2863"/>
                  </a:cubicBezTo>
                  <a:cubicBezTo>
                    <a:pt x="4196" y="2860"/>
                    <a:pt x="4182" y="2859"/>
                    <a:pt x="4167" y="2859"/>
                  </a:cubicBezTo>
                  <a:cubicBezTo>
                    <a:pt x="4077" y="2859"/>
                    <a:pt x="4001" y="2914"/>
                    <a:pt x="3949" y="2991"/>
                  </a:cubicBezTo>
                  <a:cubicBezTo>
                    <a:pt x="3875" y="3102"/>
                    <a:pt x="3838" y="3249"/>
                    <a:pt x="3819" y="3377"/>
                  </a:cubicBezTo>
                  <a:cubicBezTo>
                    <a:pt x="3798" y="3519"/>
                    <a:pt x="3798" y="3662"/>
                    <a:pt x="3821" y="3803"/>
                  </a:cubicBezTo>
                  <a:cubicBezTo>
                    <a:pt x="3840" y="3914"/>
                    <a:pt x="3892" y="4080"/>
                    <a:pt x="3785" y="4163"/>
                  </a:cubicBezTo>
                  <a:cubicBezTo>
                    <a:pt x="3756" y="4167"/>
                    <a:pt x="3727" y="4169"/>
                    <a:pt x="3699" y="4169"/>
                  </a:cubicBezTo>
                  <a:cubicBezTo>
                    <a:pt x="3523" y="4169"/>
                    <a:pt x="3348" y="4103"/>
                    <a:pt x="3218" y="3984"/>
                  </a:cubicBezTo>
                  <a:cubicBezTo>
                    <a:pt x="3063" y="3839"/>
                    <a:pt x="2984" y="3630"/>
                    <a:pt x="2997" y="3419"/>
                  </a:cubicBezTo>
                  <a:cubicBezTo>
                    <a:pt x="3007" y="3392"/>
                    <a:pt x="3020" y="3362"/>
                    <a:pt x="3037" y="3336"/>
                  </a:cubicBezTo>
                  <a:cubicBezTo>
                    <a:pt x="3148" y="3138"/>
                    <a:pt x="3314" y="2978"/>
                    <a:pt x="3414" y="2776"/>
                  </a:cubicBezTo>
                  <a:cubicBezTo>
                    <a:pt x="3519" y="2569"/>
                    <a:pt x="3583" y="2343"/>
                    <a:pt x="3612" y="2111"/>
                  </a:cubicBezTo>
                  <a:cubicBezTo>
                    <a:pt x="3676" y="1608"/>
                    <a:pt x="3570" y="1098"/>
                    <a:pt x="3412" y="619"/>
                  </a:cubicBezTo>
                  <a:cubicBezTo>
                    <a:pt x="3346" y="419"/>
                    <a:pt x="3274" y="191"/>
                    <a:pt x="3082" y="73"/>
                  </a:cubicBezTo>
                  <a:cubicBezTo>
                    <a:pt x="2998" y="22"/>
                    <a:pt x="2903" y="0"/>
                    <a:pt x="2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1887650" y="762050"/>
              <a:ext cx="42500" cy="29675"/>
            </a:xfrm>
            <a:custGeom>
              <a:avLst/>
              <a:gdLst/>
              <a:ahLst/>
              <a:cxnLst/>
              <a:rect l="l" t="t" r="r" b="b"/>
              <a:pathLst>
                <a:path w="1700" h="1187" extrusionOk="0">
                  <a:moveTo>
                    <a:pt x="802" y="1"/>
                  </a:moveTo>
                  <a:cubicBezTo>
                    <a:pt x="386" y="1"/>
                    <a:pt x="48" y="227"/>
                    <a:pt x="26" y="531"/>
                  </a:cubicBezTo>
                  <a:cubicBezTo>
                    <a:pt x="1" y="857"/>
                    <a:pt x="348" y="1149"/>
                    <a:pt x="804" y="1183"/>
                  </a:cubicBezTo>
                  <a:cubicBezTo>
                    <a:pt x="835" y="1186"/>
                    <a:pt x="865" y="1187"/>
                    <a:pt x="895" y="1187"/>
                  </a:cubicBezTo>
                  <a:cubicBezTo>
                    <a:pt x="1309" y="1187"/>
                    <a:pt x="1650" y="959"/>
                    <a:pt x="1671" y="657"/>
                  </a:cubicBezTo>
                  <a:cubicBezTo>
                    <a:pt x="1699" y="331"/>
                    <a:pt x="1350" y="39"/>
                    <a:pt x="894" y="5"/>
                  </a:cubicBezTo>
                  <a:cubicBezTo>
                    <a:pt x="863" y="2"/>
                    <a:pt x="832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3"/>
            <p:cNvSpPr/>
            <p:nvPr/>
          </p:nvSpPr>
          <p:spPr>
            <a:xfrm>
              <a:off x="1998050" y="762050"/>
              <a:ext cx="42375" cy="29675"/>
            </a:xfrm>
            <a:custGeom>
              <a:avLst/>
              <a:gdLst/>
              <a:ahLst/>
              <a:cxnLst/>
              <a:rect l="l" t="t" r="r" b="b"/>
              <a:pathLst>
                <a:path w="1695" h="1187" extrusionOk="0">
                  <a:moveTo>
                    <a:pt x="800" y="1"/>
                  </a:moveTo>
                  <a:cubicBezTo>
                    <a:pt x="386" y="1"/>
                    <a:pt x="46" y="227"/>
                    <a:pt x="24" y="531"/>
                  </a:cubicBezTo>
                  <a:cubicBezTo>
                    <a:pt x="0" y="857"/>
                    <a:pt x="346" y="1149"/>
                    <a:pt x="802" y="1183"/>
                  </a:cubicBezTo>
                  <a:cubicBezTo>
                    <a:pt x="832" y="1186"/>
                    <a:pt x="863" y="1187"/>
                    <a:pt x="893" y="1187"/>
                  </a:cubicBezTo>
                  <a:cubicBezTo>
                    <a:pt x="1308" y="1187"/>
                    <a:pt x="1647" y="959"/>
                    <a:pt x="1669" y="657"/>
                  </a:cubicBezTo>
                  <a:cubicBezTo>
                    <a:pt x="1695" y="331"/>
                    <a:pt x="1347" y="39"/>
                    <a:pt x="891" y="5"/>
                  </a:cubicBezTo>
                  <a:cubicBezTo>
                    <a:pt x="860" y="2"/>
                    <a:pt x="830" y="1"/>
                    <a:pt x="8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3"/>
            <p:cNvSpPr/>
            <p:nvPr/>
          </p:nvSpPr>
          <p:spPr>
            <a:xfrm>
              <a:off x="1899475" y="723425"/>
              <a:ext cx="25875" cy="33475"/>
            </a:xfrm>
            <a:custGeom>
              <a:avLst/>
              <a:gdLst/>
              <a:ahLst/>
              <a:cxnLst/>
              <a:rect l="l" t="t" r="r" b="b"/>
              <a:pathLst>
                <a:path w="1035" h="1339" extrusionOk="0">
                  <a:moveTo>
                    <a:pt x="516" y="0"/>
                  </a:moveTo>
                  <a:cubicBezTo>
                    <a:pt x="231" y="0"/>
                    <a:pt x="1" y="301"/>
                    <a:pt x="1" y="669"/>
                  </a:cubicBezTo>
                  <a:cubicBezTo>
                    <a:pt x="1" y="1038"/>
                    <a:pt x="231" y="1339"/>
                    <a:pt x="516" y="1339"/>
                  </a:cubicBezTo>
                  <a:cubicBezTo>
                    <a:pt x="802" y="1339"/>
                    <a:pt x="1034" y="1038"/>
                    <a:pt x="1034" y="669"/>
                  </a:cubicBezTo>
                  <a:cubicBezTo>
                    <a:pt x="1034" y="301"/>
                    <a:pt x="802" y="0"/>
                    <a:pt x="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2002575" y="723425"/>
              <a:ext cx="25875" cy="33475"/>
            </a:xfrm>
            <a:custGeom>
              <a:avLst/>
              <a:gdLst/>
              <a:ahLst/>
              <a:cxnLst/>
              <a:rect l="l" t="t" r="r" b="b"/>
              <a:pathLst>
                <a:path w="1035" h="1339" extrusionOk="0">
                  <a:moveTo>
                    <a:pt x="516" y="0"/>
                  </a:moveTo>
                  <a:cubicBezTo>
                    <a:pt x="231" y="0"/>
                    <a:pt x="0" y="301"/>
                    <a:pt x="0" y="669"/>
                  </a:cubicBezTo>
                  <a:cubicBezTo>
                    <a:pt x="0" y="1038"/>
                    <a:pt x="231" y="1339"/>
                    <a:pt x="516" y="1339"/>
                  </a:cubicBezTo>
                  <a:cubicBezTo>
                    <a:pt x="802" y="1339"/>
                    <a:pt x="1034" y="1038"/>
                    <a:pt x="1034" y="669"/>
                  </a:cubicBezTo>
                  <a:cubicBezTo>
                    <a:pt x="1034" y="301"/>
                    <a:pt x="802" y="0"/>
                    <a:pt x="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3"/>
            <p:cNvSpPr/>
            <p:nvPr/>
          </p:nvSpPr>
          <p:spPr>
            <a:xfrm>
              <a:off x="1883000" y="689650"/>
              <a:ext cx="37900" cy="20125"/>
            </a:xfrm>
            <a:custGeom>
              <a:avLst/>
              <a:gdLst/>
              <a:ahLst/>
              <a:cxnLst/>
              <a:rect l="l" t="t" r="r" b="b"/>
              <a:pathLst>
                <a:path w="1516" h="805" extrusionOk="0">
                  <a:moveTo>
                    <a:pt x="1403" y="1"/>
                  </a:moveTo>
                  <a:cubicBezTo>
                    <a:pt x="1367" y="1"/>
                    <a:pt x="1331" y="19"/>
                    <a:pt x="1316" y="62"/>
                  </a:cubicBezTo>
                  <a:cubicBezTo>
                    <a:pt x="1184" y="444"/>
                    <a:pt x="805" y="621"/>
                    <a:pt x="426" y="621"/>
                  </a:cubicBezTo>
                  <a:cubicBezTo>
                    <a:pt x="335" y="621"/>
                    <a:pt x="243" y="611"/>
                    <a:pt x="155" y="590"/>
                  </a:cubicBezTo>
                  <a:cubicBezTo>
                    <a:pt x="146" y="588"/>
                    <a:pt x="138" y="587"/>
                    <a:pt x="131" y="587"/>
                  </a:cubicBezTo>
                  <a:cubicBezTo>
                    <a:pt x="34" y="587"/>
                    <a:pt x="1" y="741"/>
                    <a:pt x="108" y="765"/>
                  </a:cubicBezTo>
                  <a:cubicBezTo>
                    <a:pt x="217" y="791"/>
                    <a:pt x="330" y="804"/>
                    <a:pt x="442" y="804"/>
                  </a:cubicBezTo>
                  <a:cubicBezTo>
                    <a:pt x="628" y="804"/>
                    <a:pt x="813" y="767"/>
                    <a:pt x="984" y="684"/>
                  </a:cubicBezTo>
                  <a:cubicBezTo>
                    <a:pt x="1220" y="567"/>
                    <a:pt x="1408" y="360"/>
                    <a:pt x="1493" y="113"/>
                  </a:cubicBezTo>
                  <a:cubicBezTo>
                    <a:pt x="1515" y="46"/>
                    <a:pt x="1459" y="1"/>
                    <a:pt x="1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3"/>
            <p:cNvSpPr/>
            <p:nvPr/>
          </p:nvSpPr>
          <p:spPr>
            <a:xfrm>
              <a:off x="2000500" y="689150"/>
              <a:ext cx="38200" cy="20700"/>
            </a:xfrm>
            <a:custGeom>
              <a:avLst/>
              <a:gdLst/>
              <a:ahLst/>
              <a:cxnLst/>
              <a:rect l="l" t="t" r="r" b="b"/>
              <a:pathLst>
                <a:path w="1528" h="828" extrusionOk="0">
                  <a:moveTo>
                    <a:pt x="98" y="1"/>
                  </a:moveTo>
                  <a:cubicBezTo>
                    <a:pt x="54" y="1"/>
                    <a:pt x="0" y="43"/>
                    <a:pt x="7" y="90"/>
                  </a:cubicBezTo>
                  <a:cubicBezTo>
                    <a:pt x="26" y="229"/>
                    <a:pt x="120" y="350"/>
                    <a:pt x="209" y="453"/>
                  </a:cubicBezTo>
                  <a:cubicBezTo>
                    <a:pt x="301" y="551"/>
                    <a:pt x="412" y="636"/>
                    <a:pt x="533" y="698"/>
                  </a:cubicBezTo>
                  <a:cubicBezTo>
                    <a:pt x="704" y="784"/>
                    <a:pt x="892" y="828"/>
                    <a:pt x="1082" y="828"/>
                  </a:cubicBezTo>
                  <a:cubicBezTo>
                    <a:pt x="1196" y="828"/>
                    <a:pt x="1311" y="812"/>
                    <a:pt x="1422" y="781"/>
                  </a:cubicBezTo>
                  <a:cubicBezTo>
                    <a:pt x="1527" y="746"/>
                    <a:pt x="1497" y="596"/>
                    <a:pt x="1402" y="596"/>
                  </a:cubicBezTo>
                  <a:cubicBezTo>
                    <a:pt x="1394" y="596"/>
                    <a:pt x="1385" y="597"/>
                    <a:pt x="1375" y="600"/>
                  </a:cubicBezTo>
                  <a:cubicBezTo>
                    <a:pt x="1277" y="627"/>
                    <a:pt x="1174" y="641"/>
                    <a:pt x="1072" y="641"/>
                  </a:cubicBezTo>
                  <a:cubicBezTo>
                    <a:pt x="924" y="641"/>
                    <a:pt x="776" y="611"/>
                    <a:pt x="642" y="546"/>
                  </a:cubicBezTo>
                  <a:cubicBezTo>
                    <a:pt x="546" y="497"/>
                    <a:pt x="456" y="438"/>
                    <a:pt x="378" y="363"/>
                  </a:cubicBezTo>
                  <a:cubicBezTo>
                    <a:pt x="339" y="325"/>
                    <a:pt x="303" y="282"/>
                    <a:pt x="271" y="240"/>
                  </a:cubicBezTo>
                  <a:cubicBezTo>
                    <a:pt x="243" y="199"/>
                    <a:pt x="196" y="142"/>
                    <a:pt x="190" y="90"/>
                  </a:cubicBezTo>
                  <a:cubicBezTo>
                    <a:pt x="184" y="43"/>
                    <a:pt x="152" y="1"/>
                    <a:pt x="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1938750" y="758300"/>
              <a:ext cx="48325" cy="22375"/>
            </a:xfrm>
            <a:custGeom>
              <a:avLst/>
              <a:gdLst/>
              <a:ahLst/>
              <a:cxnLst/>
              <a:rect l="l" t="t" r="r" b="b"/>
              <a:pathLst>
                <a:path w="1933" h="895" extrusionOk="0">
                  <a:moveTo>
                    <a:pt x="893" y="1"/>
                  </a:moveTo>
                  <a:cubicBezTo>
                    <a:pt x="653" y="1"/>
                    <a:pt x="417" y="89"/>
                    <a:pt x="245" y="265"/>
                  </a:cubicBezTo>
                  <a:cubicBezTo>
                    <a:pt x="109" y="404"/>
                    <a:pt x="30" y="577"/>
                    <a:pt x="7" y="766"/>
                  </a:cubicBezTo>
                  <a:cubicBezTo>
                    <a:pt x="0" y="813"/>
                    <a:pt x="51" y="856"/>
                    <a:pt x="96" y="856"/>
                  </a:cubicBezTo>
                  <a:cubicBezTo>
                    <a:pt x="150" y="856"/>
                    <a:pt x="181" y="813"/>
                    <a:pt x="188" y="766"/>
                  </a:cubicBezTo>
                  <a:cubicBezTo>
                    <a:pt x="229" y="415"/>
                    <a:pt x="558" y="181"/>
                    <a:pt x="896" y="181"/>
                  </a:cubicBezTo>
                  <a:cubicBezTo>
                    <a:pt x="910" y="181"/>
                    <a:pt x="923" y="182"/>
                    <a:pt x="936" y="182"/>
                  </a:cubicBezTo>
                  <a:cubicBezTo>
                    <a:pt x="1311" y="201"/>
                    <a:pt x="1616" y="483"/>
                    <a:pt x="1733" y="830"/>
                  </a:cubicBezTo>
                  <a:cubicBezTo>
                    <a:pt x="1748" y="875"/>
                    <a:pt x="1785" y="894"/>
                    <a:pt x="1822" y="894"/>
                  </a:cubicBezTo>
                  <a:cubicBezTo>
                    <a:pt x="1878" y="894"/>
                    <a:pt x="1932" y="850"/>
                    <a:pt x="1908" y="783"/>
                  </a:cubicBezTo>
                  <a:cubicBezTo>
                    <a:pt x="1797" y="455"/>
                    <a:pt x="1554" y="176"/>
                    <a:pt x="1224" y="59"/>
                  </a:cubicBezTo>
                  <a:cubicBezTo>
                    <a:pt x="1117" y="20"/>
                    <a:pt x="1004" y="1"/>
                    <a:pt x="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1729400" y="810025"/>
              <a:ext cx="99625" cy="124875"/>
            </a:xfrm>
            <a:custGeom>
              <a:avLst/>
              <a:gdLst/>
              <a:ahLst/>
              <a:cxnLst/>
              <a:rect l="l" t="t" r="r" b="b"/>
              <a:pathLst>
                <a:path w="3985" h="4995" extrusionOk="0">
                  <a:moveTo>
                    <a:pt x="1859" y="0"/>
                  </a:moveTo>
                  <a:cubicBezTo>
                    <a:pt x="1534" y="0"/>
                    <a:pt x="1210" y="89"/>
                    <a:pt x="945" y="281"/>
                  </a:cubicBezTo>
                  <a:cubicBezTo>
                    <a:pt x="395" y="677"/>
                    <a:pt x="90" y="1378"/>
                    <a:pt x="7" y="2035"/>
                  </a:cubicBezTo>
                  <a:cubicBezTo>
                    <a:pt x="1" y="2084"/>
                    <a:pt x="52" y="2126"/>
                    <a:pt x="97" y="2126"/>
                  </a:cubicBezTo>
                  <a:cubicBezTo>
                    <a:pt x="150" y="2126"/>
                    <a:pt x="182" y="2084"/>
                    <a:pt x="189" y="2035"/>
                  </a:cubicBezTo>
                  <a:cubicBezTo>
                    <a:pt x="257" y="1489"/>
                    <a:pt x="506" y="922"/>
                    <a:pt x="913" y="541"/>
                  </a:cubicBezTo>
                  <a:cubicBezTo>
                    <a:pt x="1175" y="298"/>
                    <a:pt x="1516" y="185"/>
                    <a:pt x="1863" y="185"/>
                  </a:cubicBezTo>
                  <a:cubicBezTo>
                    <a:pt x="2010" y="185"/>
                    <a:pt x="2157" y="205"/>
                    <a:pt x="2300" y="244"/>
                  </a:cubicBezTo>
                  <a:cubicBezTo>
                    <a:pt x="2789" y="381"/>
                    <a:pt x="3174" y="732"/>
                    <a:pt x="3421" y="1167"/>
                  </a:cubicBezTo>
                  <a:cubicBezTo>
                    <a:pt x="3547" y="1387"/>
                    <a:pt x="3635" y="1625"/>
                    <a:pt x="3694" y="1873"/>
                  </a:cubicBezTo>
                  <a:cubicBezTo>
                    <a:pt x="3760" y="2163"/>
                    <a:pt x="3780" y="2459"/>
                    <a:pt x="3784" y="2755"/>
                  </a:cubicBezTo>
                  <a:cubicBezTo>
                    <a:pt x="3792" y="3111"/>
                    <a:pt x="3794" y="3469"/>
                    <a:pt x="3799" y="3823"/>
                  </a:cubicBezTo>
                  <a:cubicBezTo>
                    <a:pt x="3801" y="4117"/>
                    <a:pt x="3794" y="4428"/>
                    <a:pt x="3611" y="4671"/>
                  </a:cubicBezTo>
                  <a:cubicBezTo>
                    <a:pt x="3603" y="4682"/>
                    <a:pt x="3598" y="4694"/>
                    <a:pt x="3598" y="4707"/>
                  </a:cubicBezTo>
                  <a:cubicBezTo>
                    <a:pt x="3546" y="4735"/>
                    <a:pt x="3490" y="4749"/>
                    <a:pt x="3435" y="4749"/>
                  </a:cubicBezTo>
                  <a:cubicBezTo>
                    <a:pt x="3304" y="4749"/>
                    <a:pt x="3179" y="4670"/>
                    <a:pt x="3134" y="4526"/>
                  </a:cubicBezTo>
                  <a:cubicBezTo>
                    <a:pt x="3132" y="4517"/>
                    <a:pt x="3130" y="4511"/>
                    <a:pt x="3123" y="4505"/>
                  </a:cubicBezTo>
                  <a:cubicBezTo>
                    <a:pt x="3132" y="4492"/>
                    <a:pt x="3134" y="4479"/>
                    <a:pt x="3134" y="4462"/>
                  </a:cubicBezTo>
                  <a:lnTo>
                    <a:pt x="3134" y="4390"/>
                  </a:lnTo>
                  <a:cubicBezTo>
                    <a:pt x="3134" y="4353"/>
                    <a:pt x="3110" y="4319"/>
                    <a:pt x="3078" y="4304"/>
                  </a:cubicBezTo>
                  <a:cubicBezTo>
                    <a:pt x="3100" y="4119"/>
                    <a:pt x="3102" y="3931"/>
                    <a:pt x="3059" y="3746"/>
                  </a:cubicBezTo>
                  <a:cubicBezTo>
                    <a:pt x="3049" y="3700"/>
                    <a:pt x="3015" y="3680"/>
                    <a:pt x="2979" y="3680"/>
                  </a:cubicBezTo>
                  <a:cubicBezTo>
                    <a:pt x="2925" y="3680"/>
                    <a:pt x="2868" y="3725"/>
                    <a:pt x="2884" y="3793"/>
                  </a:cubicBezTo>
                  <a:cubicBezTo>
                    <a:pt x="2931" y="4006"/>
                    <a:pt x="2908" y="4225"/>
                    <a:pt x="2876" y="4441"/>
                  </a:cubicBezTo>
                  <a:cubicBezTo>
                    <a:pt x="2855" y="4579"/>
                    <a:pt x="2835" y="4799"/>
                    <a:pt x="2659" y="4812"/>
                  </a:cubicBezTo>
                  <a:cubicBezTo>
                    <a:pt x="2653" y="4812"/>
                    <a:pt x="2648" y="4812"/>
                    <a:pt x="2643" y="4812"/>
                  </a:cubicBezTo>
                  <a:cubicBezTo>
                    <a:pt x="2475" y="4812"/>
                    <a:pt x="2372" y="4647"/>
                    <a:pt x="2332" y="4505"/>
                  </a:cubicBezTo>
                  <a:cubicBezTo>
                    <a:pt x="2303" y="4400"/>
                    <a:pt x="2296" y="4298"/>
                    <a:pt x="2288" y="4191"/>
                  </a:cubicBezTo>
                  <a:cubicBezTo>
                    <a:pt x="2277" y="4076"/>
                    <a:pt x="2269" y="3959"/>
                    <a:pt x="2258" y="3844"/>
                  </a:cubicBezTo>
                  <a:cubicBezTo>
                    <a:pt x="2253" y="3786"/>
                    <a:pt x="2204" y="3757"/>
                    <a:pt x="2159" y="3757"/>
                  </a:cubicBezTo>
                  <a:cubicBezTo>
                    <a:pt x="2114" y="3757"/>
                    <a:pt x="2071" y="3786"/>
                    <a:pt x="2077" y="3844"/>
                  </a:cubicBezTo>
                  <a:cubicBezTo>
                    <a:pt x="2096" y="4055"/>
                    <a:pt x="2100" y="4270"/>
                    <a:pt x="2141" y="4475"/>
                  </a:cubicBezTo>
                  <a:cubicBezTo>
                    <a:pt x="2153" y="4539"/>
                    <a:pt x="2173" y="4603"/>
                    <a:pt x="2200" y="4664"/>
                  </a:cubicBezTo>
                  <a:cubicBezTo>
                    <a:pt x="2197" y="4664"/>
                    <a:pt x="2194" y="4664"/>
                    <a:pt x="2190" y="4664"/>
                  </a:cubicBezTo>
                  <a:cubicBezTo>
                    <a:pt x="2174" y="4664"/>
                    <a:pt x="2157" y="4668"/>
                    <a:pt x="2141" y="4675"/>
                  </a:cubicBezTo>
                  <a:cubicBezTo>
                    <a:pt x="2110" y="4689"/>
                    <a:pt x="2078" y="4695"/>
                    <a:pt x="2047" y="4695"/>
                  </a:cubicBezTo>
                  <a:cubicBezTo>
                    <a:pt x="1914" y="4695"/>
                    <a:pt x="1785" y="4586"/>
                    <a:pt x="1723" y="4479"/>
                  </a:cubicBezTo>
                  <a:cubicBezTo>
                    <a:pt x="1616" y="4292"/>
                    <a:pt x="1604" y="4064"/>
                    <a:pt x="1578" y="3855"/>
                  </a:cubicBezTo>
                  <a:cubicBezTo>
                    <a:pt x="1520" y="3364"/>
                    <a:pt x="1486" y="2872"/>
                    <a:pt x="1471" y="2380"/>
                  </a:cubicBezTo>
                  <a:cubicBezTo>
                    <a:pt x="1465" y="2103"/>
                    <a:pt x="1467" y="1822"/>
                    <a:pt x="1471" y="1542"/>
                  </a:cubicBezTo>
                  <a:cubicBezTo>
                    <a:pt x="1474" y="1484"/>
                    <a:pt x="1429" y="1454"/>
                    <a:pt x="1384" y="1454"/>
                  </a:cubicBezTo>
                  <a:cubicBezTo>
                    <a:pt x="1339" y="1454"/>
                    <a:pt x="1292" y="1484"/>
                    <a:pt x="1290" y="1542"/>
                  </a:cubicBezTo>
                  <a:cubicBezTo>
                    <a:pt x="1278" y="2084"/>
                    <a:pt x="1288" y="2625"/>
                    <a:pt x="1329" y="3164"/>
                  </a:cubicBezTo>
                  <a:cubicBezTo>
                    <a:pt x="1350" y="3435"/>
                    <a:pt x="1376" y="3703"/>
                    <a:pt x="1408" y="3972"/>
                  </a:cubicBezTo>
                  <a:cubicBezTo>
                    <a:pt x="1437" y="4204"/>
                    <a:pt x="1467" y="4451"/>
                    <a:pt x="1614" y="4643"/>
                  </a:cubicBezTo>
                  <a:cubicBezTo>
                    <a:pt x="1719" y="4782"/>
                    <a:pt x="1879" y="4871"/>
                    <a:pt x="2047" y="4871"/>
                  </a:cubicBezTo>
                  <a:cubicBezTo>
                    <a:pt x="2109" y="4871"/>
                    <a:pt x="2171" y="4859"/>
                    <a:pt x="2232" y="4833"/>
                  </a:cubicBezTo>
                  <a:cubicBezTo>
                    <a:pt x="2249" y="4824"/>
                    <a:pt x="2260" y="4809"/>
                    <a:pt x="2269" y="4790"/>
                  </a:cubicBezTo>
                  <a:cubicBezTo>
                    <a:pt x="2307" y="4841"/>
                    <a:pt x="2352" y="4886"/>
                    <a:pt x="2405" y="4922"/>
                  </a:cubicBezTo>
                  <a:cubicBezTo>
                    <a:pt x="2474" y="4969"/>
                    <a:pt x="2558" y="4994"/>
                    <a:pt x="2641" y="4994"/>
                  </a:cubicBezTo>
                  <a:cubicBezTo>
                    <a:pt x="2728" y="4994"/>
                    <a:pt x="2814" y="4967"/>
                    <a:pt x="2882" y="4910"/>
                  </a:cubicBezTo>
                  <a:cubicBezTo>
                    <a:pt x="2948" y="4854"/>
                    <a:pt x="2989" y="4777"/>
                    <a:pt x="3012" y="4694"/>
                  </a:cubicBezTo>
                  <a:cubicBezTo>
                    <a:pt x="3105" y="4843"/>
                    <a:pt x="3270" y="4932"/>
                    <a:pt x="3439" y="4932"/>
                  </a:cubicBezTo>
                  <a:cubicBezTo>
                    <a:pt x="3537" y="4932"/>
                    <a:pt x="3636" y="4902"/>
                    <a:pt x="3724" y="4837"/>
                  </a:cubicBezTo>
                  <a:cubicBezTo>
                    <a:pt x="3750" y="4816"/>
                    <a:pt x="3769" y="4788"/>
                    <a:pt x="3769" y="4756"/>
                  </a:cubicBezTo>
                  <a:cubicBezTo>
                    <a:pt x="3939" y="4524"/>
                    <a:pt x="3971" y="4228"/>
                    <a:pt x="3976" y="3948"/>
                  </a:cubicBezTo>
                  <a:cubicBezTo>
                    <a:pt x="3984" y="3610"/>
                    <a:pt x="3973" y="3271"/>
                    <a:pt x="3971" y="2936"/>
                  </a:cubicBezTo>
                  <a:cubicBezTo>
                    <a:pt x="3965" y="2608"/>
                    <a:pt x="3961" y="2280"/>
                    <a:pt x="3899" y="1958"/>
                  </a:cubicBezTo>
                  <a:cubicBezTo>
                    <a:pt x="3848" y="1692"/>
                    <a:pt x="3762" y="1432"/>
                    <a:pt x="3641" y="1189"/>
                  </a:cubicBezTo>
                  <a:cubicBezTo>
                    <a:pt x="3398" y="707"/>
                    <a:pt x="3002" y="298"/>
                    <a:pt x="2490" y="112"/>
                  </a:cubicBezTo>
                  <a:cubicBezTo>
                    <a:pt x="2290" y="39"/>
                    <a:pt x="2074" y="0"/>
                    <a:pt x="1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2103975" y="810025"/>
              <a:ext cx="99650" cy="124875"/>
            </a:xfrm>
            <a:custGeom>
              <a:avLst/>
              <a:gdLst/>
              <a:ahLst/>
              <a:cxnLst/>
              <a:rect l="l" t="t" r="r" b="b"/>
              <a:pathLst>
                <a:path w="3986" h="4995" extrusionOk="0">
                  <a:moveTo>
                    <a:pt x="2129" y="0"/>
                  </a:moveTo>
                  <a:cubicBezTo>
                    <a:pt x="1914" y="0"/>
                    <a:pt x="1698" y="39"/>
                    <a:pt x="1498" y="112"/>
                  </a:cubicBezTo>
                  <a:cubicBezTo>
                    <a:pt x="987" y="298"/>
                    <a:pt x="588" y="707"/>
                    <a:pt x="347" y="1189"/>
                  </a:cubicBezTo>
                  <a:cubicBezTo>
                    <a:pt x="224" y="1432"/>
                    <a:pt x="139" y="1692"/>
                    <a:pt x="90" y="1958"/>
                  </a:cubicBezTo>
                  <a:cubicBezTo>
                    <a:pt x="28" y="2280"/>
                    <a:pt x="21" y="2608"/>
                    <a:pt x="17" y="2936"/>
                  </a:cubicBezTo>
                  <a:cubicBezTo>
                    <a:pt x="11" y="3271"/>
                    <a:pt x="0" y="3610"/>
                    <a:pt x="11" y="3948"/>
                  </a:cubicBezTo>
                  <a:cubicBezTo>
                    <a:pt x="17" y="4228"/>
                    <a:pt x="49" y="4524"/>
                    <a:pt x="220" y="4756"/>
                  </a:cubicBezTo>
                  <a:cubicBezTo>
                    <a:pt x="220" y="4788"/>
                    <a:pt x="237" y="4816"/>
                    <a:pt x="264" y="4837"/>
                  </a:cubicBezTo>
                  <a:cubicBezTo>
                    <a:pt x="352" y="4902"/>
                    <a:pt x="451" y="4932"/>
                    <a:pt x="549" y="4932"/>
                  </a:cubicBezTo>
                  <a:cubicBezTo>
                    <a:pt x="718" y="4932"/>
                    <a:pt x="883" y="4843"/>
                    <a:pt x="976" y="4694"/>
                  </a:cubicBezTo>
                  <a:cubicBezTo>
                    <a:pt x="1000" y="4777"/>
                    <a:pt x="1040" y="4854"/>
                    <a:pt x="1106" y="4910"/>
                  </a:cubicBezTo>
                  <a:cubicBezTo>
                    <a:pt x="1174" y="4967"/>
                    <a:pt x="1259" y="4994"/>
                    <a:pt x="1346" y="4994"/>
                  </a:cubicBezTo>
                  <a:cubicBezTo>
                    <a:pt x="1429" y="4994"/>
                    <a:pt x="1514" y="4969"/>
                    <a:pt x="1584" y="4922"/>
                  </a:cubicBezTo>
                  <a:cubicBezTo>
                    <a:pt x="1637" y="4886"/>
                    <a:pt x="1682" y="4841"/>
                    <a:pt x="1718" y="4790"/>
                  </a:cubicBezTo>
                  <a:cubicBezTo>
                    <a:pt x="1726" y="4809"/>
                    <a:pt x="1737" y="4824"/>
                    <a:pt x="1756" y="4833"/>
                  </a:cubicBezTo>
                  <a:cubicBezTo>
                    <a:pt x="1817" y="4859"/>
                    <a:pt x="1879" y="4871"/>
                    <a:pt x="1940" y="4871"/>
                  </a:cubicBezTo>
                  <a:cubicBezTo>
                    <a:pt x="2107" y="4871"/>
                    <a:pt x="2268" y="4782"/>
                    <a:pt x="2374" y="4643"/>
                  </a:cubicBezTo>
                  <a:cubicBezTo>
                    <a:pt x="2521" y="4451"/>
                    <a:pt x="2549" y="4204"/>
                    <a:pt x="2579" y="3972"/>
                  </a:cubicBezTo>
                  <a:cubicBezTo>
                    <a:pt x="2611" y="3703"/>
                    <a:pt x="2639" y="3435"/>
                    <a:pt x="2660" y="3164"/>
                  </a:cubicBezTo>
                  <a:cubicBezTo>
                    <a:pt x="2698" y="2625"/>
                    <a:pt x="2709" y="2084"/>
                    <a:pt x="2696" y="1542"/>
                  </a:cubicBezTo>
                  <a:cubicBezTo>
                    <a:pt x="2695" y="1484"/>
                    <a:pt x="2649" y="1454"/>
                    <a:pt x="2604" y="1454"/>
                  </a:cubicBezTo>
                  <a:cubicBezTo>
                    <a:pt x="2559" y="1454"/>
                    <a:pt x="2514" y="1484"/>
                    <a:pt x="2515" y="1542"/>
                  </a:cubicBezTo>
                  <a:cubicBezTo>
                    <a:pt x="2521" y="1822"/>
                    <a:pt x="2523" y="2103"/>
                    <a:pt x="2515" y="2380"/>
                  </a:cubicBezTo>
                  <a:cubicBezTo>
                    <a:pt x="2502" y="2872"/>
                    <a:pt x="2468" y="3364"/>
                    <a:pt x="2408" y="3855"/>
                  </a:cubicBezTo>
                  <a:cubicBezTo>
                    <a:pt x="2385" y="4064"/>
                    <a:pt x="2372" y="4292"/>
                    <a:pt x="2266" y="4479"/>
                  </a:cubicBezTo>
                  <a:cubicBezTo>
                    <a:pt x="2202" y="4586"/>
                    <a:pt x="2074" y="4695"/>
                    <a:pt x="1940" y="4695"/>
                  </a:cubicBezTo>
                  <a:cubicBezTo>
                    <a:pt x="1909" y="4695"/>
                    <a:pt x="1877" y="4689"/>
                    <a:pt x="1846" y="4675"/>
                  </a:cubicBezTo>
                  <a:cubicBezTo>
                    <a:pt x="1832" y="4668"/>
                    <a:pt x="1815" y="4664"/>
                    <a:pt x="1798" y="4664"/>
                  </a:cubicBezTo>
                  <a:cubicBezTo>
                    <a:pt x="1795" y="4664"/>
                    <a:pt x="1791" y="4664"/>
                    <a:pt x="1788" y="4664"/>
                  </a:cubicBezTo>
                  <a:cubicBezTo>
                    <a:pt x="1814" y="4603"/>
                    <a:pt x="1833" y="4539"/>
                    <a:pt x="1846" y="4475"/>
                  </a:cubicBezTo>
                  <a:cubicBezTo>
                    <a:pt x="1886" y="4270"/>
                    <a:pt x="1893" y="4055"/>
                    <a:pt x="1910" y="3844"/>
                  </a:cubicBezTo>
                  <a:cubicBezTo>
                    <a:pt x="1915" y="3786"/>
                    <a:pt x="1873" y="3757"/>
                    <a:pt x="1828" y="3757"/>
                  </a:cubicBezTo>
                  <a:cubicBezTo>
                    <a:pt x="1782" y="3757"/>
                    <a:pt x="1734" y="3786"/>
                    <a:pt x="1728" y="3844"/>
                  </a:cubicBezTo>
                  <a:cubicBezTo>
                    <a:pt x="1718" y="3959"/>
                    <a:pt x="1711" y="4076"/>
                    <a:pt x="1701" y="4191"/>
                  </a:cubicBezTo>
                  <a:cubicBezTo>
                    <a:pt x="1692" y="4298"/>
                    <a:pt x="1684" y="4400"/>
                    <a:pt x="1654" y="4505"/>
                  </a:cubicBezTo>
                  <a:cubicBezTo>
                    <a:pt x="1617" y="4647"/>
                    <a:pt x="1511" y="4812"/>
                    <a:pt x="1345" y="4812"/>
                  </a:cubicBezTo>
                  <a:cubicBezTo>
                    <a:pt x="1340" y="4812"/>
                    <a:pt x="1335" y="4812"/>
                    <a:pt x="1330" y="4812"/>
                  </a:cubicBezTo>
                  <a:cubicBezTo>
                    <a:pt x="1151" y="4799"/>
                    <a:pt x="1132" y="4579"/>
                    <a:pt x="1110" y="4441"/>
                  </a:cubicBezTo>
                  <a:cubicBezTo>
                    <a:pt x="1078" y="4225"/>
                    <a:pt x="1055" y="4006"/>
                    <a:pt x="1104" y="3793"/>
                  </a:cubicBezTo>
                  <a:cubicBezTo>
                    <a:pt x="1119" y="3725"/>
                    <a:pt x="1063" y="3680"/>
                    <a:pt x="1009" y="3680"/>
                  </a:cubicBezTo>
                  <a:cubicBezTo>
                    <a:pt x="973" y="3680"/>
                    <a:pt x="938" y="3700"/>
                    <a:pt x="927" y="3746"/>
                  </a:cubicBezTo>
                  <a:cubicBezTo>
                    <a:pt x="885" y="3931"/>
                    <a:pt x="887" y="4119"/>
                    <a:pt x="908" y="4304"/>
                  </a:cubicBezTo>
                  <a:cubicBezTo>
                    <a:pt x="876" y="4319"/>
                    <a:pt x="853" y="4353"/>
                    <a:pt x="853" y="4390"/>
                  </a:cubicBezTo>
                  <a:lnTo>
                    <a:pt x="853" y="4462"/>
                  </a:lnTo>
                  <a:cubicBezTo>
                    <a:pt x="853" y="4479"/>
                    <a:pt x="855" y="4492"/>
                    <a:pt x="863" y="4505"/>
                  </a:cubicBezTo>
                  <a:cubicBezTo>
                    <a:pt x="859" y="4511"/>
                    <a:pt x="855" y="4517"/>
                    <a:pt x="853" y="4526"/>
                  </a:cubicBezTo>
                  <a:cubicBezTo>
                    <a:pt x="807" y="4670"/>
                    <a:pt x="683" y="4749"/>
                    <a:pt x="552" y="4749"/>
                  </a:cubicBezTo>
                  <a:cubicBezTo>
                    <a:pt x="497" y="4749"/>
                    <a:pt x="442" y="4735"/>
                    <a:pt x="390" y="4707"/>
                  </a:cubicBezTo>
                  <a:cubicBezTo>
                    <a:pt x="390" y="4694"/>
                    <a:pt x="384" y="4682"/>
                    <a:pt x="375" y="4671"/>
                  </a:cubicBezTo>
                  <a:cubicBezTo>
                    <a:pt x="192" y="4428"/>
                    <a:pt x="188" y="4117"/>
                    <a:pt x="190" y="3823"/>
                  </a:cubicBezTo>
                  <a:cubicBezTo>
                    <a:pt x="192" y="3469"/>
                    <a:pt x="194" y="3111"/>
                    <a:pt x="203" y="2755"/>
                  </a:cubicBezTo>
                  <a:cubicBezTo>
                    <a:pt x="209" y="2459"/>
                    <a:pt x="226" y="2163"/>
                    <a:pt x="294" y="1873"/>
                  </a:cubicBezTo>
                  <a:cubicBezTo>
                    <a:pt x="352" y="1625"/>
                    <a:pt x="439" y="1387"/>
                    <a:pt x="565" y="1167"/>
                  </a:cubicBezTo>
                  <a:cubicBezTo>
                    <a:pt x="812" y="732"/>
                    <a:pt x="1200" y="381"/>
                    <a:pt x="1686" y="244"/>
                  </a:cubicBezTo>
                  <a:cubicBezTo>
                    <a:pt x="1830" y="205"/>
                    <a:pt x="1978" y="185"/>
                    <a:pt x="2125" y="185"/>
                  </a:cubicBezTo>
                  <a:cubicBezTo>
                    <a:pt x="2472" y="185"/>
                    <a:pt x="2813" y="298"/>
                    <a:pt x="3075" y="541"/>
                  </a:cubicBezTo>
                  <a:cubicBezTo>
                    <a:pt x="3482" y="922"/>
                    <a:pt x="3730" y="1489"/>
                    <a:pt x="3800" y="2035"/>
                  </a:cubicBezTo>
                  <a:cubicBezTo>
                    <a:pt x="3804" y="2084"/>
                    <a:pt x="3836" y="2126"/>
                    <a:pt x="3890" y="2126"/>
                  </a:cubicBezTo>
                  <a:cubicBezTo>
                    <a:pt x="3934" y="2126"/>
                    <a:pt x="3985" y="2084"/>
                    <a:pt x="3981" y="2035"/>
                  </a:cubicBezTo>
                  <a:cubicBezTo>
                    <a:pt x="3898" y="1378"/>
                    <a:pt x="3591" y="677"/>
                    <a:pt x="3043" y="281"/>
                  </a:cubicBezTo>
                  <a:cubicBezTo>
                    <a:pt x="2777" y="89"/>
                    <a:pt x="2454" y="0"/>
                    <a:pt x="2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3"/>
            <p:cNvSpPr/>
            <p:nvPr/>
          </p:nvSpPr>
          <p:spPr>
            <a:xfrm>
              <a:off x="1841575" y="910225"/>
              <a:ext cx="251075" cy="208225"/>
            </a:xfrm>
            <a:custGeom>
              <a:avLst/>
              <a:gdLst/>
              <a:ahLst/>
              <a:cxnLst/>
              <a:rect l="l" t="t" r="r" b="b"/>
              <a:pathLst>
                <a:path w="10043" h="8329" extrusionOk="0">
                  <a:moveTo>
                    <a:pt x="5020" y="0"/>
                  </a:moveTo>
                  <a:cubicBezTo>
                    <a:pt x="4811" y="0"/>
                    <a:pt x="4602" y="102"/>
                    <a:pt x="4480" y="307"/>
                  </a:cubicBezTo>
                  <a:lnTo>
                    <a:pt x="252" y="7376"/>
                  </a:lnTo>
                  <a:cubicBezTo>
                    <a:pt x="0" y="7796"/>
                    <a:pt x="303" y="8329"/>
                    <a:pt x="793" y="8329"/>
                  </a:cubicBezTo>
                  <a:lnTo>
                    <a:pt x="9249" y="8329"/>
                  </a:lnTo>
                  <a:cubicBezTo>
                    <a:pt x="9740" y="8329"/>
                    <a:pt x="10042" y="7796"/>
                    <a:pt x="9791" y="7376"/>
                  </a:cubicBezTo>
                  <a:lnTo>
                    <a:pt x="5562" y="307"/>
                  </a:lnTo>
                  <a:cubicBezTo>
                    <a:pt x="5439" y="102"/>
                    <a:pt x="5229" y="0"/>
                    <a:pt x="5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1948850" y="955050"/>
              <a:ext cx="36500" cy="99925"/>
            </a:xfrm>
            <a:custGeom>
              <a:avLst/>
              <a:gdLst/>
              <a:ahLst/>
              <a:cxnLst/>
              <a:rect l="l" t="t" r="r" b="b"/>
              <a:pathLst>
                <a:path w="1460" h="3997" extrusionOk="0">
                  <a:moveTo>
                    <a:pt x="1181" y="1"/>
                  </a:moveTo>
                  <a:cubicBezTo>
                    <a:pt x="1175" y="1"/>
                    <a:pt x="1169" y="2"/>
                    <a:pt x="1163" y="6"/>
                  </a:cubicBezTo>
                  <a:lnTo>
                    <a:pt x="297" y="6"/>
                  </a:lnTo>
                  <a:cubicBezTo>
                    <a:pt x="221" y="6"/>
                    <a:pt x="159" y="68"/>
                    <a:pt x="159" y="144"/>
                  </a:cubicBezTo>
                  <a:cubicBezTo>
                    <a:pt x="230" y="192"/>
                    <a:pt x="0" y="3996"/>
                    <a:pt x="279" y="3996"/>
                  </a:cubicBezTo>
                  <a:cubicBezTo>
                    <a:pt x="285" y="3996"/>
                    <a:pt x="291" y="3995"/>
                    <a:pt x="297" y="3991"/>
                  </a:cubicBezTo>
                  <a:lnTo>
                    <a:pt x="1163" y="3991"/>
                  </a:lnTo>
                  <a:cubicBezTo>
                    <a:pt x="1237" y="3991"/>
                    <a:pt x="1299" y="3931"/>
                    <a:pt x="1301" y="3853"/>
                  </a:cubicBezTo>
                  <a:cubicBezTo>
                    <a:pt x="1230" y="3807"/>
                    <a:pt x="1460" y="1"/>
                    <a:pt x="1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1952625" y="1068125"/>
              <a:ext cx="28875" cy="27800"/>
            </a:xfrm>
            <a:custGeom>
              <a:avLst/>
              <a:gdLst/>
              <a:ahLst/>
              <a:cxnLst/>
              <a:rect l="l" t="t" r="r" b="b"/>
              <a:pathLst>
                <a:path w="1155" h="1112" extrusionOk="0">
                  <a:moveTo>
                    <a:pt x="578" y="0"/>
                  </a:moveTo>
                  <a:cubicBezTo>
                    <a:pt x="289" y="0"/>
                    <a:pt x="1" y="185"/>
                    <a:pt x="6" y="555"/>
                  </a:cubicBezTo>
                  <a:cubicBezTo>
                    <a:pt x="1" y="926"/>
                    <a:pt x="289" y="1111"/>
                    <a:pt x="577" y="1111"/>
                  </a:cubicBezTo>
                  <a:cubicBezTo>
                    <a:pt x="865" y="1111"/>
                    <a:pt x="1153" y="926"/>
                    <a:pt x="1148" y="555"/>
                  </a:cubicBezTo>
                  <a:cubicBezTo>
                    <a:pt x="1155" y="185"/>
                    <a:pt x="866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45"/>
          <p:cNvSpPr txBox="1">
            <a:spLocks noGrp="1"/>
          </p:cNvSpPr>
          <p:nvPr>
            <p:ph type="body" idx="1"/>
          </p:nvPr>
        </p:nvSpPr>
        <p:spPr>
          <a:xfrm>
            <a:off x="763544" y="1536181"/>
            <a:ext cx="3873771" cy="20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latin typeface="+mj-lt"/>
              </a:rPr>
              <a:t>Tại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Việt</a:t>
            </a:r>
            <a:r>
              <a:rPr lang="en-US" sz="2000" dirty="0">
                <a:latin typeface="+mj-lt"/>
              </a:rPr>
              <a:t> Nam, </a:t>
            </a:r>
            <a:r>
              <a:rPr lang="en-US" sz="2000" dirty="0" err="1">
                <a:latin typeface="+mj-lt"/>
              </a:rPr>
              <a:t>bình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quân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mỗi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hộ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gia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đình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sử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dụng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khoảng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1kg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túi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nilon</a:t>
            </a:r>
            <a:r>
              <a:rPr lang="en-US" sz="2000" dirty="0">
                <a:latin typeface="+mj-lt"/>
              </a:rPr>
              <a:t>/</a:t>
            </a:r>
            <a:r>
              <a:rPr lang="en-US" sz="2000" dirty="0" err="1">
                <a:latin typeface="+mj-lt"/>
              </a:rPr>
              <a:t>tháng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riêng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hai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thành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phố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lớn</a:t>
            </a:r>
            <a:r>
              <a:rPr lang="en-US" sz="2000" dirty="0">
                <a:latin typeface="+mj-lt"/>
              </a:rPr>
              <a:t> là </a:t>
            </a:r>
            <a:r>
              <a:rPr lang="en-US" sz="2000" dirty="0" err="1">
                <a:latin typeface="+mj-lt"/>
              </a:rPr>
              <a:t>Hà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Nội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và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Thành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phố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Hồ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Chí</a:t>
            </a:r>
            <a:r>
              <a:rPr lang="en-US" sz="2000" dirty="0">
                <a:latin typeface="+mj-lt"/>
              </a:rPr>
              <a:t> Minh, </a:t>
            </a:r>
            <a:r>
              <a:rPr lang="en-US" sz="2000" dirty="0" err="1">
                <a:latin typeface="+mj-lt"/>
              </a:rPr>
              <a:t>trung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bình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mỗi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ngày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thải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ra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môi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trường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khoảng</a:t>
            </a:r>
            <a:r>
              <a:rPr lang="en-US" sz="2000" dirty="0">
                <a:latin typeface="+mj-lt"/>
              </a:rPr>
              <a:t> 80 </a:t>
            </a:r>
            <a:r>
              <a:rPr lang="en-US" sz="2000" dirty="0" err="1">
                <a:latin typeface="+mj-lt"/>
              </a:rPr>
              <a:t>tấn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rác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thải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nhựa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và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túi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nilon</a:t>
            </a:r>
            <a:r>
              <a:rPr lang="en-US" sz="2000" dirty="0">
                <a:latin typeface="+mj-lt"/>
              </a:rPr>
              <a:t>.</a:t>
            </a:r>
            <a:endParaRPr sz="2000" dirty="0">
              <a:latin typeface="+mj-lt"/>
            </a:endParaRPr>
          </a:p>
        </p:txBody>
      </p:sp>
      <p:grpSp>
        <p:nvGrpSpPr>
          <p:cNvPr id="1163" name="Google Shape;1163;p45"/>
          <p:cNvGrpSpPr/>
          <p:nvPr/>
        </p:nvGrpSpPr>
        <p:grpSpPr>
          <a:xfrm rot="254054">
            <a:off x="5268053" y="1000896"/>
            <a:ext cx="2011391" cy="2741225"/>
            <a:chOff x="2625000" y="565300"/>
            <a:chExt cx="570750" cy="777825"/>
          </a:xfrm>
        </p:grpSpPr>
        <p:sp>
          <p:nvSpPr>
            <p:cNvPr id="1164" name="Google Shape;1164;p45"/>
            <p:cNvSpPr/>
            <p:nvPr/>
          </p:nvSpPr>
          <p:spPr>
            <a:xfrm>
              <a:off x="2625425" y="1060275"/>
              <a:ext cx="95250" cy="99050"/>
            </a:xfrm>
            <a:custGeom>
              <a:avLst/>
              <a:gdLst/>
              <a:ahLst/>
              <a:cxnLst/>
              <a:rect l="l" t="t" r="r" b="b"/>
              <a:pathLst>
                <a:path w="3810" h="3962" extrusionOk="0">
                  <a:moveTo>
                    <a:pt x="1468" y="1"/>
                  </a:moveTo>
                  <a:cubicBezTo>
                    <a:pt x="1292" y="1"/>
                    <a:pt x="1115" y="55"/>
                    <a:pt x="972" y="162"/>
                  </a:cubicBezTo>
                  <a:cubicBezTo>
                    <a:pt x="815" y="283"/>
                    <a:pt x="715" y="458"/>
                    <a:pt x="644" y="641"/>
                  </a:cubicBezTo>
                  <a:cubicBezTo>
                    <a:pt x="568" y="850"/>
                    <a:pt x="521" y="1068"/>
                    <a:pt x="472" y="1283"/>
                  </a:cubicBezTo>
                  <a:cubicBezTo>
                    <a:pt x="414" y="1532"/>
                    <a:pt x="363" y="1782"/>
                    <a:pt x="318" y="2033"/>
                  </a:cubicBezTo>
                  <a:cubicBezTo>
                    <a:pt x="244" y="2442"/>
                    <a:pt x="184" y="2858"/>
                    <a:pt x="139" y="3271"/>
                  </a:cubicBezTo>
                  <a:cubicBezTo>
                    <a:pt x="105" y="3271"/>
                    <a:pt x="69" y="3295"/>
                    <a:pt x="69" y="3340"/>
                  </a:cubicBezTo>
                  <a:cubicBezTo>
                    <a:pt x="73" y="3465"/>
                    <a:pt x="75" y="3593"/>
                    <a:pt x="80" y="3719"/>
                  </a:cubicBezTo>
                  <a:cubicBezTo>
                    <a:pt x="67" y="3734"/>
                    <a:pt x="54" y="3751"/>
                    <a:pt x="41" y="3764"/>
                  </a:cubicBezTo>
                  <a:cubicBezTo>
                    <a:pt x="1" y="3815"/>
                    <a:pt x="37" y="3881"/>
                    <a:pt x="84" y="3889"/>
                  </a:cubicBezTo>
                  <a:lnTo>
                    <a:pt x="84" y="3891"/>
                  </a:lnTo>
                  <a:cubicBezTo>
                    <a:pt x="85" y="3938"/>
                    <a:pt x="119" y="3962"/>
                    <a:pt x="155" y="3962"/>
                  </a:cubicBezTo>
                  <a:cubicBezTo>
                    <a:pt x="190" y="3962"/>
                    <a:pt x="226" y="3938"/>
                    <a:pt x="229" y="3891"/>
                  </a:cubicBezTo>
                  <a:cubicBezTo>
                    <a:pt x="233" y="3847"/>
                    <a:pt x="235" y="3802"/>
                    <a:pt x="239" y="3757"/>
                  </a:cubicBezTo>
                  <a:cubicBezTo>
                    <a:pt x="350" y="3638"/>
                    <a:pt x="472" y="3531"/>
                    <a:pt x="602" y="3442"/>
                  </a:cubicBezTo>
                  <a:cubicBezTo>
                    <a:pt x="691" y="3380"/>
                    <a:pt x="787" y="3327"/>
                    <a:pt x="883" y="3280"/>
                  </a:cubicBezTo>
                  <a:cubicBezTo>
                    <a:pt x="928" y="3259"/>
                    <a:pt x="970" y="3237"/>
                    <a:pt x="1017" y="3218"/>
                  </a:cubicBezTo>
                  <a:cubicBezTo>
                    <a:pt x="1060" y="3203"/>
                    <a:pt x="1122" y="3167"/>
                    <a:pt x="1164" y="3165"/>
                  </a:cubicBezTo>
                  <a:cubicBezTo>
                    <a:pt x="1166" y="3165"/>
                    <a:pt x="1168" y="3165"/>
                    <a:pt x="1170" y="3165"/>
                  </a:cubicBezTo>
                  <a:cubicBezTo>
                    <a:pt x="1204" y="3165"/>
                    <a:pt x="1252" y="3182"/>
                    <a:pt x="1290" y="3182"/>
                  </a:cubicBezTo>
                  <a:cubicBezTo>
                    <a:pt x="1341" y="3182"/>
                    <a:pt x="1394" y="3175"/>
                    <a:pt x="1443" y="3165"/>
                  </a:cubicBezTo>
                  <a:cubicBezTo>
                    <a:pt x="1544" y="3143"/>
                    <a:pt x="1640" y="3107"/>
                    <a:pt x="1735" y="3077"/>
                  </a:cubicBezTo>
                  <a:cubicBezTo>
                    <a:pt x="1813" y="3053"/>
                    <a:pt x="1893" y="3033"/>
                    <a:pt x="1975" y="3033"/>
                  </a:cubicBezTo>
                  <a:cubicBezTo>
                    <a:pt x="1995" y="3033"/>
                    <a:pt x="2014" y="3034"/>
                    <a:pt x="2034" y="3037"/>
                  </a:cubicBezTo>
                  <a:cubicBezTo>
                    <a:pt x="2142" y="3054"/>
                    <a:pt x="2247" y="3103"/>
                    <a:pt x="2345" y="3152"/>
                  </a:cubicBezTo>
                  <a:cubicBezTo>
                    <a:pt x="2528" y="3241"/>
                    <a:pt x="2707" y="3314"/>
                    <a:pt x="2914" y="3314"/>
                  </a:cubicBezTo>
                  <a:cubicBezTo>
                    <a:pt x="3102" y="3314"/>
                    <a:pt x="3293" y="3263"/>
                    <a:pt x="3443" y="3148"/>
                  </a:cubicBezTo>
                  <a:cubicBezTo>
                    <a:pt x="3711" y="2952"/>
                    <a:pt x="3809" y="2534"/>
                    <a:pt x="3613" y="2240"/>
                  </a:cubicBezTo>
                  <a:cubicBezTo>
                    <a:pt x="3560" y="2163"/>
                    <a:pt x="3494" y="2108"/>
                    <a:pt x="3413" y="2059"/>
                  </a:cubicBezTo>
                  <a:cubicBezTo>
                    <a:pt x="3330" y="2012"/>
                    <a:pt x="3234" y="1969"/>
                    <a:pt x="3197" y="1871"/>
                  </a:cubicBezTo>
                  <a:cubicBezTo>
                    <a:pt x="3159" y="1775"/>
                    <a:pt x="3170" y="1669"/>
                    <a:pt x="3157" y="1566"/>
                  </a:cubicBezTo>
                  <a:cubicBezTo>
                    <a:pt x="3146" y="1479"/>
                    <a:pt x="3110" y="1392"/>
                    <a:pt x="3050" y="1321"/>
                  </a:cubicBezTo>
                  <a:cubicBezTo>
                    <a:pt x="3002" y="1268"/>
                    <a:pt x="2937" y="1234"/>
                    <a:pt x="2867" y="1234"/>
                  </a:cubicBezTo>
                  <a:cubicBezTo>
                    <a:pt x="2847" y="1234"/>
                    <a:pt x="2827" y="1237"/>
                    <a:pt x="2807" y="1242"/>
                  </a:cubicBezTo>
                  <a:cubicBezTo>
                    <a:pt x="2749" y="1256"/>
                    <a:pt x="2694" y="1298"/>
                    <a:pt x="2641" y="1298"/>
                  </a:cubicBezTo>
                  <a:cubicBezTo>
                    <a:pt x="2614" y="1298"/>
                    <a:pt x="2587" y="1286"/>
                    <a:pt x="2560" y="1253"/>
                  </a:cubicBezTo>
                  <a:cubicBezTo>
                    <a:pt x="2496" y="1172"/>
                    <a:pt x="2503" y="1051"/>
                    <a:pt x="2486" y="955"/>
                  </a:cubicBezTo>
                  <a:cubicBezTo>
                    <a:pt x="2471" y="855"/>
                    <a:pt x="2441" y="759"/>
                    <a:pt x="2400" y="669"/>
                  </a:cubicBezTo>
                  <a:cubicBezTo>
                    <a:pt x="2247" y="305"/>
                    <a:pt x="1921" y="23"/>
                    <a:pt x="1516" y="2"/>
                  </a:cubicBezTo>
                  <a:cubicBezTo>
                    <a:pt x="1500" y="1"/>
                    <a:pt x="1484" y="1"/>
                    <a:pt x="1468" y="1"/>
                  </a:cubicBezTo>
                  <a:close/>
                </a:path>
              </a:pathLst>
            </a:custGeom>
            <a:solidFill>
              <a:srgbClr val="83C4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5"/>
            <p:cNvSpPr/>
            <p:nvPr/>
          </p:nvSpPr>
          <p:spPr>
            <a:xfrm>
              <a:off x="2625175" y="1120125"/>
              <a:ext cx="55750" cy="219625"/>
            </a:xfrm>
            <a:custGeom>
              <a:avLst/>
              <a:gdLst/>
              <a:ahLst/>
              <a:cxnLst/>
              <a:rect l="l" t="t" r="r" b="b"/>
              <a:pathLst>
                <a:path w="2230" h="8785" extrusionOk="0">
                  <a:moveTo>
                    <a:pt x="103" y="1"/>
                  </a:moveTo>
                  <a:cubicBezTo>
                    <a:pt x="58" y="1"/>
                    <a:pt x="13" y="30"/>
                    <a:pt x="13" y="89"/>
                  </a:cubicBezTo>
                  <a:lnTo>
                    <a:pt x="13" y="8102"/>
                  </a:lnTo>
                  <a:cubicBezTo>
                    <a:pt x="2" y="8123"/>
                    <a:pt x="0" y="8147"/>
                    <a:pt x="2" y="8172"/>
                  </a:cubicBezTo>
                  <a:cubicBezTo>
                    <a:pt x="40" y="8416"/>
                    <a:pt x="217" y="8695"/>
                    <a:pt x="482" y="8695"/>
                  </a:cubicBezTo>
                  <a:cubicBezTo>
                    <a:pt x="503" y="8695"/>
                    <a:pt x="524" y="8694"/>
                    <a:pt x="546" y="8690"/>
                  </a:cubicBezTo>
                  <a:cubicBezTo>
                    <a:pt x="654" y="8675"/>
                    <a:pt x="727" y="8616"/>
                    <a:pt x="774" y="8539"/>
                  </a:cubicBezTo>
                  <a:cubicBezTo>
                    <a:pt x="818" y="8613"/>
                    <a:pt x="872" y="8688"/>
                    <a:pt x="942" y="8733"/>
                  </a:cubicBezTo>
                  <a:cubicBezTo>
                    <a:pt x="991" y="8764"/>
                    <a:pt x="1064" y="8784"/>
                    <a:pt x="1134" y="8784"/>
                  </a:cubicBezTo>
                  <a:cubicBezTo>
                    <a:pt x="1179" y="8784"/>
                    <a:pt x="1223" y="8775"/>
                    <a:pt x="1257" y="8754"/>
                  </a:cubicBezTo>
                  <a:cubicBezTo>
                    <a:pt x="1321" y="8716"/>
                    <a:pt x="1368" y="8645"/>
                    <a:pt x="1407" y="8573"/>
                  </a:cubicBezTo>
                  <a:cubicBezTo>
                    <a:pt x="1485" y="8671"/>
                    <a:pt x="1605" y="8726"/>
                    <a:pt x="1730" y="8726"/>
                  </a:cubicBezTo>
                  <a:cubicBezTo>
                    <a:pt x="1789" y="8726"/>
                    <a:pt x="1850" y="8714"/>
                    <a:pt x="1907" y="8688"/>
                  </a:cubicBezTo>
                  <a:cubicBezTo>
                    <a:pt x="2018" y="8641"/>
                    <a:pt x="2097" y="8547"/>
                    <a:pt x="2144" y="8439"/>
                  </a:cubicBezTo>
                  <a:cubicBezTo>
                    <a:pt x="2189" y="8334"/>
                    <a:pt x="2229" y="8219"/>
                    <a:pt x="2225" y="8104"/>
                  </a:cubicBezTo>
                  <a:cubicBezTo>
                    <a:pt x="2227" y="8093"/>
                    <a:pt x="2229" y="8083"/>
                    <a:pt x="2229" y="8070"/>
                  </a:cubicBezTo>
                  <a:lnTo>
                    <a:pt x="2229" y="811"/>
                  </a:lnTo>
                  <a:cubicBezTo>
                    <a:pt x="2229" y="753"/>
                    <a:pt x="2184" y="723"/>
                    <a:pt x="2139" y="723"/>
                  </a:cubicBezTo>
                  <a:cubicBezTo>
                    <a:pt x="2093" y="723"/>
                    <a:pt x="2048" y="753"/>
                    <a:pt x="2048" y="811"/>
                  </a:cubicBezTo>
                  <a:lnTo>
                    <a:pt x="2048" y="5979"/>
                  </a:lnTo>
                  <a:lnTo>
                    <a:pt x="2057" y="5979"/>
                  </a:lnTo>
                  <a:lnTo>
                    <a:pt x="2057" y="8062"/>
                  </a:lnTo>
                  <a:cubicBezTo>
                    <a:pt x="2050" y="8079"/>
                    <a:pt x="2050" y="8093"/>
                    <a:pt x="2052" y="8113"/>
                  </a:cubicBezTo>
                  <a:cubicBezTo>
                    <a:pt x="2063" y="8187"/>
                    <a:pt x="2018" y="8292"/>
                    <a:pt x="1988" y="8358"/>
                  </a:cubicBezTo>
                  <a:cubicBezTo>
                    <a:pt x="1961" y="8424"/>
                    <a:pt x="1920" y="8481"/>
                    <a:pt x="1856" y="8515"/>
                  </a:cubicBezTo>
                  <a:cubicBezTo>
                    <a:pt x="1819" y="8536"/>
                    <a:pt x="1775" y="8547"/>
                    <a:pt x="1732" y="8547"/>
                  </a:cubicBezTo>
                  <a:cubicBezTo>
                    <a:pt x="1643" y="8547"/>
                    <a:pt x="1555" y="8502"/>
                    <a:pt x="1524" y="8413"/>
                  </a:cubicBezTo>
                  <a:cubicBezTo>
                    <a:pt x="1515" y="8390"/>
                    <a:pt x="1498" y="8375"/>
                    <a:pt x="1481" y="8364"/>
                  </a:cubicBezTo>
                  <a:cubicBezTo>
                    <a:pt x="1494" y="8283"/>
                    <a:pt x="1494" y="8204"/>
                    <a:pt x="1494" y="8123"/>
                  </a:cubicBezTo>
                  <a:cubicBezTo>
                    <a:pt x="1494" y="8123"/>
                    <a:pt x="1496" y="8121"/>
                    <a:pt x="1496" y="8119"/>
                  </a:cubicBezTo>
                  <a:cubicBezTo>
                    <a:pt x="1502" y="8100"/>
                    <a:pt x="1498" y="8079"/>
                    <a:pt x="1492" y="8059"/>
                  </a:cubicBezTo>
                  <a:cubicBezTo>
                    <a:pt x="1494" y="8015"/>
                    <a:pt x="1466" y="7974"/>
                    <a:pt x="1424" y="7961"/>
                  </a:cubicBezTo>
                  <a:cubicBezTo>
                    <a:pt x="1417" y="7959"/>
                    <a:pt x="1409" y="7957"/>
                    <a:pt x="1401" y="7957"/>
                  </a:cubicBezTo>
                  <a:cubicBezTo>
                    <a:pt x="1385" y="7957"/>
                    <a:pt x="1368" y="7963"/>
                    <a:pt x="1355" y="7970"/>
                  </a:cubicBezTo>
                  <a:cubicBezTo>
                    <a:pt x="1334" y="7981"/>
                    <a:pt x="1317" y="8002"/>
                    <a:pt x="1313" y="8023"/>
                  </a:cubicBezTo>
                  <a:cubicBezTo>
                    <a:pt x="1304" y="8047"/>
                    <a:pt x="1306" y="8072"/>
                    <a:pt x="1313" y="8100"/>
                  </a:cubicBezTo>
                  <a:cubicBezTo>
                    <a:pt x="1311" y="8108"/>
                    <a:pt x="1311" y="8115"/>
                    <a:pt x="1311" y="8123"/>
                  </a:cubicBezTo>
                  <a:cubicBezTo>
                    <a:pt x="1311" y="8283"/>
                    <a:pt x="1304" y="8452"/>
                    <a:pt x="1187" y="8577"/>
                  </a:cubicBezTo>
                  <a:cubicBezTo>
                    <a:pt x="1171" y="8597"/>
                    <a:pt x="1165" y="8601"/>
                    <a:pt x="1153" y="8601"/>
                  </a:cubicBezTo>
                  <a:cubicBezTo>
                    <a:pt x="1145" y="8601"/>
                    <a:pt x="1134" y="8599"/>
                    <a:pt x="1117" y="8599"/>
                  </a:cubicBezTo>
                  <a:cubicBezTo>
                    <a:pt x="1078" y="8594"/>
                    <a:pt x="1049" y="8588"/>
                    <a:pt x="1021" y="8560"/>
                  </a:cubicBezTo>
                  <a:cubicBezTo>
                    <a:pt x="959" y="8505"/>
                    <a:pt x="919" y="8420"/>
                    <a:pt x="882" y="8347"/>
                  </a:cubicBezTo>
                  <a:cubicBezTo>
                    <a:pt x="874" y="8334"/>
                    <a:pt x="865" y="8324"/>
                    <a:pt x="855" y="8315"/>
                  </a:cubicBezTo>
                  <a:cubicBezTo>
                    <a:pt x="874" y="8204"/>
                    <a:pt x="876" y="8089"/>
                    <a:pt x="878" y="7993"/>
                  </a:cubicBezTo>
                  <a:cubicBezTo>
                    <a:pt x="880" y="7935"/>
                    <a:pt x="836" y="7905"/>
                    <a:pt x="791" y="7905"/>
                  </a:cubicBezTo>
                  <a:cubicBezTo>
                    <a:pt x="745" y="7905"/>
                    <a:pt x="699" y="7935"/>
                    <a:pt x="697" y="7993"/>
                  </a:cubicBezTo>
                  <a:cubicBezTo>
                    <a:pt x="693" y="8134"/>
                    <a:pt x="718" y="8483"/>
                    <a:pt x="516" y="8513"/>
                  </a:cubicBezTo>
                  <a:cubicBezTo>
                    <a:pt x="505" y="8515"/>
                    <a:pt x="494" y="8516"/>
                    <a:pt x="483" y="8516"/>
                  </a:cubicBezTo>
                  <a:cubicBezTo>
                    <a:pt x="316" y="8516"/>
                    <a:pt x="220" y="8316"/>
                    <a:pt x="185" y="8166"/>
                  </a:cubicBezTo>
                  <a:cubicBezTo>
                    <a:pt x="192" y="8155"/>
                    <a:pt x="194" y="8142"/>
                    <a:pt x="194" y="8125"/>
                  </a:cubicBezTo>
                  <a:lnTo>
                    <a:pt x="194" y="89"/>
                  </a:lnTo>
                  <a:cubicBezTo>
                    <a:pt x="194" y="30"/>
                    <a:pt x="149" y="1"/>
                    <a:pt x="103" y="1"/>
                  </a:cubicBezTo>
                  <a:close/>
                </a:path>
              </a:pathLst>
            </a:custGeom>
            <a:solidFill>
              <a:srgbClr val="274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6" name="Google Shape;1166;p45"/>
            <p:cNvGrpSpPr/>
            <p:nvPr/>
          </p:nvGrpSpPr>
          <p:grpSpPr>
            <a:xfrm>
              <a:off x="2625000" y="565300"/>
              <a:ext cx="570750" cy="777825"/>
              <a:chOff x="2625000" y="565300"/>
              <a:chExt cx="570750" cy="777825"/>
            </a:xfrm>
          </p:grpSpPr>
          <p:sp>
            <p:nvSpPr>
              <p:cNvPr id="1167" name="Google Shape;1167;p45"/>
              <p:cNvSpPr/>
              <p:nvPr/>
            </p:nvSpPr>
            <p:spPr>
              <a:xfrm>
                <a:off x="2625000" y="568550"/>
                <a:ext cx="570650" cy="774575"/>
              </a:xfrm>
              <a:custGeom>
                <a:avLst/>
                <a:gdLst/>
                <a:ahLst/>
                <a:cxnLst/>
                <a:rect l="l" t="t" r="r" b="b"/>
                <a:pathLst>
                  <a:path w="22826" h="30983" extrusionOk="0">
                    <a:moveTo>
                      <a:pt x="14823" y="13441"/>
                    </a:moveTo>
                    <a:cubicBezTo>
                      <a:pt x="14823" y="13442"/>
                      <a:pt x="14823" y="13443"/>
                      <a:pt x="14823" y="13443"/>
                    </a:cubicBezTo>
                    <a:cubicBezTo>
                      <a:pt x="14797" y="13480"/>
                      <a:pt x="14776" y="13520"/>
                      <a:pt x="14757" y="13563"/>
                    </a:cubicBezTo>
                    <a:cubicBezTo>
                      <a:pt x="14767" y="13518"/>
                      <a:pt x="14793" y="13475"/>
                      <a:pt x="14823" y="13441"/>
                    </a:cubicBezTo>
                    <a:close/>
                    <a:moveTo>
                      <a:pt x="14724" y="14037"/>
                    </a:moveTo>
                    <a:lnTo>
                      <a:pt x="14724" y="14037"/>
                    </a:lnTo>
                    <a:cubicBezTo>
                      <a:pt x="14726" y="14047"/>
                      <a:pt x="14730" y="14058"/>
                      <a:pt x="14733" y="14068"/>
                    </a:cubicBezTo>
                    <a:lnTo>
                      <a:pt x="14733" y="14068"/>
                    </a:lnTo>
                    <a:cubicBezTo>
                      <a:pt x="14731" y="14064"/>
                      <a:pt x="14729" y="14060"/>
                      <a:pt x="14727" y="14055"/>
                    </a:cubicBezTo>
                    <a:cubicBezTo>
                      <a:pt x="14725" y="14048"/>
                      <a:pt x="14725" y="14044"/>
                      <a:pt x="14724" y="14037"/>
                    </a:cubicBezTo>
                    <a:close/>
                    <a:moveTo>
                      <a:pt x="1190" y="30774"/>
                    </a:moveTo>
                    <a:cubicBezTo>
                      <a:pt x="1171" y="30793"/>
                      <a:pt x="1164" y="30798"/>
                      <a:pt x="1150" y="30798"/>
                    </a:cubicBezTo>
                    <a:cubicBezTo>
                      <a:pt x="1142" y="30798"/>
                      <a:pt x="1133" y="30796"/>
                      <a:pt x="1117" y="30795"/>
                    </a:cubicBezTo>
                    <a:lnTo>
                      <a:pt x="1109" y="30795"/>
                    </a:lnTo>
                    <a:cubicBezTo>
                      <a:pt x="1137" y="30791"/>
                      <a:pt x="1162" y="30783"/>
                      <a:pt x="1190" y="30774"/>
                    </a:cubicBezTo>
                    <a:close/>
                    <a:moveTo>
                      <a:pt x="8834" y="0"/>
                    </a:moveTo>
                    <a:cubicBezTo>
                      <a:pt x="8515" y="0"/>
                      <a:pt x="8255" y="254"/>
                      <a:pt x="8246" y="573"/>
                    </a:cubicBezTo>
                    <a:lnTo>
                      <a:pt x="7967" y="10515"/>
                    </a:lnTo>
                    <a:cubicBezTo>
                      <a:pt x="7958" y="10848"/>
                      <a:pt x="8225" y="11118"/>
                      <a:pt x="8555" y="11118"/>
                    </a:cubicBezTo>
                    <a:lnTo>
                      <a:pt x="14731" y="11118"/>
                    </a:lnTo>
                    <a:lnTo>
                      <a:pt x="14731" y="13279"/>
                    </a:lnTo>
                    <a:cubicBezTo>
                      <a:pt x="14620" y="13371"/>
                      <a:pt x="14552" y="13492"/>
                      <a:pt x="14576" y="13648"/>
                    </a:cubicBezTo>
                    <a:cubicBezTo>
                      <a:pt x="14584" y="13708"/>
                      <a:pt x="14606" y="13757"/>
                      <a:pt x="14633" y="13791"/>
                    </a:cubicBezTo>
                    <a:cubicBezTo>
                      <a:pt x="14593" y="13831"/>
                      <a:pt x="14559" y="13885"/>
                      <a:pt x="14546" y="13942"/>
                    </a:cubicBezTo>
                    <a:cubicBezTo>
                      <a:pt x="14520" y="14068"/>
                      <a:pt x="14576" y="14194"/>
                      <a:pt x="14663" y="14281"/>
                    </a:cubicBezTo>
                    <a:cubicBezTo>
                      <a:pt x="14525" y="14483"/>
                      <a:pt x="14569" y="14748"/>
                      <a:pt x="14729" y="14923"/>
                    </a:cubicBezTo>
                    <a:lnTo>
                      <a:pt x="14729" y="15251"/>
                    </a:lnTo>
                    <a:cubicBezTo>
                      <a:pt x="14473" y="16005"/>
                      <a:pt x="14220" y="16755"/>
                      <a:pt x="13962" y="17510"/>
                    </a:cubicBezTo>
                    <a:cubicBezTo>
                      <a:pt x="13913" y="17657"/>
                      <a:pt x="13862" y="17806"/>
                      <a:pt x="13811" y="17953"/>
                    </a:cubicBezTo>
                    <a:cubicBezTo>
                      <a:pt x="12794" y="16783"/>
                      <a:pt x="11430" y="15920"/>
                      <a:pt x="9876" y="15528"/>
                    </a:cubicBezTo>
                    <a:cubicBezTo>
                      <a:pt x="9868" y="15519"/>
                      <a:pt x="9862" y="15513"/>
                      <a:pt x="9847" y="15506"/>
                    </a:cubicBezTo>
                    <a:cubicBezTo>
                      <a:pt x="9821" y="15496"/>
                      <a:pt x="9798" y="15492"/>
                      <a:pt x="9770" y="15492"/>
                    </a:cubicBezTo>
                    <a:cubicBezTo>
                      <a:pt x="9761" y="15474"/>
                      <a:pt x="9749" y="15462"/>
                      <a:pt x="9727" y="15460"/>
                    </a:cubicBezTo>
                    <a:cubicBezTo>
                      <a:pt x="9510" y="15421"/>
                      <a:pt x="9288" y="15391"/>
                      <a:pt x="9067" y="15370"/>
                    </a:cubicBezTo>
                    <a:cubicBezTo>
                      <a:pt x="8709" y="15321"/>
                      <a:pt x="8346" y="15293"/>
                      <a:pt x="7978" y="15293"/>
                    </a:cubicBezTo>
                    <a:cubicBezTo>
                      <a:pt x="7669" y="15293"/>
                      <a:pt x="7364" y="15313"/>
                      <a:pt x="7065" y="15347"/>
                    </a:cubicBezTo>
                    <a:cubicBezTo>
                      <a:pt x="6850" y="15366"/>
                      <a:pt x="6635" y="15389"/>
                      <a:pt x="6418" y="15419"/>
                    </a:cubicBezTo>
                    <a:cubicBezTo>
                      <a:pt x="6109" y="15464"/>
                      <a:pt x="5802" y="15519"/>
                      <a:pt x="5495" y="15592"/>
                    </a:cubicBezTo>
                    <a:cubicBezTo>
                      <a:pt x="5442" y="15604"/>
                      <a:pt x="5433" y="15656"/>
                      <a:pt x="5452" y="15694"/>
                    </a:cubicBezTo>
                    <a:cubicBezTo>
                      <a:pt x="5424" y="15698"/>
                      <a:pt x="5397" y="15707"/>
                      <a:pt x="5369" y="15711"/>
                    </a:cubicBezTo>
                    <a:cubicBezTo>
                      <a:pt x="5269" y="15737"/>
                      <a:pt x="5167" y="15760"/>
                      <a:pt x="5066" y="15786"/>
                    </a:cubicBezTo>
                    <a:cubicBezTo>
                      <a:pt x="4988" y="15805"/>
                      <a:pt x="4890" y="15818"/>
                      <a:pt x="4834" y="15879"/>
                    </a:cubicBezTo>
                    <a:cubicBezTo>
                      <a:pt x="4802" y="15913"/>
                      <a:pt x="4789" y="15950"/>
                      <a:pt x="4785" y="15982"/>
                    </a:cubicBezTo>
                    <a:cubicBezTo>
                      <a:pt x="3038" y="16774"/>
                      <a:pt x="1637" y="18198"/>
                      <a:pt x="874" y="19963"/>
                    </a:cubicBezTo>
                    <a:cubicBezTo>
                      <a:pt x="859" y="19969"/>
                      <a:pt x="847" y="19980"/>
                      <a:pt x="834" y="19999"/>
                    </a:cubicBezTo>
                    <a:cubicBezTo>
                      <a:pt x="523" y="20672"/>
                      <a:pt x="352" y="21399"/>
                      <a:pt x="263" y="22134"/>
                    </a:cubicBezTo>
                    <a:cubicBezTo>
                      <a:pt x="248" y="22241"/>
                      <a:pt x="237" y="22345"/>
                      <a:pt x="227" y="22452"/>
                    </a:cubicBezTo>
                    <a:lnTo>
                      <a:pt x="195" y="22699"/>
                    </a:lnTo>
                    <a:lnTo>
                      <a:pt x="195" y="22286"/>
                    </a:lnTo>
                    <a:cubicBezTo>
                      <a:pt x="195" y="22227"/>
                      <a:pt x="149" y="22198"/>
                      <a:pt x="104" y="22198"/>
                    </a:cubicBezTo>
                    <a:cubicBezTo>
                      <a:pt x="59" y="22198"/>
                      <a:pt x="13" y="22227"/>
                      <a:pt x="13" y="22286"/>
                    </a:cubicBezTo>
                    <a:lnTo>
                      <a:pt x="13" y="30299"/>
                    </a:lnTo>
                    <a:cubicBezTo>
                      <a:pt x="3" y="30318"/>
                      <a:pt x="1" y="30346"/>
                      <a:pt x="3" y="30369"/>
                    </a:cubicBezTo>
                    <a:cubicBezTo>
                      <a:pt x="40" y="30615"/>
                      <a:pt x="218" y="30894"/>
                      <a:pt x="485" y="30894"/>
                    </a:cubicBezTo>
                    <a:cubicBezTo>
                      <a:pt x="505" y="30894"/>
                      <a:pt x="525" y="30893"/>
                      <a:pt x="546" y="30889"/>
                    </a:cubicBezTo>
                    <a:cubicBezTo>
                      <a:pt x="657" y="30872"/>
                      <a:pt x="727" y="30815"/>
                      <a:pt x="776" y="30736"/>
                    </a:cubicBezTo>
                    <a:cubicBezTo>
                      <a:pt x="819" y="30815"/>
                      <a:pt x="872" y="30885"/>
                      <a:pt x="945" y="30932"/>
                    </a:cubicBezTo>
                    <a:cubicBezTo>
                      <a:pt x="993" y="30962"/>
                      <a:pt x="1067" y="30983"/>
                      <a:pt x="1136" y="30983"/>
                    </a:cubicBezTo>
                    <a:cubicBezTo>
                      <a:pt x="1181" y="30983"/>
                      <a:pt x="1225" y="30974"/>
                      <a:pt x="1258" y="30953"/>
                    </a:cubicBezTo>
                    <a:cubicBezTo>
                      <a:pt x="1322" y="30913"/>
                      <a:pt x="1373" y="30842"/>
                      <a:pt x="1407" y="30772"/>
                    </a:cubicBezTo>
                    <a:cubicBezTo>
                      <a:pt x="1486" y="30870"/>
                      <a:pt x="1605" y="30925"/>
                      <a:pt x="1729" y="30925"/>
                    </a:cubicBezTo>
                    <a:cubicBezTo>
                      <a:pt x="1789" y="30925"/>
                      <a:pt x="1850" y="30912"/>
                      <a:pt x="1908" y="30885"/>
                    </a:cubicBezTo>
                    <a:cubicBezTo>
                      <a:pt x="2019" y="30836"/>
                      <a:pt x="2098" y="30744"/>
                      <a:pt x="2147" y="30636"/>
                    </a:cubicBezTo>
                    <a:cubicBezTo>
                      <a:pt x="2191" y="30531"/>
                      <a:pt x="2232" y="30416"/>
                      <a:pt x="2226" y="30303"/>
                    </a:cubicBezTo>
                    <a:cubicBezTo>
                      <a:pt x="2228" y="30293"/>
                      <a:pt x="2232" y="30282"/>
                      <a:pt x="2232" y="30267"/>
                    </a:cubicBezTo>
                    <a:lnTo>
                      <a:pt x="2232" y="28206"/>
                    </a:lnTo>
                    <a:cubicBezTo>
                      <a:pt x="2285" y="28266"/>
                      <a:pt x="2339" y="28323"/>
                      <a:pt x="2394" y="28379"/>
                    </a:cubicBezTo>
                    <a:cubicBezTo>
                      <a:pt x="2407" y="28394"/>
                      <a:pt x="2417" y="28406"/>
                      <a:pt x="2430" y="28417"/>
                    </a:cubicBezTo>
                    <a:lnTo>
                      <a:pt x="2441" y="28428"/>
                    </a:lnTo>
                    <a:cubicBezTo>
                      <a:pt x="2451" y="28441"/>
                      <a:pt x="2466" y="28451"/>
                      <a:pt x="2477" y="28462"/>
                    </a:cubicBezTo>
                    <a:cubicBezTo>
                      <a:pt x="3877" y="29879"/>
                      <a:pt x="5823" y="30755"/>
                      <a:pt x="7971" y="30755"/>
                    </a:cubicBezTo>
                    <a:cubicBezTo>
                      <a:pt x="8351" y="30755"/>
                      <a:pt x="8724" y="30729"/>
                      <a:pt x="9088" y="30676"/>
                    </a:cubicBezTo>
                    <a:cubicBezTo>
                      <a:pt x="9109" y="30677"/>
                      <a:pt x="9129" y="30678"/>
                      <a:pt x="9150" y="30678"/>
                    </a:cubicBezTo>
                    <a:cubicBezTo>
                      <a:pt x="9404" y="30678"/>
                      <a:pt x="9657" y="30607"/>
                      <a:pt x="9900" y="30514"/>
                    </a:cubicBezTo>
                    <a:cubicBezTo>
                      <a:pt x="13239" y="29655"/>
                      <a:pt x="15703" y="26627"/>
                      <a:pt x="15703" y="23023"/>
                    </a:cubicBezTo>
                    <a:cubicBezTo>
                      <a:pt x="15703" y="21906"/>
                      <a:pt x="15467" y="20843"/>
                      <a:pt x="15040" y="19884"/>
                    </a:cubicBezTo>
                    <a:lnTo>
                      <a:pt x="15479" y="18341"/>
                    </a:lnTo>
                    <a:lnTo>
                      <a:pt x="15558" y="18341"/>
                    </a:lnTo>
                    <a:lnTo>
                      <a:pt x="15558" y="18060"/>
                    </a:lnTo>
                    <a:cubicBezTo>
                      <a:pt x="15769" y="17316"/>
                      <a:pt x="15982" y="16576"/>
                      <a:pt x="16193" y="15833"/>
                    </a:cubicBezTo>
                    <a:cubicBezTo>
                      <a:pt x="16283" y="15511"/>
                      <a:pt x="16377" y="15187"/>
                      <a:pt x="16468" y="14865"/>
                    </a:cubicBezTo>
                    <a:cubicBezTo>
                      <a:pt x="16500" y="14852"/>
                      <a:pt x="16515" y="14818"/>
                      <a:pt x="16521" y="14782"/>
                    </a:cubicBezTo>
                    <a:cubicBezTo>
                      <a:pt x="16564" y="14449"/>
                      <a:pt x="16592" y="14100"/>
                      <a:pt x="16564" y="13765"/>
                    </a:cubicBezTo>
                    <a:cubicBezTo>
                      <a:pt x="16558" y="13618"/>
                      <a:pt x="16517" y="13478"/>
                      <a:pt x="16419" y="13356"/>
                    </a:cubicBezTo>
                    <a:cubicBezTo>
                      <a:pt x="16332" y="13250"/>
                      <a:pt x="16215" y="13179"/>
                      <a:pt x="16087" y="13130"/>
                    </a:cubicBezTo>
                    <a:cubicBezTo>
                      <a:pt x="15950" y="13079"/>
                      <a:pt x="15801" y="13064"/>
                      <a:pt x="15657" y="13064"/>
                    </a:cubicBezTo>
                    <a:cubicBezTo>
                      <a:pt x="15647" y="13064"/>
                      <a:pt x="15637" y="13064"/>
                      <a:pt x="15626" y="13064"/>
                    </a:cubicBezTo>
                    <a:cubicBezTo>
                      <a:pt x="15605" y="13064"/>
                      <a:pt x="15586" y="13066"/>
                      <a:pt x="15565" y="13066"/>
                    </a:cubicBezTo>
                    <a:lnTo>
                      <a:pt x="15565" y="11116"/>
                    </a:lnTo>
                    <a:lnTo>
                      <a:pt x="22237" y="11116"/>
                    </a:lnTo>
                    <a:cubicBezTo>
                      <a:pt x="22561" y="11116"/>
                      <a:pt x="22825" y="10852"/>
                      <a:pt x="22825" y="10528"/>
                    </a:cubicBezTo>
                    <a:lnTo>
                      <a:pt x="22825" y="588"/>
                    </a:lnTo>
                    <a:cubicBezTo>
                      <a:pt x="22825" y="264"/>
                      <a:pt x="22561" y="0"/>
                      <a:pt x="22237" y="0"/>
                    </a:cubicBezTo>
                    <a:close/>
                  </a:path>
                </a:pathLst>
              </a:custGeom>
              <a:solidFill>
                <a:srgbClr val="274263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algn="bl" rotWithShape="0">
                  <a:srgbClr val="000000">
                    <a:alpha val="2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5"/>
              <p:cNvSpPr/>
              <p:nvPr/>
            </p:nvSpPr>
            <p:spPr>
              <a:xfrm>
                <a:off x="2628475" y="893000"/>
                <a:ext cx="410225" cy="442575"/>
              </a:xfrm>
              <a:custGeom>
                <a:avLst/>
                <a:gdLst/>
                <a:ahLst/>
                <a:cxnLst/>
                <a:rect l="l" t="t" r="r" b="b"/>
                <a:pathLst>
                  <a:path w="16409" h="17703" extrusionOk="0">
                    <a:moveTo>
                      <a:pt x="15392" y="0"/>
                    </a:moveTo>
                    <a:cubicBezTo>
                      <a:pt x="15119" y="0"/>
                      <a:pt x="14844" y="108"/>
                      <a:pt x="14684" y="336"/>
                    </a:cubicBezTo>
                    <a:cubicBezTo>
                      <a:pt x="14530" y="555"/>
                      <a:pt x="14513" y="871"/>
                      <a:pt x="14663" y="1097"/>
                    </a:cubicBezTo>
                    <a:cubicBezTo>
                      <a:pt x="14539" y="1355"/>
                      <a:pt x="14597" y="1674"/>
                      <a:pt x="14818" y="1875"/>
                    </a:cubicBezTo>
                    <a:cubicBezTo>
                      <a:pt x="14539" y="2708"/>
                      <a:pt x="14258" y="3543"/>
                      <a:pt x="13981" y="4377"/>
                    </a:cubicBezTo>
                    <a:cubicBezTo>
                      <a:pt x="13915" y="4577"/>
                      <a:pt x="13849" y="4773"/>
                      <a:pt x="13782" y="4973"/>
                    </a:cubicBezTo>
                    <a:cubicBezTo>
                      <a:pt x="12365" y="3270"/>
                      <a:pt x="10228" y="2190"/>
                      <a:pt x="7839" y="2190"/>
                    </a:cubicBezTo>
                    <a:cubicBezTo>
                      <a:pt x="4655" y="2190"/>
                      <a:pt x="1922" y="4112"/>
                      <a:pt x="735" y="6859"/>
                    </a:cubicBezTo>
                    <a:cubicBezTo>
                      <a:pt x="720" y="6864"/>
                      <a:pt x="708" y="6874"/>
                      <a:pt x="697" y="6893"/>
                    </a:cubicBezTo>
                    <a:cubicBezTo>
                      <a:pt x="384" y="7567"/>
                      <a:pt x="213" y="8296"/>
                      <a:pt x="124" y="9031"/>
                    </a:cubicBezTo>
                    <a:cubicBezTo>
                      <a:pt x="30" y="9788"/>
                      <a:pt x="17" y="10548"/>
                      <a:pt x="9" y="11307"/>
                    </a:cubicBezTo>
                    <a:cubicBezTo>
                      <a:pt x="0" y="12138"/>
                      <a:pt x="4" y="12969"/>
                      <a:pt x="7" y="13801"/>
                    </a:cubicBezTo>
                    <a:cubicBezTo>
                      <a:pt x="11" y="14638"/>
                      <a:pt x="15" y="15471"/>
                      <a:pt x="19" y="16309"/>
                    </a:cubicBezTo>
                    <a:cubicBezTo>
                      <a:pt x="19" y="16514"/>
                      <a:pt x="21" y="16720"/>
                      <a:pt x="21" y="16927"/>
                    </a:cubicBezTo>
                    <a:cubicBezTo>
                      <a:pt x="21" y="17080"/>
                      <a:pt x="15" y="17242"/>
                      <a:pt x="70" y="17389"/>
                    </a:cubicBezTo>
                    <a:cubicBezTo>
                      <a:pt x="119" y="17512"/>
                      <a:pt x="220" y="17610"/>
                      <a:pt x="355" y="17610"/>
                    </a:cubicBezTo>
                    <a:cubicBezTo>
                      <a:pt x="363" y="17610"/>
                      <a:pt x="371" y="17610"/>
                      <a:pt x="379" y="17609"/>
                    </a:cubicBezTo>
                    <a:cubicBezTo>
                      <a:pt x="475" y="17600"/>
                      <a:pt x="552" y="17549"/>
                      <a:pt x="612" y="17481"/>
                    </a:cubicBezTo>
                    <a:cubicBezTo>
                      <a:pt x="654" y="17558"/>
                      <a:pt x="714" y="17624"/>
                      <a:pt x="795" y="17662"/>
                    </a:cubicBezTo>
                    <a:cubicBezTo>
                      <a:pt x="838" y="17682"/>
                      <a:pt x="882" y="17691"/>
                      <a:pt x="926" y="17691"/>
                    </a:cubicBezTo>
                    <a:cubicBezTo>
                      <a:pt x="1013" y="17691"/>
                      <a:pt x="1099" y="17655"/>
                      <a:pt x="1168" y="17594"/>
                    </a:cubicBezTo>
                    <a:cubicBezTo>
                      <a:pt x="1198" y="17568"/>
                      <a:pt x="1223" y="17541"/>
                      <a:pt x="1245" y="17513"/>
                    </a:cubicBezTo>
                    <a:cubicBezTo>
                      <a:pt x="1283" y="17598"/>
                      <a:pt x="1358" y="17658"/>
                      <a:pt x="1449" y="17688"/>
                    </a:cubicBezTo>
                    <a:cubicBezTo>
                      <a:pt x="1481" y="17698"/>
                      <a:pt x="1513" y="17702"/>
                      <a:pt x="1544" y="17702"/>
                    </a:cubicBezTo>
                    <a:cubicBezTo>
                      <a:pt x="1637" y="17702"/>
                      <a:pt x="1725" y="17663"/>
                      <a:pt x="1797" y="17600"/>
                    </a:cubicBezTo>
                    <a:cubicBezTo>
                      <a:pt x="2040" y="17389"/>
                      <a:pt x="2001" y="17025"/>
                      <a:pt x="2003" y="16737"/>
                    </a:cubicBezTo>
                    <a:lnTo>
                      <a:pt x="2020" y="15020"/>
                    </a:lnTo>
                    <a:cubicBezTo>
                      <a:pt x="3438" y="16633"/>
                      <a:pt x="5516" y="17654"/>
                      <a:pt x="7832" y="17654"/>
                    </a:cubicBezTo>
                    <a:cubicBezTo>
                      <a:pt x="12103" y="17654"/>
                      <a:pt x="15566" y="14191"/>
                      <a:pt x="15566" y="9920"/>
                    </a:cubicBezTo>
                    <a:cubicBezTo>
                      <a:pt x="15566" y="8726"/>
                      <a:pt x="15296" y="7595"/>
                      <a:pt x="14812" y="6584"/>
                    </a:cubicBezTo>
                    <a:cubicBezTo>
                      <a:pt x="15040" y="5770"/>
                      <a:pt x="15266" y="4954"/>
                      <a:pt x="15492" y="4142"/>
                    </a:cubicBezTo>
                    <a:cubicBezTo>
                      <a:pt x="15549" y="3961"/>
                      <a:pt x="15607" y="3782"/>
                      <a:pt x="15664" y="3601"/>
                    </a:cubicBezTo>
                    <a:cubicBezTo>
                      <a:pt x="15888" y="2889"/>
                      <a:pt x="16099" y="2171"/>
                      <a:pt x="16265" y="1444"/>
                    </a:cubicBezTo>
                    <a:cubicBezTo>
                      <a:pt x="16340" y="1118"/>
                      <a:pt x="16408" y="758"/>
                      <a:pt x="16229" y="457"/>
                    </a:cubicBezTo>
                    <a:cubicBezTo>
                      <a:pt x="16084" y="210"/>
                      <a:pt x="15811" y="48"/>
                      <a:pt x="15530" y="10"/>
                    </a:cubicBezTo>
                    <a:cubicBezTo>
                      <a:pt x="15484" y="4"/>
                      <a:pt x="15438" y="0"/>
                      <a:pt x="153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5"/>
              <p:cNvSpPr/>
              <p:nvPr/>
            </p:nvSpPr>
            <p:spPr>
              <a:xfrm>
                <a:off x="2678125" y="1139925"/>
                <a:ext cx="101250" cy="146775"/>
              </a:xfrm>
              <a:custGeom>
                <a:avLst/>
                <a:gdLst/>
                <a:ahLst/>
                <a:cxnLst/>
                <a:rect l="l" t="t" r="r" b="b"/>
                <a:pathLst>
                  <a:path w="4050" h="5871" extrusionOk="0">
                    <a:moveTo>
                      <a:pt x="2655" y="1"/>
                    </a:moveTo>
                    <a:cubicBezTo>
                      <a:pt x="2364" y="1"/>
                      <a:pt x="2058" y="186"/>
                      <a:pt x="1774" y="241"/>
                    </a:cubicBezTo>
                    <a:cubicBezTo>
                      <a:pt x="1332" y="326"/>
                      <a:pt x="864" y="224"/>
                      <a:pt x="450" y="448"/>
                    </a:cubicBezTo>
                    <a:cubicBezTo>
                      <a:pt x="269" y="546"/>
                      <a:pt x="135" y="703"/>
                      <a:pt x="69" y="897"/>
                    </a:cubicBezTo>
                    <a:cubicBezTo>
                      <a:pt x="0" y="1104"/>
                      <a:pt x="0" y="1324"/>
                      <a:pt x="3" y="1537"/>
                    </a:cubicBezTo>
                    <a:cubicBezTo>
                      <a:pt x="17" y="2602"/>
                      <a:pt x="37" y="3666"/>
                      <a:pt x="56" y="4731"/>
                    </a:cubicBezTo>
                    <a:cubicBezTo>
                      <a:pt x="58" y="4838"/>
                      <a:pt x="58" y="4944"/>
                      <a:pt x="60" y="5053"/>
                    </a:cubicBezTo>
                    <a:cubicBezTo>
                      <a:pt x="39" y="5074"/>
                      <a:pt x="34" y="5104"/>
                      <a:pt x="56" y="5134"/>
                    </a:cubicBezTo>
                    <a:cubicBezTo>
                      <a:pt x="173" y="5296"/>
                      <a:pt x="303" y="5445"/>
                      <a:pt x="454" y="5573"/>
                    </a:cubicBezTo>
                    <a:cubicBezTo>
                      <a:pt x="529" y="5637"/>
                      <a:pt x="610" y="5699"/>
                      <a:pt x="689" y="5754"/>
                    </a:cubicBezTo>
                    <a:cubicBezTo>
                      <a:pt x="768" y="5808"/>
                      <a:pt x="849" y="5861"/>
                      <a:pt x="945" y="5869"/>
                    </a:cubicBezTo>
                    <a:cubicBezTo>
                      <a:pt x="953" y="5870"/>
                      <a:pt x="962" y="5871"/>
                      <a:pt x="970" y="5871"/>
                    </a:cubicBezTo>
                    <a:cubicBezTo>
                      <a:pt x="1154" y="5871"/>
                      <a:pt x="1203" y="5675"/>
                      <a:pt x="1219" y="5522"/>
                    </a:cubicBezTo>
                    <a:lnTo>
                      <a:pt x="1300" y="4827"/>
                    </a:lnTo>
                    <a:cubicBezTo>
                      <a:pt x="1324" y="4627"/>
                      <a:pt x="1345" y="4429"/>
                      <a:pt x="1369" y="4228"/>
                    </a:cubicBezTo>
                    <a:cubicBezTo>
                      <a:pt x="1415" y="4251"/>
                      <a:pt x="1471" y="4263"/>
                      <a:pt x="1525" y="4263"/>
                    </a:cubicBezTo>
                    <a:cubicBezTo>
                      <a:pt x="1546" y="4263"/>
                      <a:pt x="1567" y="4262"/>
                      <a:pt x="1586" y="4258"/>
                    </a:cubicBezTo>
                    <a:cubicBezTo>
                      <a:pt x="1786" y="4222"/>
                      <a:pt x="1876" y="4009"/>
                      <a:pt x="2048" y="3930"/>
                    </a:cubicBezTo>
                    <a:cubicBezTo>
                      <a:pt x="2112" y="3899"/>
                      <a:pt x="2183" y="3890"/>
                      <a:pt x="2255" y="3890"/>
                    </a:cubicBezTo>
                    <a:cubicBezTo>
                      <a:pt x="2296" y="3890"/>
                      <a:pt x="2337" y="3893"/>
                      <a:pt x="2377" y="3896"/>
                    </a:cubicBezTo>
                    <a:cubicBezTo>
                      <a:pt x="2478" y="3902"/>
                      <a:pt x="2580" y="3909"/>
                      <a:pt x="2683" y="3909"/>
                    </a:cubicBezTo>
                    <a:cubicBezTo>
                      <a:pt x="2695" y="3909"/>
                      <a:pt x="2707" y="3909"/>
                      <a:pt x="2720" y="3909"/>
                    </a:cubicBezTo>
                    <a:cubicBezTo>
                      <a:pt x="2948" y="3900"/>
                      <a:pt x="3178" y="3855"/>
                      <a:pt x="3385" y="3753"/>
                    </a:cubicBezTo>
                    <a:cubicBezTo>
                      <a:pt x="3762" y="3580"/>
                      <a:pt x="4050" y="3205"/>
                      <a:pt x="4033" y="2781"/>
                    </a:cubicBezTo>
                    <a:cubicBezTo>
                      <a:pt x="4024" y="2532"/>
                      <a:pt x="3926" y="2293"/>
                      <a:pt x="3843" y="2063"/>
                    </a:cubicBezTo>
                    <a:cubicBezTo>
                      <a:pt x="3756" y="1812"/>
                      <a:pt x="3666" y="1562"/>
                      <a:pt x="3577" y="1311"/>
                    </a:cubicBezTo>
                    <a:cubicBezTo>
                      <a:pt x="3496" y="1076"/>
                      <a:pt x="3415" y="838"/>
                      <a:pt x="3325" y="605"/>
                    </a:cubicBezTo>
                    <a:cubicBezTo>
                      <a:pt x="3257" y="433"/>
                      <a:pt x="3172" y="252"/>
                      <a:pt x="3022" y="130"/>
                    </a:cubicBezTo>
                    <a:cubicBezTo>
                      <a:pt x="2905" y="36"/>
                      <a:pt x="2781" y="1"/>
                      <a:pt x="2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5"/>
              <p:cNvSpPr/>
              <p:nvPr/>
            </p:nvSpPr>
            <p:spPr>
              <a:xfrm>
                <a:off x="2862000" y="1208675"/>
                <a:ext cx="31125" cy="28850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154" extrusionOk="0">
                    <a:moveTo>
                      <a:pt x="903" y="1"/>
                    </a:moveTo>
                    <a:cubicBezTo>
                      <a:pt x="897" y="1"/>
                      <a:pt x="891" y="1"/>
                      <a:pt x="885" y="1"/>
                    </a:cubicBezTo>
                    <a:cubicBezTo>
                      <a:pt x="814" y="8"/>
                      <a:pt x="750" y="42"/>
                      <a:pt x="712" y="95"/>
                    </a:cubicBezTo>
                    <a:cubicBezTo>
                      <a:pt x="548" y="204"/>
                      <a:pt x="407" y="347"/>
                      <a:pt x="296" y="509"/>
                    </a:cubicBezTo>
                    <a:cubicBezTo>
                      <a:pt x="196" y="651"/>
                      <a:pt x="0" y="969"/>
                      <a:pt x="196" y="1114"/>
                    </a:cubicBezTo>
                    <a:cubicBezTo>
                      <a:pt x="236" y="1142"/>
                      <a:pt x="281" y="1154"/>
                      <a:pt x="326" y="1154"/>
                    </a:cubicBezTo>
                    <a:cubicBezTo>
                      <a:pt x="388" y="1154"/>
                      <a:pt x="450" y="1131"/>
                      <a:pt x="501" y="1097"/>
                    </a:cubicBezTo>
                    <a:cubicBezTo>
                      <a:pt x="616" y="1020"/>
                      <a:pt x="716" y="916"/>
                      <a:pt x="821" y="826"/>
                    </a:cubicBezTo>
                    <a:cubicBezTo>
                      <a:pt x="1000" y="677"/>
                      <a:pt x="1245" y="470"/>
                      <a:pt x="1159" y="208"/>
                    </a:cubicBezTo>
                    <a:cubicBezTo>
                      <a:pt x="1123" y="99"/>
                      <a:pt x="1023" y="1"/>
                      <a:pt x="9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5"/>
              <p:cNvSpPr/>
              <p:nvPr/>
            </p:nvSpPr>
            <p:spPr>
              <a:xfrm>
                <a:off x="2844100" y="1235475"/>
                <a:ext cx="117225" cy="97025"/>
              </a:xfrm>
              <a:custGeom>
                <a:avLst/>
                <a:gdLst/>
                <a:ahLst/>
                <a:cxnLst/>
                <a:rect l="l" t="t" r="r" b="b"/>
                <a:pathLst>
                  <a:path w="4689" h="3881" extrusionOk="0">
                    <a:moveTo>
                      <a:pt x="2312" y="0"/>
                    </a:moveTo>
                    <a:cubicBezTo>
                      <a:pt x="2127" y="0"/>
                      <a:pt x="1947" y="99"/>
                      <a:pt x="1812" y="219"/>
                    </a:cubicBezTo>
                    <a:cubicBezTo>
                      <a:pt x="1462" y="532"/>
                      <a:pt x="1385" y="1018"/>
                      <a:pt x="1451" y="1461"/>
                    </a:cubicBezTo>
                    <a:cubicBezTo>
                      <a:pt x="1471" y="1587"/>
                      <a:pt x="1502" y="1711"/>
                      <a:pt x="1537" y="1832"/>
                    </a:cubicBezTo>
                    <a:cubicBezTo>
                      <a:pt x="1571" y="1949"/>
                      <a:pt x="1622" y="2077"/>
                      <a:pt x="1603" y="2201"/>
                    </a:cubicBezTo>
                    <a:cubicBezTo>
                      <a:pt x="1569" y="2412"/>
                      <a:pt x="1341" y="2525"/>
                      <a:pt x="1185" y="2631"/>
                    </a:cubicBezTo>
                    <a:cubicBezTo>
                      <a:pt x="757" y="2919"/>
                      <a:pt x="379" y="3281"/>
                      <a:pt x="75" y="3699"/>
                    </a:cubicBezTo>
                    <a:cubicBezTo>
                      <a:pt x="15" y="3718"/>
                      <a:pt x="0" y="3818"/>
                      <a:pt x="77" y="3840"/>
                    </a:cubicBezTo>
                    <a:cubicBezTo>
                      <a:pt x="182" y="3868"/>
                      <a:pt x="288" y="3880"/>
                      <a:pt x="394" y="3880"/>
                    </a:cubicBezTo>
                    <a:cubicBezTo>
                      <a:pt x="807" y="3880"/>
                      <a:pt x="1215" y="3691"/>
                      <a:pt x="1583" y="3526"/>
                    </a:cubicBezTo>
                    <a:cubicBezTo>
                      <a:pt x="2063" y="3309"/>
                      <a:pt x="2532" y="3068"/>
                      <a:pt x="2984" y="2795"/>
                    </a:cubicBezTo>
                    <a:cubicBezTo>
                      <a:pt x="3431" y="2527"/>
                      <a:pt x="3862" y="2233"/>
                      <a:pt x="4275" y="1913"/>
                    </a:cubicBezTo>
                    <a:cubicBezTo>
                      <a:pt x="4435" y="1785"/>
                      <a:pt x="4689" y="1604"/>
                      <a:pt x="4637" y="1374"/>
                    </a:cubicBezTo>
                    <a:cubicBezTo>
                      <a:pt x="4614" y="1263"/>
                      <a:pt x="4522" y="1197"/>
                      <a:pt x="4418" y="1167"/>
                    </a:cubicBezTo>
                    <a:cubicBezTo>
                      <a:pt x="4299" y="1133"/>
                      <a:pt x="4169" y="1122"/>
                      <a:pt x="4045" y="1112"/>
                    </a:cubicBezTo>
                    <a:cubicBezTo>
                      <a:pt x="3920" y="1100"/>
                      <a:pt x="3795" y="1094"/>
                      <a:pt x="3670" y="1094"/>
                    </a:cubicBezTo>
                    <a:cubicBezTo>
                      <a:pt x="3270" y="1094"/>
                      <a:pt x="2870" y="1155"/>
                      <a:pt x="2487" y="1272"/>
                    </a:cubicBezTo>
                    <a:lnTo>
                      <a:pt x="2536" y="1129"/>
                    </a:lnTo>
                    <a:cubicBezTo>
                      <a:pt x="2572" y="1005"/>
                      <a:pt x="2606" y="879"/>
                      <a:pt x="2638" y="756"/>
                    </a:cubicBezTo>
                    <a:cubicBezTo>
                      <a:pt x="2666" y="645"/>
                      <a:pt x="2696" y="534"/>
                      <a:pt x="2698" y="419"/>
                    </a:cubicBezTo>
                    <a:cubicBezTo>
                      <a:pt x="2702" y="208"/>
                      <a:pt x="2592" y="27"/>
                      <a:pt x="2370" y="4"/>
                    </a:cubicBezTo>
                    <a:cubicBezTo>
                      <a:pt x="2351" y="1"/>
                      <a:pt x="2332" y="0"/>
                      <a:pt x="23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5"/>
              <p:cNvSpPr/>
              <p:nvPr/>
            </p:nvSpPr>
            <p:spPr>
              <a:xfrm>
                <a:off x="2853050" y="1004800"/>
                <a:ext cx="163800" cy="231375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9255" extrusionOk="0">
                    <a:moveTo>
                      <a:pt x="3514" y="1"/>
                    </a:moveTo>
                    <a:cubicBezTo>
                      <a:pt x="3501" y="1"/>
                      <a:pt x="3487" y="2"/>
                      <a:pt x="3474" y="3"/>
                    </a:cubicBezTo>
                    <a:cubicBezTo>
                      <a:pt x="3022" y="35"/>
                      <a:pt x="2745" y="527"/>
                      <a:pt x="2532" y="868"/>
                    </a:cubicBezTo>
                    <a:cubicBezTo>
                      <a:pt x="2268" y="1286"/>
                      <a:pt x="2040" y="1737"/>
                      <a:pt x="1944" y="2223"/>
                    </a:cubicBezTo>
                    <a:cubicBezTo>
                      <a:pt x="1861" y="2647"/>
                      <a:pt x="1884" y="3095"/>
                      <a:pt x="2054" y="3496"/>
                    </a:cubicBezTo>
                    <a:cubicBezTo>
                      <a:pt x="2138" y="3692"/>
                      <a:pt x="2255" y="3873"/>
                      <a:pt x="2406" y="4022"/>
                    </a:cubicBezTo>
                    <a:cubicBezTo>
                      <a:pt x="2528" y="4141"/>
                      <a:pt x="2771" y="4295"/>
                      <a:pt x="2739" y="4495"/>
                    </a:cubicBezTo>
                    <a:cubicBezTo>
                      <a:pt x="2724" y="4602"/>
                      <a:pt x="2641" y="4689"/>
                      <a:pt x="2611" y="4796"/>
                    </a:cubicBezTo>
                    <a:cubicBezTo>
                      <a:pt x="2581" y="4904"/>
                      <a:pt x="2602" y="5015"/>
                      <a:pt x="2641" y="5122"/>
                    </a:cubicBezTo>
                    <a:cubicBezTo>
                      <a:pt x="2677" y="5232"/>
                      <a:pt x="2730" y="5343"/>
                      <a:pt x="2734" y="5463"/>
                    </a:cubicBezTo>
                    <a:cubicBezTo>
                      <a:pt x="2736" y="5578"/>
                      <a:pt x="2692" y="5684"/>
                      <a:pt x="2624" y="5778"/>
                    </a:cubicBezTo>
                    <a:cubicBezTo>
                      <a:pt x="2489" y="5972"/>
                      <a:pt x="2255" y="6100"/>
                      <a:pt x="2044" y="6198"/>
                    </a:cubicBezTo>
                    <a:cubicBezTo>
                      <a:pt x="1989" y="6225"/>
                      <a:pt x="1914" y="6256"/>
                      <a:pt x="1847" y="6256"/>
                    </a:cubicBezTo>
                    <a:cubicBezTo>
                      <a:pt x="1813" y="6256"/>
                      <a:pt x="1781" y="6248"/>
                      <a:pt x="1754" y="6228"/>
                    </a:cubicBezTo>
                    <a:cubicBezTo>
                      <a:pt x="1675" y="6172"/>
                      <a:pt x="1690" y="6057"/>
                      <a:pt x="1722" y="5980"/>
                    </a:cubicBezTo>
                    <a:cubicBezTo>
                      <a:pt x="1760" y="5876"/>
                      <a:pt x="1852" y="5799"/>
                      <a:pt x="1924" y="5716"/>
                    </a:cubicBezTo>
                    <a:cubicBezTo>
                      <a:pt x="2001" y="5627"/>
                      <a:pt x="2065" y="5527"/>
                      <a:pt x="2097" y="5414"/>
                    </a:cubicBezTo>
                    <a:cubicBezTo>
                      <a:pt x="2155" y="5186"/>
                      <a:pt x="2089" y="4949"/>
                      <a:pt x="1995" y="4742"/>
                    </a:cubicBezTo>
                    <a:cubicBezTo>
                      <a:pt x="1946" y="4629"/>
                      <a:pt x="1886" y="4523"/>
                      <a:pt x="1824" y="4418"/>
                    </a:cubicBezTo>
                    <a:cubicBezTo>
                      <a:pt x="1775" y="4337"/>
                      <a:pt x="1711" y="4241"/>
                      <a:pt x="1611" y="4212"/>
                    </a:cubicBezTo>
                    <a:cubicBezTo>
                      <a:pt x="1591" y="4206"/>
                      <a:pt x="1571" y="4203"/>
                      <a:pt x="1551" y="4203"/>
                    </a:cubicBezTo>
                    <a:cubicBezTo>
                      <a:pt x="1466" y="4203"/>
                      <a:pt x="1391" y="4256"/>
                      <a:pt x="1332" y="4320"/>
                    </a:cubicBezTo>
                    <a:cubicBezTo>
                      <a:pt x="1249" y="4412"/>
                      <a:pt x="1174" y="4512"/>
                      <a:pt x="1100" y="4608"/>
                    </a:cubicBezTo>
                    <a:cubicBezTo>
                      <a:pt x="780" y="5021"/>
                      <a:pt x="486" y="5450"/>
                      <a:pt x="220" y="5900"/>
                    </a:cubicBezTo>
                    <a:cubicBezTo>
                      <a:pt x="151" y="6012"/>
                      <a:pt x="87" y="6123"/>
                      <a:pt x="23" y="6238"/>
                    </a:cubicBezTo>
                    <a:cubicBezTo>
                      <a:pt x="0" y="6281"/>
                      <a:pt x="21" y="6330"/>
                      <a:pt x="66" y="6345"/>
                    </a:cubicBezTo>
                    <a:cubicBezTo>
                      <a:pt x="103" y="6357"/>
                      <a:pt x="140" y="6363"/>
                      <a:pt x="177" y="6363"/>
                    </a:cubicBezTo>
                    <a:cubicBezTo>
                      <a:pt x="239" y="6363"/>
                      <a:pt x="300" y="6346"/>
                      <a:pt x="354" y="6315"/>
                    </a:cubicBezTo>
                    <a:cubicBezTo>
                      <a:pt x="379" y="6735"/>
                      <a:pt x="450" y="7174"/>
                      <a:pt x="801" y="7445"/>
                    </a:cubicBezTo>
                    <a:cubicBezTo>
                      <a:pt x="938" y="7550"/>
                      <a:pt x="1094" y="7608"/>
                      <a:pt x="1259" y="7608"/>
                    </a:cubicBezTo>
                    <a:cubicBezTo>
                      <a:pt x="1305" y="7608"/>
                      <a:pt x="1351" y="7603"/>
                      <a:pt x="1398" y="7594"/>
                    </a:cubicBezTo>
                    <a:cubicBezTo>
                      <a:pt x="1472" y="7580"/>
                      <a:pt x="1544" y="7558"/>
                      <a:pt x="1614" y="7558"/>
                    </a:cubicBezTo>
                    <a:cubicBezTo>
                      <a:pt x="1660" y="7558"/>
                      <a:pt x="1705" y="7567"/>
                      <a:pt x="1750" y="7594"/>
                    </a:cubicBezTo>
                    <a:cubicBezTo>
                      <a:pt x="1846" y="7651"/>
                      <a:pt x="1916" y="7749"/>
                      <a:pt x="1991" y="7832"/>
                    </a:cubicBezTo>
                    <a:cubicBezTo>
                      <a:pt x="2323" y="8210"/>
                      <a:pt x="2709" y="8553"/>
                      <a:pt x="3139" y="8826"/>
                    </a:cubicBezTo>
                    <a:cubicBezTo>
                      <a:pt x="3523" y="9069"/>
                      <a:pt x="3970" y="9254"/>
                      <a:pt x="4433" y="9254"/>
                    </a:cubicBezTo>
                    <a:cubicBezTo>
                      <a:pt x="4441" y="9254"/>
                      <a:pt x="4449" y="9254"/>
                      <a:pt x="4456" y="9254"/>
                    </a:cubicBezTo>
                    <a:cubicBezTo>
                      <a:pt x="4887" y="9250"/>
                      <a:pt x="5317" y="9086"/>
                      <a:pt x="5603" y="8764"/>
                    </a:cubicBezTo>
                    <a:cubicBezTo>
                      <a:pt x="5615" y="8771"/>
                      <a:pt x="5629" y="8776"/>
                      <a:pt x="5643" y="8776"/>
                    </a:cubicBezTo>
                    <a:cubicBezTo>
                      <a:pt x="5665" y="8776"/>
                      <a:pt x="5687" y="8765"/>
                      <a:pt x="5701" y="8740"/>
                    </a:cubicBezTo>
                    <a:cubicBezTo>
                      <a:pt x="6327" y="7632"/>
                      <a:pt x="6551" y="6332"/>
                      <a:pt x="6451" y="5075"/>
                    </a:cubicBezTo>
                    <a:cubicBezTo>
                      <a:pt x="6345" y="3764"/>
                      <a:pt x="5901" y="2505"/>
                      <a:pt x="5294" y="1347"/>
                    </a:cubicBezTo>
                    <a:cubicBezTo>
                      <a:pt x="5155" y="1083"/>
                      <a:pt x="5004" y="729"/>
                      <a:pt x="4695" y="629"/>
                    </a:cubicBezTo>
                    <a:cubicBezTo>
                      <a:pt x="4656" y="616"/>
                      <a:pt x="4614" y="610"/>
                      <a:pt x="4571" y="610"/>
                    </a:cubicBezTo>
                    <a:cubicBezTo>
                      <a:pt x="4451" y="610"/>
                      <a:pt x="4324" y="659"/>
                      <a:pt x="4241" y="742"/>
                    </a:cubicBezTo>
                    <a:cubicBezTo>
                      <a:pt x="4196" y="576"/>
                      <a:pt x="4132" y="412"/>
                      <a:pt x="4026" y="277"/>
                    </a:cubicBezTo>
                    <a:cubicBezTo>
                      <a:pt x="3904" y="120"/>
                      <a:pt x="3718" y="1"/>
                      <a:pt x="35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5"/>
              <p:cNvSpPr/>
              <p:nvPr/>
            </p:nvSpPr>
            <p:spPr>
              <a:xfrm>
                <a:off x="2742375" y="948075"/>
                <a:ext cx="130825" cy="46275"/>
              </a:xfrm>
              <a:custGeom>
                <a:avLst/>
                <a:gdLst/>
                <a:ahLst/>
                <a:cxnLst/>
                <a:rect l="l" t="t" r="r" b="b"/>
                <a:pathLst>
                  <a:path w="5233" h="1851" extrusionOk="0">
                    <a:moveTo>
                      <a:pt x="3239" y="1"/>
                    </a:moveTo>
                    <a:cubicBezTo>
                      <a:pt x="2733" y="1"/>
                      <a:pt x="2227" y="36"/>
                      <a:pt x="1725" y="108"/>
                    </a:cubicBezTo>
                    <a:cubicBezTo>
                      <a:pt x="1416" y="153"/>
                      <a:pt x="1107" y="209"/>
                      <a:pt x="800" y="281"/>
                    </a:cubicBezTo>
                    <a:cubicBezTo>
                      <a:pt x="747" y="296"/>
                      <a:pt x="738" y="345"/>
                      <a:pt x="757" y="383"/>
                    </a:cubicBezTo>
                    <a:cubicBezTo>
                      <a:pt x="729" y="388"/>
                      <a:pt x="702" y="396"/>
                      <a:pt x="674" y="403"/>
                    </a:cubicBezTo>
                    <a:cubicBezTo>
                      <a:pt x="574" y="426"/>
                      <a:pt x="472" y="449"/>
                      <a:pt x="371" y="477"/>
                    </a:cubicBezTo>
                    <a:cubicBezTo>
                      <a:pt x="293" y="494"/>
                      <a:pt x="195" y="509"/>
                      <a:pt x="139" y="569"/>
                    </a:cubicBezTo>
                    <a:cubicBezTo>
                      <a:pt x="1" y="716"/>
                      <a:pt x="192" y="869"/>
                      <a:pt x="310" y="940"/>
                    </a:cubicBezTo>
                    <a:cubicBezTo>
                      <a:pt x="499" y="1053"/>
                      <a:pt x="687" y="1163"/>
                      <a:pt x="879" y="1276"/>
                    </a:cubicBezTo>
                    <a:cubicBezTo>
                      <a:pt x="1060" y="1383"/>
                      <a:pt x="1241" y="1494"/>
                      <a:pt x="1426" y="1598"/>
                    </a:cubicBezTo>
                    <a:cubicBezTo>
                      <a:pt x="1588" y="1690"/>
                      <a:pt x="1761" y="1775"/>
                      <a:pt x="1944" y="1822"/>
                    </a:cubicBezTo>
                    <a:cubicBezTo>
                      <a:pt x="2021" y="1840"/>
                      <a:pt x="2099" y="1851"/>
                      <a:pt x="2176" y="1851"/>
                    </a:cubicBezTo>
                    <a:cubicBezTo>
                      <a:pt x="2277" y="1851"/>
                      <a:pt x="2377" y="1833"/>
                      <a:pt x="2473" y="1792"/>
                    </a:cubicBezTo>
                    <a:cubicBezTo>
                      <a:pt x="2620" y="1728"/>
                      <a:pt x="2733" y="1617"/>
                      <a:pt x="2861" y="1524"/>
                    </a:cubicBezTo>
                    <a:cubicBezTo>
                      <a:pt x="2962" y="1451"/>
                      <a:pt x="3063" y="1408"/>
                      <a:pt x="3175" y="1408"/>
                    </a:cubicBezTo>
                    <a:cubicBezTo>
                      <a:pt x="3220" y="1408"/>
                      <a:pt x="3267" y="1415"/>
                      <a:pt x="3317" y="1430"/>
                    </a:cubicBezTo>
                    <a:cubicBezTo>
                      <a:pt x="3487" y="1479"/>
                      <a:pt x="3643" y="1575"/>
                      <a:pt x="3818" y="1600"/>
                    </a:cubicBezTo>
                    <a:cubicBezTo>
                      <a:pt x="3859" y="1607"/>
                      <a:pt x="3901" y="1610"/>
                      <a:pt x="3942" y="1610"/>
                    </a:cubicBezTo>
                    <a:cubicBezTo>
                      <a:pt x="4197" y="1610"/>
                      <a:pt x="4445" y="1495"/>
                      <a:pt x="4623" y="1310"/>
                    </a:cubicBezTo>
                    <a:cubicBezTo>
                      <a:pt x="4723" y="1204"/>
                      <a:pt x="4800" y="1074"/>
                      <a:pt x="4838" y="931"/>
                    </a:cubicBezTo>
                    <a:cubicBezTo>
                      <a:pt x="4860" y="846"/>
                      <a:pt x="4864" y="758"/>
                      <a:pt x="4870" y="673"/>
                    </a:cubicBezTo>
                    <a:cubicBezTo>
                      <a:pt x="4875" y="586"/>
                      <a:pt x="4881" y="484"/>
                      <a:pt x="4936" y="409"/>
                    </a:cubicBezTo>
                    <a:cubicBezTo>
                      <a:pt x="4970" y="365"/>
                      <a:pt x="5018" y="332"/>
                      <a:pt x="5070" y="332"/>
                    </a:cubicBezTo>
                    <a:cubicBezTo>
                      <a:pt x="5086" y="332"/>
                      <a:pt x="5103" y="336"/>
                      <a:pt x="5120" y="343"/>
                    </a:cubicBezTo>
                    <a:cubicBezTo>
                      <a:pt x="5127" y="346"/>
                      <a:pt x="5134" y="347"/>
                      <a:pt x="5141" y="347"/>
                    </a:cubicBezTo>
                    <a:cubicBezTo>
                      <a:pt x="5207" y="347"/>
                      <a:pt x="5233" y="227"/>
                      <a:pt x="5152" y="196"/>
                    </a:cubicBezTo>
                    <a:cubicBezTo>
                      <a:pt x="5126" y="185"/>
                      <a:pt x="5103" y="181"/>
                      <a:pt x="5075" y="181"/>
                    </a:cubicBezTo>
                    <a:cubicBezTo>
                      <a:pt x="5066" y="164"/>
                      <a:pt x="5054" y="151"/>
                      <a:pt x="5032" y="149"/>
                    </a:cubicBezTo>
                    <a:cubicBezTo>
                      <a:pt x="4438" y="51"/>
                      <a:pt x="3838" y="1"/>
                      <a:pt x="3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5"/>
              <p:cNvSpPr/>
              <p:nvPr/>
            </p:nvSpPr>
            <p:spPr>
              <a:xfrm>
                <a:off x="2733100" y="1084425"/>
                <a:ext cx="4245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1186" extrusionOk="0">
                    <a:moveTo>
                      <a:pt x="806" y="0"/>
                    </a:moveTo>
                    <a:cubicBezTo>
                      <a:pt x="389" y="0"/>
                      <a:pt x="48" y="225"/>
                      <a:pt x="24" y="530"/>
                    </a:cubicBezTo>
                    <a:cubicBezTo>
                      <a:pt x="1" y="856"/>
                      <a:pt x="348" y="1148"/>
                      <a:pt x="802" y="1182"/>
                    </a:cubicBezTo>
                    <a:cubicBezTo>
                      <a:pt x="833" y="1185"/>
                      <a:pt x="864" y="1186"/>
                      <a:pt x="894" y="1186"/>
                    </a:cubicBezTo>
                    <a:cubicBezTo>
                      <a:pt x="1309" y="1186"/>
                      <a:pt x="1648" y="960"/>
                      <a:pt x="1672" y="656"/>
                    </a:cubicBezTo>
                    <a:cubicBezTo>
                      <a:pt x="1697" y="332"/>
                      <a:pt x="1348" y="38"/>
                      <a:pt x="894" y="4"/>
                    </a:cubicBezTo>
                    <a:cubicBezTo>
                      <a:pt x="864" y="1"/>
                      <a:pt x="835" y="0"/>
                      <a:pt x="8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5"/>
              <p:cNvSpPr/>
              <p:nvPr/>
            </p:nvSpPr>
            <p:spPr>
              <a:xfrm>
                <a:off x="2867800" y="1082250"/>
                <a:ext cx="42425" cy="2970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1188" extrusionOk="0">
                    <a:moveTo>
                      <a:pt x="807" y="0"/>
                    </a:moveTo>
                    <a:cubicBezTo>
                      <a:pt x="391" y="0"/>
                      <a:pt x="50" y="227"/>
                      <a:pt x="26" y="530"/>
                    </a:cubicBezTo>
                    <a:cubicBezTo>
                      <a:pt x="0" y="856"/>
                      <a:pt x="350" y="1148"/>
                      <a:pt x="804" y="1184"/>
                    </a:cubicBezTo>
                    <a:cubicBezTo>
                      <a:pt x="833" y="1186"/>
                      <a:pt x="862" y="1187"/>
                      <a:pt x="891" y="1187"/>
                    </a:cubicBezTo>
                    <a:cubicBezTo>
                      <a:pt x="1306" y="1187"/>
                      <a:pt x="1649" y="961"/>
                      <a:pt x="1673" y="658"/>
                    </a:cubicBezTo>
                    <a:cubicBezTo>
                      <a:pt x="1697" y="331"/>
                      <a:pt x="1349" y="40"/>
                      <a:pt x="893" y="3"/>
                    </a:cubicBezTo>
                    <a:cubicBezTo>
                      <a:pt x="864" y="1"/>
                      <a:pt x="835" y="0"/>
                      <a:pt x="8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5"/>
              <p:cNvSpPr/>
              <p:nvPr/>
            </p:nvSpPr>
            <p:spPr>
              <a:xfrm>
                <a:off x="2754200" y="1042775"/>
                <a:ext cx="23900" cy="3525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1410" extrusionOk="0">
                    <a:moveTo>
                      <a:pt x="478" y="1"/>
                    </a:moveTo>
                    <a:cubicBezTo>
                      <a:pt x="214" y="1"/>
                      <a:pt x="1" y="316"/>
                      <a:pt x="1" y="704"/>
                    </a:cubicBezTo>
                    <a:cubicBezTo>
                      <a:pt x="1" y="1094"/>
                      <a:pt x="214" y="1410"/>
                      <a:pt x="478" y="1410"/>
                    </a:cubicBezTo>
                    <a:cubicBezTo>
                      <a:pt x="742" y="1410"/>
                      <a:pt x="955" y="1094"/>
                      <a:pt x="955" y="704"/>
                    </a:cubicBezTo>
                    <a:cubicBezTo>
                      <a:pt x="955" y="316"/>
                      <a:pt x="742" y="3"/>
                      <a:pt x="4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5"/>
              <p:cNvSpPr/>
              <p:nvPr/>
            </p:nvSpPr>
            <p:spPr>
              <a:xfrm>
                <a:off x="2777225" y="1067775"/>
                <a:ext cx="95650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3826" h="2803" extrusionOk="0">
                    <a:moveTo>
                      <a:pt x="1583" y="917"/>
                    </a:moveTo>
                    <a:cubicBezTo>
                      <a:pt x="1639" y="917"/>
                      <a:pt x="1694" y="919"/>
                      <a:pt x="1750" y="923"/>
                    </a:cubicBezTo>
                    <a:cubicBezTo>
                      <a:pt x="2223" y="955"/>
                      <a:pt x="2679" y="1156"/>
                      <a:pt x="3033" y="1467"/>
                    </a:cubicBezTo>
                    <a:cubicBezTo>
                      <a:pt x="3231" y="1639"/>
                      <a:pt x="3395" y="1848"/>
                      <a:pt x="3521" y="2078"/>
                    </a:cubicBezTo>
                    <a:cubicBezTo>
                      <a:pt x="3530" y="2095"/>
                      <a:pt x="3542" y="2108"/>
                      <a:pt x="3555" y="2115"/>
                    </a:cubicBezTo>
                    <a:cubicBezTo>
                      <a:pt x="3527" y="2255"/>
                      <a:pt x="3464" y="2385"/>
                      <a:pt x="3357" y="2481"/>
                    </a:cubicBezTo>
                    <a:cubicBezTo>
                      <a:pt x="3243" y="2585"/>
                      <a:pt x="3092" y="2620"/>
                      <a:pt x="2942" y="2620"/>
                    </a:cubicBezTo>
                    <a:cubicBezTo>
                      <a:pt x="2929" y="2620"/>
                      <a:pt x="2916" y="2620"/>
                      <a:pt x="2903" y="2620"/>
                    </a:cubicBezTo>
                    <a:cubicBezTo>
                      <a:pt x="2722" y="2615"/>
                      <a:pt x="2543" y="2573"/>
                      <a:pt x="2368" y="2532"/>
                    </a:cubicBezTo>
                    <a:lnTo>
                      <a:pt x="1737" y="2396"/>
                    </a:lnTo>
                    <a:cubicBezTo>
                      <a:pt x="1730" y="2395"/>
                      <a:pt x="1723" y="2394"/>
                      <a:pt x="1717" y="2394"/>
                    </a:cubicBezTo>
                    <a:cubicBezTo>
                      <a:pt x="1695" y="2394"/>
                      <a:pt x="1676" y="2400"/>
                      <a:pt x="1663" y="2413"/>
                    </a:cubicBezTo>
                    <a:cubicBezTo>
                      <a:pt x="1470" y="2453"/>
                      <a:pt x="1271" y="2491"/>
                      <a:pt x="1074" y="2491"/>
                    </a:cubicBezTo>
                    <a:cubicBezTo>
                      <a:pt x="943" y="2491"/>
                      <a:pt x="813" y="2474"/>
                      <a:pt x="687" y="2430"/>
                    </a:cubicBezTo>
                    <a:cubicBezTo>
                      <a:pt x="557" y="2385"/>
                      <a:pt x="433" y="2309"/>
                      <a:pt x="348" y="2200"/>
                    </a:cubicBezTo>
                    <a:cubicBezTo>
                      <a:pt x="260" y="2087"/>
                      <a:pt x="220" y="1944"/>
                      <a:pt x="216" y="1801"/>
                    </a:cubicBezTo>
                    <a:cubicBezTo>
                      <a:pt x="209" y="1639"/>
                      <a:pt x="245" y="1477"/>
                      <a:pt x="303" y="1322"/>
                    </a:cubicBezTo>
                    <a:cubicBezTo>
                      <a:pt x="305" y="1320"/>
                      <a:pt x="312" y="1318"/>
                      <a:pt x="314" y="1315"/>
                    </a:cubicBezTo>
                    <a:cubicBezTo>
                      <a:pt x="686" y="1055"/>
                      <a:pt x="1131" y="917"/>
                      <a:pt x="1583" y="917"/>
                    </a:cubicBezTo>
                    <a:close/>
                    <a:moveTo>
                      <a:pt x="1901" y="0"/>
                    </a:moveTo>
                    <a:cubicBezTo>
                      <a:pt x="1654" y="0"/>
                      <a:pt x="1407" y="50"/>
                      <a:pt x="1179" y="150"/>
                    </a:cubicBezTo>
                    <a:cubicBezTo>
                      <a:pt x="599" y="405"/>
                      <a:pt x="122" y="991"/>
                      <a:pt x="43" y="1629"/>
                    </a:cubicBezTo>
                    <a:cubicBezTo>
                      <a:pt x="0" y="1968"/>
                      <a:pt x="113" y="2300"/>
                      <a:pt x="407" y="2494"/>
                    </a:cubicBezTo>
                    <a:cubicBezTo>
                      <a:pt x="605" y="2627"/>
                      <a:pt x="834" y="2672"/>
                      <a:pt x="1065" y="2672"/>
                    </a:cubicBezTo>
                    <a:cubicBezTo>
                      <a:pt x="1192" y="2672"/>
                      <a:pt x="1321" y="2659"/>
                      <a:pt x="1445" y="2639"/>
                    </a:cubicBezTo>
                    <a:cubicBezTo>
                      <a:pt x="1545" y="2622"/>
                      <a:pt x="1641" y="2605"/>
                      <a:pt x="1739" y="2583"/>
                    </a:cubicBezTo>
                    <a:lnTo>
                      <a:pt x="2298" y="2703"/>
                    </a:lnTo>
                    <a:cubicBezTo>
                      <a:pt x="2479" y="2743"/>
                      <a:pt x="2660" y="2786"/>
                      <a:pt x="2845" y="2799"/>
                    </a:cubicBezTo>
                    <a:cubicBezTo>
                      <a:pt x="2876" y="2801"/>
                      <a:pt x="2906" y="2802"/>
                      <a:pt x="2936" y="2802"/>
                    </a:cubicBezTo>
                    <a:cubicBezTo>
                      <a:pt x="3080" y="2802"/>
                      <a:pt x="3224" y="2775"/>
                      <a:pt x="3351" y="2705"/>
                    </a:cubicBezTo>
                    <a:cubicBezTo>
                      <a:pt x="3489" y="2630"/>
                      <a:pt x="3602" y="2502"/>
                      <a:pt x="3668" y="2360"/>
                    </a:cubicBezTo>
                    <a:cubicBezTo>
                      <a:pt x="3826" y="2021"/>
                      <a:pt x="3753" y="1639"/>
                      <a:pt x="3615" y="1303"/>
                    </a:cubicBezTo>
                    <a:cubicBezTo>
                      <a:pt x="3478" y="972"/>
                      <a:pt x="3297" y="648"/>
                      <a:pt x="3027" y="412"/>
                    </a:cubicBezTo>
                    <a:cubicBezTo>
                      <a:pt x="2715" y="137"/>
                      <a:pt x="2309" y="0"/>
                      <a:pt x="19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5"/>
              <p:cNvSpPr/>
              <p:nvPr/>
            </p:nvSpPr>
            <p:spPr>
              <a:xfrm>
                <a:off x="2782450" y="1090700"/>
                <a:ext cx="8367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1704" extrusionOk="0">
                    <a:moveTo>
                      <a:pt x="1374" y="0"/>
                    </a:moveTo>
                    <a:cubicBezTo>
                      <a:pt x="922" y="0"/>
                      <a:pt x="477" y="138"/>
                      <a:pt x="105" y="398"/>
                    </a:cubicBezTo>
                    <a:cubicBezTo>
                      <a:pt x="103" y="401"/>
                      <a:pt x="96" y="403"/>
                      <a:pt x="94" y="405"/>
                    </a:cubicBezTo>
                    <a:cubicBezTo>
                      <a:pt x="36" y="560"/>
                      <a:pt x="0" y="722"/>
                      <a:pt x="7" y="884"/>
                    </a:cubicBezTo>
                    <a:cubicBezTo>
                      <a:pt x="11" y="1027"/>
                      <a:pt x="51" y="1170"/>
                      <a:pt x="139" y="1283"/>
                    </a:cubicBezTo>
                    <a:cubicBezTo>
                      <a:pt x="224" y="1392"/>
                      <a:pt x="348" y="1468"/>
                      <a:pt x="478" y="1513"/>
                    </a:cubicBezTo>
                    <a:cubicBezTo>
                      <a:pt x="604" y="1557"/>
                      <a:pt x="734" y="1574"/>
                      <a:pt x="865" y="1574"/>
                    </a:cubicBezTo>
                    <a:cubicBezTo>
                      <a:pt x="1062" y="1574"/>
                      <a:pt x="1261" y="1536"/>
                      <a:pt x="1454" y="1496"/>
                    </a:cubicBezTo>
                    <a:cubicBezTo>
                      <a:pt x="1467" y="1483"/>
                      <a:pt x="1486" y="1477"/>
                      <a:pt x="1508" y="1477"/>
                    </a:cubicBezTo>
                    <a:cubicBezTo>
                      <a:pt x="1514" y="1477"/>
                      <a:pt x="1521" y="1478"/>
                      <a:pt x="1528" y="1479"/>
                    </a:cubicBezTo>
                    <a:lnTo>
                      <a:pt x="2159" y="1615"/>
                    </a:lnTo>
                    <a:cubicBezTo>
                      <a:pt x="2334" y="1656"/>
                      <a:pt x="2513" y="1698"/>
                      <a:pt x="2694" y="1703"/>
                    </a:cubicBezTo>
                    <a:cubicBezTo>
                      <a:pt x="2707" y="1703"/>
                      <a:pt x="2720" y="1703"/>
                      <a:pt x="2733" y="1703"/>
                    </a:cubicBezTo>
                    <a:cubicBezTo>
                      <a:pt x="2883" y="1703"/>
                      <a:pt x="3034" y="1668"/>
                      <a:pt x="3148" y="1564"/>
                    </a:cubicBezTo>
                    <a:cubicBezTo>
                      <a:pt x="3255" y="1468"/>
                      <a:pt x="3318" y="1338"/>
                      <a:pt x="3346" y="1198"/>
                    </a:cubicBezTo>
                    <a:cubicBezTo>
                      <a:pt x="3333" y="1191"/>
                      <a:pt x="3321" y="1178"/>
                      <a:pt x="3312" y="1161"/>
                    </a:cubicBezTo>
                    <a:cubicBezTo>
                      <a:pt x="3186" y="931"/>
                      <a:pt x="3022" y="722"/>
                      <a:pt x="2824" y="550"/>
                    </a:cubicBezTo>
                    <a:cubicBezTo>
                      <a:pt x="2470" y="239"/>
                      <a:pt x="2014" y="38"/>
                      <a:pt x="1541" y="6"/>
                    </a:cubicBezTo>
                    <a:cubicBezTo>
                      <a:pt x="1485" y="2"/>
                      <a:pt x="1430" y="0"/>
                      <a:pt x="13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5"/>
              <p:cNvSpPr/>
              <p:nvPr/>
            </p:nvSpPr>
            <p:spPr>
              <a:xfrm>
                <a:off x="2861500" y="1042775"/>
                <a:ext cx="23900" cy="352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1408" extrusionOk="0">
                    <a:moveTo>
                      <a:pt x="478" y="1"/>
                    </a:moveTo>
                    <a:cubicBezTo>
                      <a:pt x="214" y="1"/>
                      <a:pt x="1" y="316"/>
                      <a:pt x="1" y="704"/>
                    </a:cubicBezTo>
                    <a:cubicBezTo>
                      <a:pt x="1" y="1094"/>
                      <a:pt x="214" y="1408"/>
                      <a:pt x="478" y="1408"/>
                    </a:cubicBezTo>
                    <a:cubicBezTo>
                      <a:pt x="740" y="1408"/>
                      <a:pt x="956" y="1094"/>
                      <a:pt x="956" y="704"/>
                    </a:cubicBezTo>
                    <a:cubicBezTo>
                      <a:pt x="956" y="316"/>
                      <a:pt x="740" y="1"/>
                      <a:pt x="4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5"/>
              <p:cNvSpPr/>
              <p:nvPr/>
            </p:nvSpPr>
            <p:spPr>
              <a:xfrm>
                <a:off x="2967375" y="891900"/>
                <a:ext cx="7265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6917" extrusionOk="0">
                    <a:moveTo>
                      <a:pt x="1962" y="0"/>
                    </a:moveTo>
                    <a:cubicBezTo>
                      <a:pt x="1952" y="0"/>
                      <a:pt x="1942" y="0"/>
                      <a:pt x="1931" y="0"/>
                    </a:cubicBezTo>
                    <a:cubicBezTo>
                      <a:pt x="1765" y="3"/>
                      <a:pt x="1597" y="20"/>
                      <a:pt x="1435" y="43"/>
                    </a:cubicBezTo>
                    <a:cubicBezTo>
                      <a:pt x="1171" y="84"/>
                      <a:pt x="834" y="265"/>
                      <a:pt x="881" y="584"/>
                    </a:cubicBezTo>
                    <a:cubicBezTo>
                      <a:pt x="889" y="646"/>
                      <a:pt x="911" y="693"/>
                      <a:pt x="938" y="727"/>
                    </a:cubicBezTo>
                    <a:cubicBezTo>
                      <a:pt x="898" y="768"/>
                      <a:pt x="864" y="821"/>
                      <a:pt x="851" y="881"/>
                    </a:cubicBezTo>
                    <a:cubicBezTo>
                      <a:pt x="825" y="1004"/>
                      <a:pt x="881" y="1130"/>
                      <a:pt x="968" y="1217"/>
                    </a:cubicBezTo>
                    <a:cubicBezTo>
                      <a:pt x="810" y="1445"/>
                      <a:pt x="889" y="1750"/>
                      <a:pt x="1102" y="1921"/>
                    </a:cubicBezTo>
                    <a:cubicBezTo>
                      <a:pt x="1107" y="1927"/>
                      <a:pt x="1115" y="1931"/>
                      <a:pt x="1119" y="1938"/>
                    </a:cubicBezTo>
                    <a:cubicBezTo>
                      <a:pt x="836" y="2773"/>
                      <a:pt x="553" y="3611"/>
                      <a:pt x="267" y="4444"/>
                    </a:cubicBezTo>
                    <a:cubicBezTo>
                      <a:pt x="186" y="4685"/>
                      <a:pt x="105" y="4923"/>
                      <a:pt x="22" y="5164"/>
                    </a:cubicBezTo>
                    <a:cubicBezTo>
                      <a:pt x="0" y="5231"/>
                      <a:pt x="55" y="5275"/>
                      <a:pt x="110" y="5275"/>
                    </a:cubicBezTo>
                    <a:cubicBezTo>
                      <a:pt x="147" y="5275"/>
                      <a:pt x="183" y="5256"/>
                      <a:pt x="199" y="5211"/>
                    </a:cubicBezTo>
                    <a:cubicBezTo>
                      <a:pt x="486" y="4369"/>
                      <a:pt x="772" y="3528"/>
                      <a:pt x="1060" y="2684"/>
                    </a:cubicBezTo>
                    <a:cubicBezTo>
                      <a:pt x="1134" y="2464"/>
                      <a:pt x="1209" y="2245"/>
                      <a:pt x="1284" y="2025"/>
                    </a:cubicBezTo>
                    <a:cubicBezTo>
                      <a:pt x="1425" y="2085"/>
                      <a:pt x="1581" y="2103"/>
                      <a:pt x="1738" y="2103"/>
                    </a:cubicBezTo>
                    <a:cubicBezTo>
                      <a:pt x="1831" y="2103"/>
                      <a:pt x="1925" y="2097"/>
                      <a:pt x="2017" y="2089"/>
                    </a:cubicBezTo>
                    <a:cubicBezTo>
                      <a:pt x="2131" y="2081"/>
                      <a:pt x="2134" y="1907"/>
                      <a:pt x="2026" y="1907"/>
                    </a:cubicBezTo>
                    <a:cubicBezTo>
                      <a:pt x="2023" y="1907"/>
                      <a:pt x="2020" y="1908"/>
                      <a:pt x="2017" y="1908"/>
                    </a:cubicBezTo>
                    <a:cubicBezTo>
                      <a:pt x="1923" y="1915"/>
                      <a:pt x="1827" y="1923"/>
                      <a:pt x="1732" y="1923"/>
                    </a:cubicBezTo>
                    <a:cubicBezTo>
                      <a:pt x="1572" y="1923"/>
                      <a:pt x="1414" y="1901"/>
                      <a:pt x="1275" y="1818"/>
                    </a:cubicBezTo>
                    <a:cubicBezTo>
                      <a:pt x="1115" y="1722"/>
                      <a:pt x="987" y="1490"/>
                      <a:pt x="1117" y="1320"/>
                    </a:cubicBezTo>
                    <a:lnTo>
                      <a:pt x="1117" y="1320"/>
                    </a:lnTo>
                    <a:cubicBezTo>
                      <a:pt x="1249" y="1386"/>
                      <a:pt x="1398" y="1404"/>
                      <a:pt x="1548" y="1404"/>
                    </a:cubicBezTo>
                    <a:cubicBezTo>
                      <a:pt x="1631" y="1404"/>
                      <a:pt x="1714" y="1398"/>
                      <a:pt x="1795" y="1392"/>
                    </a:cubicBezTo>
                    <a:cubicBezTo>
                      <a:pt x="1906" y="1382"/>
                      <a:pt x="1912" y="1210"/>
                      <a:pt x="1806" y="1210"/>
                    </a:cubicBezTo>
                    <a:cubicBezTo>
                      <a:pt x="1803" y="1210"/>
                      <a:pt x="1799" y="1211"/>
                      <a:pt x="1795" y="1211"/>
                    </a:cubicBezTo>
                    <a:cubicBezTo>
                      <a:pt x="1712" y="1218"/>
                      <a:pt x="1625" y="1226"/>
                      <a:pt x="1538" y="1226"/>
                    </a:cubicBezTo>
                    <a:cubicBezTo>
                      <a:pt x="1426" y="1226"/>
                      <a:pt x="1314" y="1212"/>
                      <a:pt x="1213" y="1164"/>
                    </a:cubicBezTo>
                    <a:cubicBezTo>
                      <a:pt x="1136" y="1128"/>
                      <a:pt x="1062" y="1072"/>
                      <a:pt x="1034" y="985"/>
                    </a:cubicBezTo>
                    <a:cubicBezTo>
                      <a:pt x="1017" y="928"/>
                      <a:pt x="1043" y="836"/>
                      <a:pt x="1115" y="834"/>
                    </a:cubicBezTo>
                    <a:cubicBezTo>
                      <a:pt x="1124" y="834"/>
                      <a:pt x="1130" y="832"/>
                      <a:pt x="1139" y="830"/>
                    </a:cubicBezTo>
                    <a:cubicBezTo>
                      <a:pt x="1175" y="836"/>
                      <a:pt x="1213" y="838"/>
                      <a:pt x="1253" y="838"/>
                    </a:cubicBezTo>
                    <a:cubicBezTo>
                      <a:pt x="1417" y="838"/>
                      <a:pt x="1599" y="793"/>
                      <a:pt x="1716" y="776"/>
                    </a:cubicBezTo>
                    <a:cubicBezTo>
                      <a:pt x="1765" y="768"/>
                      <a:pt x="1791" y="706"/>
                      <a:pt x="1780" y="663"/>
                    </a:cubicBezTo>
                    <a:cubicBezTo>
                      <a:pt x="1769" y="619"/>
                      <a:pt x="1730" y="598"/>
                      <a:pt x="1689" y="598"/>
                    </a:cubicBezTo>
                    <a:cubicBezTo>
                      <a:pt x="1683" y="598"/>
                      <a:pt x="1676" y="598"/>
                      <a:pt x="1669" y="599"/>
                    </a:cubicBezTo>
                    <a:cubicBezTo>
                      <a:pt x="1539" y="621"/>
                      <a:pt x="1407" y="650"/>
                      <a:pt x="1277" y="655"/>
                    </a:cubicBezTo>
                    <a:cubicBezTo>
                      <a:pt x="1265" y="656"/>
                      <a:pt x="1252" y="656"/>
                      <a:pt x="1238" y="656"/>
                    </a:cubicBezTo>
                    <a:cubicBezTo>
                      <a:pt x="1161" y="656"/>
                      <a:pt x="1071" y="637"/>
                      <a:pt x="1060" y="546"/>
                    </a:cubicBezTo>
                    <a:cubicBezTo>
                      <a:pt x="1047" y="448"/>
                      <a:pt x="1124" y="356"/>
                      <a:pt x="1203" y="307"/>
                    </a:cubicBezTo>
                    <a:cubicBezTo>
                      <a:pt x="1309" y="237"/>
                      <a:pt x="1437" y="216"/>
                      <a:pt x="1561" y="203"/>
                    </a:cubicBezTo>
                    <a:cubicBezTo>
                      <a:pt x="1690" y="189"/>
                      <a:pt x="1824" y="173"/>
                      <a:pt x="1958" y="173"/>
                    </a:cubicBezTo>
                    <a:cubicBezTo>
                      <a:pt x="2090" y="173"/>
                      <a:pt x="2220" y="188"/>
                      <a:pt x="2343" y="235"/>
                    </a:cubicBezTo>
                    <a:cubicBezTo>
                      <a:pt x="2439" y="271"/>
                      <a:pt x="2532" y="333"/>
                      <a:pt x="2596" y="414"/>
                    </a:cubicBezTo>
                    <a:cubicBezTo>
                      <a:pt x="2671" y="510"/>
                      <a:pt x="2692" y="629"/>
                      <a:pt x="2699" y="749"/>
                    </a:cubicBezTo>
                    <a:cubicBezTo>
                      <a:pt x="2711" y="1011"/>
                      <a:pt x="2699" y="1275"/>
                      <a:pt x="2671" y="1535"/>
                    </a:cubicBezTo>
                    <a:cubicBezTo>
                      <a:pt x="2667" y="1543"/>
                      <a:pt x="2660" y="1554"/>
                      <a:pt x="2658" y="1565"/>
                    </a:cubicBezTo>
                    <a:cubicBezTo>
                      <a:pt x="2268" y="2924"/>
                      <a:pt x="1882" y="4288"/>
                      <a:pt x="1494" y="5650"/>
                    </a:cubicBezTo>
                    <a:lnTo>
                      <a:pt x="1166" y="6805"/>
                    </a:lnTo>
                    <a:cubicBezTo>
                      <a:pt x="1147" y="6872"/>
                      <a:pt x="1203" y="6916"/>
                      <a:pt x="1257" y="6916"/>
                    </a:cubicBezTo>
                    <a:cubicBezTo>
                      <a:pt x="1293" y="6916"/>
                      <a:pt x="1328" y="6897"/>
                      <a:pt x="1341" y="6852"/>
                    </a:cubicBezTo>
                    <a:cubicBezTo>
                      <a:pt x="1731" y="5490"/>
                      <a:pt x="2117" y="4126"/>
                      <a:pt x="2507" y="2765"/>
                    </a:cubicBezTo>
                    <a:cubicBezTo>
                      <a:pt x="2596" y="2443"/>
                      <a:pt x="2690" y="2121"/>
                      <a:pt x="2780" y="1799"/>
                    </a:cubicBezTo>
                    <a:cubicBezTo>
                      <a:pt x="2812" y="1784"/>
                      <a:pt x="2829" y="1750"/>
                      <a:pt x="2833" y="1716"/>
                    </a:cubicBezTo>
                    <a:cubicBezTo>
                      <a:pt x="2873" y="1392"/>
                      <a:pt x="2905" y="1043"/>
                      <a:pt x="2875" y="706"/>
                    </a:cubicBezTo>
                    <a:cubicBezTo>
                      <a:pt x="2863" y="555"/>
                      <a:pt x="2822" y="414"/>
                      <a:pt x="2724" y="295"/>
                    </a:cubicBezTo>
                    <a:cubicBezTo>
                      <a:pt x="2637" y="188"/>
                      <a:pt x="2520" y="116"/>
                      <a:pt x="2392" y="67"/>
                    </a:cubicBezTo>
                    <a:cubicBezTo>
                      <a:pt x="2255" y="15"/>
                      <a:pt x="2106" y="0"/>
                      <a:pt x="19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5"/>
              <p:cNvSpPr/>
              <p:nvPr/>
            </p:nvSpPr>
            <p:spPr>
              <a:xfrm>
                <a:off x="2993275" y="937975"/>
                <a:ext cx="20850" cy="860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3443" extrusionOk="0">
                    <a:moveTo>
                      <a:pt x="0" y="1"/>
                    </a:moveTo>
                    <a:lnTo>
                      <a:pt x="0" y="3443"/>
                    </a:lnTo>
                    <a:lnTo>
                      <a:pt x="834" y="3443"/>
                    </a:lnTo>
                    <a:lnTo>
                      <a:pt x="834" y="244"/>
                    </a:lnTo>
                    <a:cubicBezTo>
                      <a:pt x="780" y="249"/>
                      <a:pt x="726" y="252"/>
                      <a:pt x="672" y="252"/>
                    </a:cubicBezTo>
                    <a:cubicBezTo>
                      <a:pt x="563" y="252"/>
                      <a:pt x="453" y="240"/>
                      <a:pt x="348" y="206"/>
                    </a:cubicBezTo>
                    <a:cubicBezTo>
                      <a:pt x="218" y="163"/>
                      <a:pt x="98" y="93"/>
                      <a:pt x="0" y="1"/>
                    </a:cubicBezTo>
                    <a:close/>
                  </a:path>
                </a:pathLst>
              </a:custGeom>
              <a:solidFill>
                <a:srgbClr val="684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5"/>
              <p:cNvSpPr/>
              <p:nvPr/>
            </p:nvSpPr>
            <p:spPr>
              <a:xfrm>
                <a:off x="2993275" y="825200"/>
                <a:ext cx="20850" cy="724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899" extrusionOk="0">
                    <a:moveTo>
                      <a:pt x="0" y="0"/>
                    </a:moveTo>
                    <a:lnTo>
                      <a:pt x="0" y="2899"/>
                    </a:lnTo>
                    <a:cubicBezTo>
                      <a:pt x="160" y="2801"/>
                      <a:pt x="346" y="2752"/>
                      <a:pt x="537" y="2732"/>
                    </a:cubicBezTo>
                    <a:cubicBezTo>
                      <a:pt x="561" y="2724"/>
                      <a:pt x="586" y="2720"/>
                      <a:pt x="610" y="2713"/>
                    </a:cubicBezTo>
                    <a:cubicBezTo>
                      <a:pt x="684" y="2700"/>
                      <a:pt x="759" y="2700"/>
                      <a:pt x="834" y="2690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rgbClr val="684A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5"/>
              <p:cNvSpPr/>
              <p:nvPr/>
            </p:nvSpPr>
            <p:spPr>
              <a:xfrm>
                <a:off x="2823950" y="565300"/>
                <a:ext cx="371800" cy="278025"/>
              </a:xfrm>
              <a:custGeom>
                <a:avLst/>
                <a:gdLst/>
                <a:ahLst/>
                <a:cxnLst/>
                <a:rect l="l" t="t" r="r" b="b"/>
                <a:pathLst>
                  <a:path w="14872" h="11121" extrusionOk="0">
                    <a:moveTo>
                      <a:pt x="881" y="0"/>
                    </a:moveTo>
                    <a:cubicBezTo>
                      <a:pt x="561" y="0"/>
                      <a:pt x="299" y="254"/>
                      <a:pt x="290" y="574"/>
                    </a:cubicBezTo>
                    <a:lnTo>
                      <a:pt x="11" y="10516"/>
                    </a:lnTo>
                    <a:cubicBezTo>
                      <a:pt x="0" y="10846"/>
                      <a:pt x="267" y="11121"/>
                      <a:pt x="599" y="11121"/>
                    </a:cubicBezTo>
                    <a:lnTo>
                      <a:pt x="14281" y="11121"/>
                    </a:lnTo>
                    <a:cubicBezTo>
                      <a:pt x="14607" y="11121"/>
                      <a:pt x="14872" y="10857"/>
                      <a:pt x="14872" y="10531"/>
                    </a:cubicBezTo>
                    <a:lnTo>
                      <a:pt x="14872" y="589"/>
                    </a:lnTo>
                    <a:cubicBezTo>
                      <a:pt x="14872" y="265"/>
                      <a:pt x="14607" y="0"/>
                      <a:pt x="142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5"/>
              <p:cNvSpPr/>
              <p:nvPr/>
            </p:nvSpPr>
            <p:spPr>
              <a:xfrm>
                <a:off x="2929650" y="602100"/>
                <a:ext cx="144675" cy="204825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8193" extrusionOk="0">
                    <a:moveTo>
                      <a:pt x="4810" y="0"/>
                    </a:moveTo>
                    <a:cubicBezTo>
                      <a:pt x="4494" y="0"/>
                      <a:pt x="4190" y="176"/>
                      <a:pt x="4039" y="478"/>
                    </a:cubicBezTo>
                    <a:lnTo>
                      <a:pt x="2049" y="4517"/>
                    </a:lnTo>
                    <a:cubicBezTo>
                      <a:pt x="1390" y="4536"/>
                      <a:pt x="761" y="4909"/>
                      <a:pt x="450" y="5540"/>
                    </a:cubicBezTo>
                    <a:cubicBezTo>
                      <a:pt x="1" y="6448"/>
                      <a:pt x="374" y="7552"/>
                      <a:pt x="1284" y="8001"/>
                    </a:cubicBezTo>
                    <a:cubicBezTo>
                      <a:pt x="1545" y="8131"/>
                      <a:pt x="1823" y="8192"/>
                      <a:pt x="2097" y="8192"/>
                    </a:cubicBezTo>
                    <a:cubicBezTo>
                      <a:pt x="2774" y="8192"/>
                      <a:pt x="3425" y="7816"/>
                      <a:pt x="3745" y="7168"/>
                    </a:cubicBezTo>
                    <a:cubicBezTo>
                      <a:pt x="4054" y="6533"/>
                      <a:pt x="3969" y="5808"/>
                      <a:pt x="3583" y="5274"/>
                    </a:cubicBezTo>
                    <a:lnTo>
                      <a:pt x="5576" y="1237"/>
                    </a:lnTo>
                    <a:cubicBezTo>
                      <a:pt x="5787" y="815"/>
                      <a:pt x="5610" y="299"/>
                      <a:pt x="5188" y="88"/>
                    </a:cubicBezTo>
                    <a:cubicBezTo>
                      <a:pt x="5066" y="29"/>
                      <a:pt x="4938" y="0"/>
                      <a:pt x="48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5"/>
              <p:cNvSpPr/>
              <p:nvPr/>
            </p:nvSpPr>
            <p:spPr>
              <a:xfrm>
                <a:off x="2947825" y="730550"/>
                <a:ext cx="68750" cy="6022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409" extrusionOk="0">
                    <a:moveTo>
                      <a:pt x="1376" y="0"/>
                    </a:moveTo>
                    <a:cubicBezTo>
                      <a:pt x="932" y="0"/>
                      <a:pt x="506" y="247"/>
                      <a:pt x="295" y="670"/>
                    </a:cubicBezTo>
                    <a:cubicBezTo>
                      <a:pt x="0" y="1267"/>
                      <a:pt x="245" y="1990"/>
                      <a:pt x="842" y="2284"/>
                    </a:cubicBezTo>
                    <a:cubicBezTo>
                      <a:pt x="1013" y="2368"/>
                      <a:pt x="1195" y="2409"/>
                      <a:pt x="1374" y="2409"/>
                    </a:cubicBezTo>
                    <a:cubicBezTo>
                      <a:pt x="1817" y="2409"/>
                      <a:pt x="2244" y="2163"/>
                      <a:pt x="2453" y="1738"/>
                    </a:cubicBezTo>
                    <a:cubicBezTo>
                      <a:pt x="2750" y="1141"/>
                      <a:pt x="2505" y="419"/>
                      <a:pt x="1908" y="125"/>
                    </a:cubicBezTo>
                    <a:cubicBezTo>
                      <a:pt x="1736" y="40"/>
                      <a:pt x="1555" y="0"/>
                      <a:pt x="13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5"/>
              <p:cNvSpPr/>
              <p:nvPr/>
            </p:nvSpPr>
            <p:spPr>
              <a:xfrm>
                <a:off x="2986075" y="653525"/>
                <a:ext cx="545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3537" extrusionOk="0">
                    <a:moveTo>
                      <a:pt x="1607" y="1"/>
                    </a:moveTo>
                    <a:lnTo>
                      <a:pt x="1" y="3253"/>
                    </a:lnTo>
                    <a:lnTo>
                      <a:pt x="574" y="3536"/>
                    </a:lnTo>
                    <a:lnTo>
                      <a:pt x="2181" y="284"/>
                    </a:lnTo>
                    <a:lnTo>
                      <a:pt x="160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5"/>
              <p:cNvSpPr/>
              <p:nvPr/>
            </p:nvSpPr>
            <p:spPr>
              <a:xfrm>
                <a:off x="3078563" y="724680"/>
                <a:ext cx="92181" cy="96976"/>
              </a:xfrm>
              <a:custGeom>
                <a:avLst/>
                <a:gdLst/>
                <a:ahLst/>
                <a:cxnLst/>
                <a:rect l="l" t="t" r="r" b="b"/>
                <a:pathLst>
                  <a:path w="5248" h="5521" extrusionOk="0">
                    <a:moveTo>
                      <a:pt x="2151" y="1"/>
                    </a:moveTo>
                    <a:lnTo>
                      <a:pt x="2266" y="1966"/>
                    </a:lnTo>
                    <a:lnTo>
                      <a:pt x="476" y="1282"/>
                    </a:lnTo>
                    <a:lnTo>
                      <a:pt x="476" y="1282"/>
                    </a:lnTo>
                    <a:lnTo>
                      <a:pt x="1669" y="2496"/>
                    </a:lnTo>
                    <a:lnTo>
                      <a:pt x="0" y="3040"/>
                    </a:lnTo>
                    <a:lnTo>
                      <a:pt x="1663" y="3142"/>
                    </a:lnTo>
                    <a:lnTo>
                      <a:pt x="763" y="4787"/>
                    </a:lnTo>
                    <a:lnTo>
                      <a:pt x="2153" y="3830"/>
                    </a:lnTo>
                    <a:lnTo>
                      <a:pt x="2053" y="5520"/>
                    </a:lnTo>
                    <a:lnTo>
                      <a:pt x="2718" y="3862"/>
                    </a:lnTo>
                    <a:lnTo>
                      <a:pt x="3577" y="5380"/>
                    </a:lnTo>
                    <a:lnTo>
                      <a:pt x="3577" y="5380"/>
                    </a:lnTo>
                    <a:lnTo>
                      <a:pt x="3427" y="3703"/>
                    </a:lnTo>
                    <a:lnTo>
                      <a:pt x="4847" y="4489"/>
                    </a:lnTo>
                    <a:lnTo>
                      <a:pt x="3990" y="3244"/>
                    </a:lnTo>
                    <a:lnTo>
                      <a:pt x="5247" y="2846"/>
                    </a:lnTo>
                    <a:lnTo>
                      <a:pt x="3875" y="2396"/>
                    </a:lnTo>
                    <a:lnTo>
                      <a:pt x="4902" y="1356"/>
                    </a:lnTo>
                    <a:lnTo>
                      <a:pt x="3447" y="1770"/>
                    </a:lnTo>
                    <a:lnTo>
                      <a:pt x="3830" y="361"/>
                    </a:lnTo>
                    <a:lnTo>
                      <a:pt x="2846" y="1735"/>
                    </a:lnTo>
                    <a:lnTo>
                      <a:pt x="21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5"/>
              <p:cNvSpPr/>
              <p:nvPr/>
            </p:nvSpPr>
            <p:spPr>
              <a:xfrm>
                <a:off x="2856613" y="595355"/>
                <a:ext cx="92181" cy="96976"/>
              </a:xfrm>
              <a:custGeom>
                <a:avLst/>
                <a:gdLst/>
                <a:ahLst/>
                <a:cxnLst/>
                <a:rect l="l" t="t" r="r" b="b"/>
                <a:pathLst>
                  <a:path w="5248" h="5521" extrusionOk="0">
                    <a:moveTo>
                      <a:pt x="2151" y="1"/>
                    </a:moveTo>
                    <a:lnTo>
                      <a:pt x="2266" y="1966"/>
                    </a:lnTo>
                    <a:lnTo>
                      <a:pt x="476" y="1282"/>
                    </a:lnTo>
                    <a:lnTo>
                      <a:pt x="476" y="1282"/>
                    </a:lnTo>
                    <a:lnTo>
                      <a:pt x="1669" y="2496"/>
                    </a:lnTo>
                    <a:lnTo>
                      <a:pt x="0" y="3040"/>
                    </a:lnTo>
                    <a:lnTo>
                      <a:pt x="1663" y="3142"/>
                    </a:lnTo>
                    <a:lnTo>
                      <a:pt x="763" y="4787"/>
                    </a:lnTo>
                    <a:lnTo>
                      <a:pt x="2153" y="3830"/>
                    </a:lnTo>
                    <a:lnTo>
                      <a:pt x="2053" y="5520"/>
                    </a:lnTo>
                    <a:lnTo>
                      <a:pt x="2718" y="3862"/>
                    </a:lnTo>
                    <a:lnTo>
                      <a:pt x="3577" y="5380"/>
                    </a:lnTo>
                    <a:lnTo>
                      <a:pt x="3577" y="5380"/>
                    </a:lnTo>
                    <a:lnTo>
                      <a:pt x="3427" y="3703"/>
                    </a:lnTo>
                    <a:lnTo>
                      <a:pt x="4847" y="4489"/>
                    </a:lnTo>
                    <a:lnTo>
                      <a:pt x="3990" y="3244"/>
                    </a:lnTo>
                    <a:lnTo>
                      <a:pt x="5247" y="2846"/>
                    </a:lnTo>
                    <a:lnTo>
                      <a:pt x="3875" y="2396"/>
                    </a:lnTo>
                    <a:lnTo>
                      <a:pt x="4902" y="1356"/>
                    </a:lnTo>
                    <a:lnTo>
                      <a:pt x="3447" y="1770"/>
                    </a:lnTo>
                    <a:lnTo>
                      <a:pt x="3830" y="361"/>
                    </a:lnTo>
                    <a:lnTo>
                      <a:pt x="2846" y="1735"/>
                    </a:lnTo>
                    <a:lnTo>
                      <a:pt x="21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9" name="Google Shape;1189;p45"/>
          <p:cNvGrpSpPr/>
          <p:nvPr/>
        </p:nvGrpSpPr>
        <p:grpSpPr>
          <a:xfrm rot="1603984">
            <a:off x="7521218" y="3489565"/>
            <a:ext cx="525606" cy="874251"/>
            <a:chOff x="5256375" y="2098975"/>
            <a:chExt cx="316175" cy="525900"/>
          </a:xfrm>
        </p:grpSpPr>
        <p:sp>
          <p:nvSpPr>
            <p:cNvPr id="1190" name="Google Shape;1190;p45"/>
            <p:cNvSpPr/>
            <p:nvPr/>
          </p:nvSpPr>
          <p:spPr>
            <a:xfrm>
              <a:off x="5256375" y="2102225"/>
              <a:ext cx="316075" cy="522650"/>
            </a:xfrm>
            <a:custGeom>
              <a:avLst/>
              <a:gdLst/>
              <a:ahLst/>
              <a:cxnLst/>
              <a:rect l="l" t="t" r="r" b="b"/>
              <a:pathLst>
                <a:path w="12643" h="20906" extrusionOk="0">
                  <a:moveTo>
                    <a:pt x="7041" y="9493"/>
                  </a:moveTo>
                  <a:cubicBezTo>
                    <a:pt x="7044" y="9504"/>
                    <a:pt x="7044" y="9517"/>
                    <a:pt x="7046" y="9527"/>
                  </a:cubicBezTo>
                  <a:lnTo>
                    <a:pt x="6980" y="9527"/>
                  </a:lnTo>
                  <a:cubicBezTo>
                    <a:pt x="7001" y="9517"/>
                    <a:pt x="7020" y="9506"/>
                    <a:pt x="7041" y="9493"/>
                  </a:cubicBezTo>
                  <a:close/>
                  <a:moveTo>
                    <a:pt x="7233" y="10757"/>
                  </a:moveTo>
                  <a:cubicBezTo>
                    <a:pt x="7321" y="11300"/>
                    <a:pt x="7419" y="11844"/>
                    <a:pt x="7525" y="12387"/>
                  </a:cubicBezTo>
                  <a:lnTo>
                    <a:pt x="7436" y="12387"/>
                  </a:lnTo>
                  <a:lnTo>
                    <a:pt x="7233" y="10757"/>
                  </a:lnTo>
                  <a:close/>
                  <a:moveTo>
                    <a:pt x="5700" y="1"/>
                  </a:moveTo>
                  <a:cubicBezTo>
                    <a:pt x="4430" y="1"/>
                    <a:pt x="3208" y="725"/>
                    <a:pt x="2626" y="1861"/>
                  </a:cubicBezTo>
                  <a:cubicBezTo>
                    <a:pt x="2302" y="2494"/>
                    <a:pt x="2176" y="3215"/>
                    <a:pt x="2261" y="3918"/>
                  </a:cubicBezTo>
                  <a:cubicBezTo>
                    <a:pt x="1509" y="4142"/>
                    <a:pt x="884" y="4764"/>
                    <a:pt x="663" y="5519"/>
                  </a:cubicBezTo>
                  <a:cubicBezTo>
                    <a:pt x="409" y="6380"/>
                    <a:pt x="733" y="7368"/>
                    <a:pt x="1413" y="7946"/>
                  </a:cubicBezTo>
                  <a:cubicBezTo>
                    <a:pt x="1835" y="8302"/>
                    <a:pt x="2351" y="8453"/>
                    <a:pt x="2884" y="8549"/>
                  </a:cubicBezTo>
                  <a:cubicBezTo>
                    <a:pt x="2849" y="8739"/>
                    <a:pt x="2813" y="8928"/>
                    <a:pt x="2777" y="9118"/>
                  </a:cubicBezTo>
                  <a:cubicBezTo>
                    <a:pt x="2753" y="9242"/>
                    <a:pt x="2859" y="9326"/>
                    <a:pt x="2955" y="9326"/>
                  </a:cubicBezTo>
                  <a:cubicBezTo>
                    <a:pt x="2962" y="9326"/>
                    <a:pt x="2970" y="9326"/>
                    <a:pt x="2977" y="9325"/>
                  </a:cubicBezTo>
                  <a:cubicBezTo>
                    <a:pt x="2999" y="9382"/>
                    <a:pt x="3050" y="9425"/>
                    <a:pt x="3126" y="9425"/>
                  </a:cubicBezTo>
                  <a:lnTo>
                    <a:pt x="6730" y="9425"/>
                  </a:lnTo>
                  <a:lnTo>
                    <a:pt x="6730" y="9427"/>
                  </a:lnTo>
                  <a:lnTo>
                    <a:pt x="1731" y="9427"/>
                  </a:lnTo>
                  <a:lnTo>
                    <a:pt x="0" y="20906"/>
                  </a:lnTo>
                  <a:lnTo>
                    <a:pt x="12642" y="20906"/>
                  </a:lnTo>
                  <a:lnTo>
                    <a:pt x="9763" y="12387"/>
                  </a:lnTo>
                  <a:lnTo>
                    <a:pt x="9477" y="12387"/>
                  </a:lnTo>
                  <a:lnTo>
                    <a:pt x="9477" y="8722"/>
                  </a:lnTo>
                  <a:cubicBezTo>
                    <a:pt x="9791" y="8959"/>
                    <a:pt x="10180" y="9061"/>
                    <a:pt x="10575" y="9061"/>
                  </a:cubicBezTo>
                  <a:cubicBezTo>
                    <a:pt x="10918" y="9061"/>
                    <a:pt x="11267" y="8984"/>
                    <a:pt x="11577" y="8852"/>
                  </a:cubicBezTo>
                  <a:cubicBezTo>
                    <a:pt x="11992" y="8673"/>
                    <a:pt x="12254" y="8370"/>
                    <a:pt x="12412" y="7950"/>
                  </a:cubicBezTo>
                  <a:cubicBezTo>
                    <a:pt x="12546" y="7588"/>
                    <a:pt x="12604" y="7187"/>
                    <a:pt x="12563" y="6804"/>
                  </a:cubicBezTo>
                  <a:cubicBezTo>
                    <a:pt x="12525" y="6437"/>
                    <a:pt x="12406" y="6094"/>
                    <a:pt x="12190" y="5804"/>
                  </a:cubicBezTo>
                  <a:cubicBezTo>
                    <a:pt x="12536" y="5484"/>
                    <a:pt x="12585" y="5013"/>
                    <a:pt x="12401" y="4572"/>
                  </a:cubicBezTo>
                  <a:cubicBezTo>
                    <a:pt x="12259" y="4240"/>
                    <a:pt x="11969" y="3965"/>
                    <a:pt x="11623" y="3907"/>
                  </a:cubicBezTo>
                  <a:cubicBezTo>
                    <a:pt x="11860" y="3336"/>
                    <a:pt x="11849" y="2676"/>
                    <a:pt x="11549" y="2117"/>
                  </a:cubicBezTo>
                  <a:cubicBezTo>
                    <a:pt x="11190" y="1456"/>
                    <a:pt x="10476" y="1022"/>
                    <a:pt x="9728" y="1022"/>
                  </a:cubicBezTo>
                  <a:cubicBezTo>
                    <a:pt x="9668" y="1022"/>
                    <a:pt x="9608" y="1025"/>
                    <a:pt x="9548" y="1030"/>
                  </a:cubicBezTo>
                  <a:cubicBezTo>
                    <a:pt x="9117" y="1071"/>
                    <a:pt x="8712" y="1235"/>
                    <a:pt x="8380" y="1503"/>
                  </a:cubicBezTo>
                  <a:cubicBezTo>
                    <a:pt x="7900" y="619"/>
                    <a:pt x="6916" y="58"/>
                    <a:pt x="5876" y="5"/>
                  </a:cubicBezTo>
                  <a:cubicBezTo>
                    <a:pt x="5817" y="2"/>
                    <a:pt x="5759" y="1"/>
                    <a:pt x="5700" y="1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5"/>
            <p:cNvSpPr/>
            <p:nvPr/>
          </p:nvSpPr>
          <p:spPr>
            <a:xfrm>
              <a:off x="5266600" y="2098975"/>
              <a:ext cx="304875" cy="318725"/>
            </a:xfrm>
            <a:custGeom>
              <a:avLst/>
              <a:gdLst/>
              <a:ahLst/>
              <a:cxnLst/>
              <a:rect l="l" t="t" r="r" b="b"/>
              <a:pathLst>
                <a:path w="12195" h="12749" extrusionOk="0">
                  <a:moveTo>
                    <a:pt x="5291" y="1"/>
                  </a:moveTo>
                  <a:cubicBezTo>
                    <a:pt x="4021" y="1"/>
                    <a:pt x="2799" y="725"/>
                    <a:pt x="2217" y="1862"/>
                  </a:cubicBezTo>
                  <a:cubicBezTo>
                    <a:pt x="1893" y="2495"/>
                    <a:pt x="1767" y="3215"/>
                    <a:pt x="1852" y="3918"/>
                  </a:cubicBezTo>
                  <a:cubicBezTo>
                    <a:pt x="1100" y="4142"/>
                    <a:pt x="475" y="4764"/>
                    <a:pt x="254" y="5519"/>
                  </a:cubicBezTo>
                  <a:cubicBezTo>
                    <a:pt x="0" y="6380"/>
                    <a:pt x="324" y="7369"/>
                    <a:pt x="1004" y="7946"/>
                  </a:cubicBezTo>
                  <a:cubicBezTo>
                    <a:pt x="1426" y="8302"/>
                    <a:pt x="1942" y="8454"/>
                    <a:pt x="2475" y="8549"/>
                  </a:cubicBezTo>
                  <a:cubicBezTo>
                    <a:pt x="2440" y="8739"/>
                    <a:pt x="2404" y="8929"/>
                    <a:pt x="2368" y="9118"/>
                  </a:cubicBezTo>
                  <a:cubicBezTo>
                    <a:pt x="2344" y="9243"/>
                    <a:pt x="2450" y="9327"/>
                    <a:pt x="2546" y="9327"/>
                  </a:cubicBezTo>
                  <a:cubicBezTo>
                    <a:pt x="2553" y="9327"/>
                    <a:pt x="2561" y="9326"/>
                    <a:pt x="2568" y="9325"/>
                  </a:cubicBezTo>
                  <a:cubicBezTo>
                    <a:pt x="2590" y="9383"/>
                    <a:pt x="2641" y="9425"/>
                    <a:pt x="2717" y="9425"/>
                  </a:cubicBezTo>
                  <a:lnTo>
                    <a:pt x="6622" y="9425"/>
                  </a:lnTo>
                  <a:cubicBezTo>
                    <a:pt x="6771" y="10497"/>
                    <a:pt x="6948" y="11567"/>
                    <a:pt x="7161" y="12628"/>
                  </a:cubicBezTo>
                  <a:cubicBezTo>
                    <a:pt x="7178" y="12713"/>
                    <a:pt x="7240" y="12749"/>
                    <a:pt x="7305" y="12749"/>
                  </a:cubicBezTo>
                  <a:cubicBezTo>
                    <a:pt x="7355" y="12749"/>
                    <a:pt x="7407" y="12727"/>
                    <a:pt x="7442" y="12690"/>
                  </a:cubicBezTo>
                  <a:lnTo>
                    <a:pt x="8742" y="12690"/>
                  </a:lnTo>
                  <a:cubicBezTo>
                    <a:pt x="8819" y="12690"/>
                    <a:pt x="8870" y="12646"/>
                    <a:pt x="8892" y="12590"/>
                  </a:cubicBezTo>
                  <a:cubicBezTo>
                    <a:pt x="8895" y="12590"/>
                    <a:pt x="8898" y="12590"/>
                    <a:pt x="8901" y="12590"/>
                  </a:cubicBezTo>
                  <a:cubicBezTo>
                    <a:pt x="8983" y="12590"/>
                    <a:pt x="9066" y="12537"/>
                    <a:pt x="9066" y="12430"/>
                  </a:cubicBezTo>
                  <a:lnTo>
                    <a:pt x="9066" y="8722"/>
                  </a:lnTo>
                  <a:cubicBezTo>
                    <a:pt x="9380" y="8959"/>
                    <a:pt x="9768" y="9062"/>
                    <a:pt x="10163" y="9062"/>
                  </a:cubicBezTo>
                  <a:cubicBezTo>
                    <a:pt x="10506" y="9062"/>
                    <a:pt x="10855" y="8985"/>
                    <a:pt x="11165" y="8852"/>
                  </a:cubicBezTo>
                  <a:cubicBezTo>
                    <a:pt x="11581" y="8673"/>
                    <a:pt x="11843" y="8370"/>
                    <a:pt x="11999" y="7951"/>
                  </a:cubicBezTo>
                  <a:cubicBezTo>
                    <a:pt x="12137" y="7588"/>
                    <a:pt x="12195" y="7188"/>
                    <a:pt x="12154" y="6804"/>
                  </a:cubicBezTo>
                  <a:cubicBezTo>
                    <a:pt x="12116" y="6437"/>
                    <a:pt x="11997" y="6094"/>
                    <a:pt x="11781" y="5804"/>
                  </a:cubicBezTo>
                  <a:cubicBezTo>
                    <a:pt x="12127" y="5485"/>
                    <a:pt x="12176" y="5014"/>
                    <a:pt x="11992" y="4573"/>
                  </a:cubicBezTo>
                  <a:cubicBezTo>
                    <a:pt x="11850" y="4240"/>
                    <a:pt x="11560" y="3965"/>
                    <a:pt x="11214" y="3908"/>
                  </a:cubicBezTo>
                  <a:cubicBezTo>
                    <a:pt x="11451" y="3337"/>
                    <a:pt x="11440" y="2676"/>
                    <a:pt x="11140" y="2118"/>
                  </a:cubicBezTo>
                  <a:cubicBezTo>
                    <a:pt x="10781" y="1457"/>
                    <a:pt x="10067" y="1022"/>
                    <a:pt x="9319" y="1022"/>
                  </a:cubicBezTo>
                  <a:cubicBezTo>
                    <a:pt x="9259" y="1022"/>
                    <a:pt x="9199" y="1025"/>
                    <a:pt x="9139" y="1031"/>
                  </a:cubicBezTo>
                  <a:cubicBezTo>
                    <a:pt x="8708" y="1071"/>
                    <a:pt x="8303" y="1235"/>
                    <a:pt x="7971" y="1504"/>
                  </a:cubicBezTo>
                  <a:cubicBezTo>
                    <a:pt x="7491" y="619"/>
                    <a:pt x="6507" y="59"/>
                    <a:pt x="5467" y="6"/>
                  </a:cubicBezTo>
                  <a:cubicBezTo>
                    <a:pt x="5408" y="2"/>
                    <a:pt x="5350" y="1"/>
                    <a:pt x="5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5"/>
            <p:cNvSpPr/>
            <p:nvPr/>
          </p:nvSpPr>
          <p:spPr>
            <a:xfrm>
              <a:off x="5256475" y="2334700"/>
              <a:ext cx="316075" cy="286925"/>
            </a:xfrm>
            <a:custGeom>
              <a:avLst/>
              <a:gdLst/>
              <a:ahLst/>
              <a:cxnLst/>
              <a:rect l="l" t="t" r="r" b="b"/>
              <a:pathLst>
                <a:path w="12643" h="11477" extrusionOk="0">
                  <a:moveTo>
                    <a:pt x="1731" y="1"/>
                  </a:moveTo>
                  <a:lnTo>
                    <a:pt x="0" y="11477"/>
                  </a:lnTo>
                  <a:lnTo>
                    <a:pt x="12642" y="11477"/>
                  </a:lnTo>
                  <a:lnTo>
                    <a:pt x="9759" y="2959"/>
                  </a:lnTo>
                  <a:lnTo>
                    <a:pt x="7432" y="2959"/>
                  </a:lnTo>
                  <a:lnTo>
                    <a:pt x="7074" y="99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5"/>
            <p:cNvSpPr/>
            <p:nvPr/>
          </p:nvSpPr>
          <p:spPr>
            <a:xfrm>
              <a:off x="5325525" y="2379200"/>
              <a:ext cx="83025" cy="83025"/>
            </a:xfrm>
            <a:custGeom>
              <a:avLst/>
              <a:gdLst/>
              <a:ahLst/>
              <a:cxnLst/>
              <a:rect l="l" t="t" r="r" b="b"/>
              <a:pathLst>
                <a:path w="3321" h="3321" extrusionOk="0">
                  <a:moveTo>
                    <a:pt x="1661" y="0"/>
                  </a:moveTo>
                  <a:cubicBezTo>
                    <a:pt x="744" y="0"/>
                    <a:pt x="0" y="744"/>
                    <a:pt x="0" y="1660"/>
                  </a:cubicBezTo>
                  <a:cubicBezTo>
                    <a:pt x="0" y="2577"/>
                    <a:pt x="744" y="3320"/>
                    <a:pt x="1661" y="3320"/>
                  </a:cubicBezTo>
                  <a:cubicBezTo>
                    <a:pt x="2577" y="3320"/>
                    <a:pt x="3321" y="2577"/>
                    <a:pt x="3321" y="1660"/>
                  </a:cubicBezTo>
                  <a:cubicBezTo>
                    <a:pt x="3321" y="744"/>
                    <a:pt x="2577" y="0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5"/>
            <p:cNvSpPr/>
            <p:nvPr/>
          </p:nvSpPr>
          <p:spPr>
            <a:xfrm>
              <a:off x="5447900" y="2447700"/>
              <a:ext cx="59550" cy="83000"/>
            </a:xfrm>
            <a:custGeom>
              <a:avLst/>
              <a:gdLst/>
              <a:ahLst/>
              <a:cxnLst/>
              <a:rect l="l" t="t" r="r" b="b"/>
              <a:pathLst>
                <a:path w="2382" h="3320" extrusionOk="0">
                  <a:moveTo>
                    <a:pt x="723" y="1"/>
                  </a:moveTo>
                  <a:cubicBezTo>
                    <a:pt x="463" y="1"/>
                    <a:pt x="218" y="60"/>
                    <a:pt x="1" y="167"/>
                  </a:cubicBezTo>
                  <a:cubicBezTo>
                    <a:pt x="197" y="1213"/>
                    <a:pt x="350" y="2258"/>
                    <a:pt x="510" y="3304"/>
                  </a:cubicBezTo>
                  <a:cubicBezTo>
                    <a:pt x="578" y="3313"/>
                    <a:pt x="651" y="3319"/>
                    <a:pt x="723" y="3319"/>
                  </a:cubicBezTo>
                  <a:cubicBezTo>
                    <a:pt x="1640" y="3319"/>
                    <a:pt x="2381" y="2575"/>
                    <a:pt x="2381" y="1659"/>
                  </a:cubicBezTo>
                  <a:cubicBezTo>
                    <a:pt x="2379" y="742"/>
                    <a:pt x="1640" y="1"/>
                    <a:pt x="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5"/>
            <p:cNvSpPr/>
            <p:nvPr/>
          </p:nvSpPr>
          <p:spPr>
            <a:xfrm>
              <a:off x="5299725" y="2333625"/>
              <a:ext cx="176650" cy="288225"/>
            </a:xfrm>
            <a:custGeom>
              <a:avLst/>
              <a:gdLst/>
              <a:ahLst/>
              <a:cxnLst/>
              <a:rect l="l" t="t" r="r" b="b"/>
              <a:pathLst>
                <a:path w="7066" h="11529" extrusionOk="0">
                  <a:moveTo>
                    <a:pt x="1" y="1"/>
                  </a:moveTo>
                  <a:lnTo>
                    <a:pt x="1" y="84"/>
                  </a:lnTo>
                  <a:lnTo>
                    <a:pt x="5141" y="84"/>
                  </a:lnTo>
                  <a:lnTo>
                    <a:pt x="6983" y="11528"/>
                  </a:lnTo>
                  <a:lnTo>
                    <a:pt x="7066" y="11516"/>
                  </a:lnTo>
                  <a:lnTo>
                    <a:pt x="52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5"/>
            <p:cNvSpPr/>
            <p:nvPr/>
          </p:nvSpPr>
          <p:spPr>
            <a:xfrm>
              <a:off x="5422475" y="2197325"/>
              <a:ext cx="123600" cy="140275"/>
            </a:xfrm>
            <a:custGeom>
              <a:avLst/>
              <a:gdLst/>
              <a:ahLst/>
              <a:cxnLst/>
              <a:rect l="l" t="t" r="r" b="b"/>
              <a:pathLst>
                <a:path w="4944" h="5611" extrusionOk="0">
                  <a:moveTo>
                    <a:pt x="4707" y="0"/>
                  </a:moveTo>
                  <a:cubicBezTo>
                    <a:pt x="4656" y="0"/>
                    <a:pt x="4604" y="21"/>
                    <a:pt x="4566" y="72"/>
                  </a:cubicBezTo>
                  <a:cubicBezTo>
                    <a:pt x="4507" y="149"/>
                    <a:pt x="4418" y="186"/>
                    <a:pt x="4326" y="186"/>
                  </a:cubicBezTo>
                  <a:cubicBezTo>
                    <a:pt x="4292" y="186"/>
                    <a:pt x="4257" y="180"/>
                    <a:pt x="4223" y="170"/>
                  </a:cubicBezTo>
                  <a:cubicBezTo>
                    <a:pt x="4208" y="165"/>
                    <a:pt x="4192" y="163"/>
                    <a:pt x="4178" y="163"/>
                  </a:cubicBezTo>
                  <a:cubicBezTo>
                    <a:pt x="4073" y="163"/>
                    <a:pt x="3992" y="270"/>
                    <a:pt x="4016" y="377"/>
                  </a:cubicBezTo>
                  <a:cubicBezTo>
                    <a:pt x="4106" y="749"/>
                    <a:pt x="4150" y="1150"/>
                    <a:pt x="3908" y="1478"/>
                  </a:cubicBezTo>
                  <a:cubicBezTo>
                    <a:pt x="3713" y="1745"/>
                    <a:pt x="3392" y="1900"/>
                    <a:pt x="3062" y="1900"/>
                  </a:cubicBezTo>
                  <a:cubicBezTo>
                    <a:pt x="3060" y="1900"/>
                    <a:pt x="3057" y="1900"/>
                    <a:pt x="3055" y="1900"/>
                  </a:cubicBezTo>
                  <a:cubicBezTo>
                    <a:pt x="2288" y="1892"/>
                    <a:pt x="1783" y="1188"/>
                    <a:pt x="1768" y="468"/>
                  </a:cubicBezTo>
                  <a:cubicBezTo>
                    <a:pt x="1766" y="379"/>
                    <a:pt x="1708" y="327"/>
                    <a:pt x="1640" y="313"/>
                  </a:cubicBezTo>
                  <a:cubicBezTo>
                    <a:pt x="1645" y="202"/>
                    <a:pt x="1548" y="131"/>
                    <a:pt x="1458" y="131"/>
                  </a:cubicBezTo>
                  <a:cubicBezTo>
                    <a:pt x="1393" y="131"/>
                    <a:pt x="1333" y="167"/>
                    <a:pt x="1316" y="251"/>
                  </a:cubicBezTo>
                  <a:cubicBezTo>
                    <a:pt x="1266" y="505"/>
                    <a:pt x="1035" y="702"/>
                    <a:pt x="777" y="702"/>
                  </a:cubicBezTo>
                  <a:cubicBezTo>
                    <a:pt x="741" y="702"/>
                    <a:pt x="705" y="698"/>
                    <a:pt x="668" y="690"/>
                  </a:cubicBezTo>
                  <a:cubicBezTo>
                    <a:pt x="655" y="687"/>
                    <a:pt x="643" y="686"/>
                    <a:pt x="631" y="686"/>
                  </a:cubicBezTo>
                  <a:cubicBezTo>
                    <a:pt x="572" y="686"/>
                    <a:pt x="526" y="715"/>
                    <a:pt x="498" y="754"/>
                  </a:cubicBezTo>
                  <a:cubicBezTo>
                    <a:pt x="391" y="773"/>
                    <a:pt x="304" y="879"/>
                    <a:pt x="387" y="988"/>
                  </a:cubicBezTo>
                  <a:cubicBezTo>
                    <a:pt x="717" y="1423"/>
                    <a:pt x="753" y="2020"/>
                    <a:pt x="464" y="2486"/>
                  </a:cubicBezTo>
                  <a:cubicBezTo>
                    <a:pt x="425" y="2544"/>
                    <a:pt x="436" y="2640"/>
                    <a:pt x="489" y="2689"/>
                  </a:cubicBezTo>
                  <a:cubicBezTo>
                    <a:pt x="879" y="3040"/>
                    <a:pt x="1092" y="3575"/>
                    <a:pt x="1020" y="4100"/>
                  </a:cubicBezTo>
                  <a:cubicBezTo>
                    <a:pt x="949" y="4613"/>
                    <a:pt x="617" y="5061"/>
                    <a:pt x="163" y="5302"/>
                  </a:cubicBezTo>
                  <a:cubicBezTo>
                    <a:pt x="1" y="5387"/>
                    <a:pt x="99" y="5610"/>
                    <a:pt x="249" y="5610"/>
                  </a:cubicBezTo>
                  <a:cubicBezTo>
                    <a:pt x="275" y="5610"/>
                    <a:pt x="302" y="5604"/>
                    <a:pt x="329" y="5589"/>
                  </a:cubicBezTo>
                  <a:cubicBezTo>
                    <a:pt x="873" y="5302"/>
                    <a:pt x="1263" y="4756"/>
                    <a:pt x="1346" y="4144"/>
                  </a:cubicBezTo>
                  <a:cubicBezTo>
                    <a:pt x="1425" y="3563"/>
                    <a:pt x="1220" y="2959"/>
                    <a:pt x="813" y="2540"/>
                  </a:cubicBezTo>
                  <a:cubicBezTo>
                    <a:pt x="1052" y="2071"/>
                    <a:pt x="1050" y="1491"/>
                    <a:pt x="805" y="1029"/>
                  </a:cubicBezTo>
                  <a:cubicBezTo>
                    <a:pt x="1054" y="1018"/>
                    <a:pt x="1295" y="899"/>
                    <a:pt x="1455" y="709"/>
                  </a:cubicBezTo>
                  <a:cubicBezTo>
                    <a:pt x="1574" y="1516"/>
                    <a:pt x="2195" y="2227"/>
                    <a:pt x="3059" y="2227"/>
                  </a:cubicBezTo>
                  <a:cubicBezTo>
                    <a:pt x="3072" y="2227"/>
                    <a:pt x="3085" y="2227"/>
                    <a:pt x="3098" y="2226"/>
                  </a:cubicBezTo>
                  <a:cubicBezTo>
                    <a:pt x="3520" y="2216"/>
                    <a:pt x="3918" y="2011"/>
                    <a:pt x="4168" y="1672"/>
                  </a:cubicBezTo>
                  <a:cubicBezTo>
                    <a:pt x="4428" y="1327"/>
                    <a:pt x="4449" y="914"/>
                    <a:pt x="4381" y="509"/>
                  </a:cubicBezTo>
                  <a:cubicBezTo>
                    <a:pt x="4566" y="489"/>
                    <a:pt x="4730" y="389"/>
                    <a:pt x="4852" y="232"/>
                  </a:cubicBezTo>
                  <a:cubicBezTo>
                    <a:pt x="4943" y="118"/>
                    <a:pt x="4828" y="0"/>
                    <a:pt x="4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2"/>
          <p:cNvSpPr txBox="1">
            <a:spLocks noGrp="1"/>
          </p:cNvSpPr>
          <p:nvPr>
            <p:ph type="title"/>
          </p:nvPr>
        </p:nvSpPr>
        <p:spPr>
          <a:xfrm>
            <a:off x="741135" y="2196686"/>
            <a:ext cx="4596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j-lt"/>
              </a:rPr>
              <a:t>Nguyên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endParaRPr dirty="0">
              <a:latin typeface="+mj-lt"/>
            </a:endParaRPr>
          </a:p>
        </p:txBody>
      </p:sp>
      <p:grpSp>
        <p:nvGrpSpPr>
          <p:cNvPr id="994" name="Google Shape;994;p42"/>
          <p:cNvGrpSpPr/>
          <p:nvPr/>
        </p:nvGrpSpPr>
        <p:grpSpPr>
          <a:xfrm>
            <a:off x="5707768" y="1020309"/>
            <a:ext cx="1714041" cy="3325773"/>
            <a:chOff x="6521325" y="468500"/>
            <a:chExt cx="605925" cy="1175725"/>
          </a:xfrm>
        </p:grpSpPr>
        <p:sp>
          <p:nvSpPr>
            <p:cNvPr id="995" name="Google Shape;995;p42"/>
            <p:cNvSpPr/>
            <p:nvPr/>
          </p:nvSpPr>
          <p:spPr>
            <a:xfrm>
              <a:off x="6521325" y="471575"/>
              <a:ext cx="605925" cy="1172650"/>
            </a:xfrm>
            <a:custGeom>
              <a:avLst/>
              <a:gdLst/>
              <a:ahLst/>
              <a:cxnLst/>
              <a:rect l="l" t="t" r="r" b="b"/>
              <a:pathLst>
                <a:path w="24237" h="46906" extrusionOk="0">
                  <a:moveTo>
                    <a:pt x="13274" y="1"/>
                  </a:moveTo>
                  <a:cubicBezTo>
                    <a:pt x="12962" y="1"/>
                    <a:pt x="12217" y="1623"/>
                    <a:pt x="12242" y="1748"/>
                  </a:cubicBezTo>
                  <a:cubicBezTo>
                    <a:pt x="12265" y="1874"/>
                    <a:pt x="11134" y="3617"/>
                    <a:pt x="10720" y="4565"/>
                  </a:cubicBezTo>
                  <a:cubicBezTo>
                    <a:pt x="10309" y="5514"/>
                    <a:pt x="10543" y="6942"/>
                    <a:pt x="10720" y="7227"/>
                  </a:cubicBezTo>
                  <a:cubicBezTo>
                    <a:pt x="10899" y="7513"/>
                    <a:pt x="11036" y="8749"/>
                    <a:pt x="11061" y="9318"/>
                  </a:cubicBezTo>
                  <a:cubicBezTo>
                    <a:pt x="11089" y="9889"/>
                    <a:pt x="11232" y="11029"/>
                    <a:pt x="11061" y="11464"/>
                  </a:cubicBezTo>
                  <a:cubicBezTo>
                    <a:pt x="10891" y="11897"/>
                    <a:pt x="10837" y="12076"/>
                    <a:pt x="10720" y="12434"/>
                  </a:cubicBezTo>
                  <a:cubicBezTo>
                    <a:pt x="10714" y="12452"/>
                    <a:pt x="10705" y="12461"/>
                    <a:pt x="10692" y="12461"/>
                  </a:cubicBezTo>
                  <a:cubicBezTo>
                    <a:pt x="10463" y="12461"/>
                    <a:pt x="9203" y="9507"/>
                    <a:pt x="9203" y="9507"/>
                  </a:cubicBezTo>
                  <a:lnTo>
                    <a:pt x="8327" y="8267"/>
                  </a:lnTo>
                  <a:cubicBezTo>
                    <a:pt x="8327" y="8267"/>
                    <a:pt x="8180" y="11502"/>
                    <a:pt x="8327" y="11884"/>
                  </a:cubicBezTo>
                  <a:cubicBezTo>
                    <a:pt x="8472" y="12265"/>
                    <a:pt x="7200" y="13214"/>
                    <a:pt x="7200" y="13214"/>
                  </a:cubicBezTo>
                  <a:lnTo>
                    <a:pt x="6445" y="10820"/>
                  </a:lnTo>
                  <a:lnTo>
                    <a:pt x="6603" y="8269"/>
                  </a:lnTo>
                  <a:cubicBezTo>
                    <a:pt x="6603" y="8269"/>
                    <a:pt x="7205" y="4933"/>
                    <a:pt x="6975" y="4933"/>
                  </a:cubicBezTo>
                  <a:cubicBezTo>
                    <a:pt x="6966" y="4933"/>
                    <a:pt x="6955" y="4938"/>
                    <a:pt x="6944" y="4949"/>
                  </a:cubicBezTo>
                  <a:cubicBezTo>
                    <a:pt x="6637" y="5234"/>
                    <a:pt x="5124" y="8941"/>
                    <a:pt x="5026" y="9322"/>
                  </a:cubicBezTo>
                  <a:cubicBezTo>
                    <a:pt x="4928" y="9704"/>
                    <a:pt x="5026" y="12436"/>
                    <a:pt x="5026" y="12436"/>
                  </a:cubicBezTo>
                  <a:lnTo>
                    <a:pt x="3992" y="14588"/>
                  </a:lnTo>
                  <a:lnTo>
                    <a:pt x="1426" y="18576"/>
                  </a:lnTo>
                  <a:lnTo>
                    <a:pt x="0" y="21958"/>
                  </a:lnTo>
                  <a:lnTo>
                    <a:pt x="0" y="25476"/>
                  </a:lnTo>
                  <a:lnTo>
                    <a:pt x="593" y="28854"/>
                  </a:lnTo>
                  <a:lnTo>
                    <a:pt x="1426" y="31782"/>
                  </a:lnTo>
                  <a:lnTo>
                    <a:pt x="2871" y="33862"/>
                  </a:lnTo>
                  <a:lnTo>
                    <a:pt x="5531" y="35785"/>
                  </a:lnTo>
                  <a:lnTo>
                    <a:pt x="5531" y="40203"/>
                  </a:lnTo>
                  <a:lnTo>
                    <a:pt x="5546" y="40203"/>
                  </a:lnTo>
                  <a:cubicBezTo>
                    <a:pt x="5546" y="41170"/>
                    <a:pt x="6328" y="41952"/>
                    <a:pt x="7295" y="41952"/>
                  </a:cubicBezTo>
                  <a:cubicBezTo>
                    <a:pt x="8263" y="41952"/>
                    <a:pt x="9045" y="41170"/>
                    <a:pt x="9045" y="40203"/>
                  </a:cubicBezTo>
                  <a:lnTo>
                    <a:pt x="9045" y="37338"/>
                  </a:lnTo>
                  <a:cubicBezTo>
                    <a:pt x="9054" y="37270"/>
                    <a:pt x="9064" y="37206"/>
                    <a:pt x="9075" y="37144"/>
                  </a:cubicBezTo>
                  <a:lnTo>
                    <a:pt x="10356" y="37274"/>
                  </a:lnTo>
                  <a:lnTo>
                    <a:pt x="10356" y="44923"/>
                  </a:lnTo>
                  <a:cubicBezTo>
                    <a:pt x="10345" y="45000"/>
                    <a:pt x="10341" y="45077"/>
                    <a:pt x="10341" y="45156"/>
                  </a:cubicBezTo>
                  <a:cubicBezTo>
                    <a:pt x="10341" y="46121"/>
                    <a:pt x="11123" y="46905"/>
                    <a:pt x="12091" y="46905"/>
                  </a:cubicBezTo>
                  <a:cubicBezTo>
                    <a:pt x="13058" y="46905"/>
                    <a:pt x="13840" y="46121"/>
                    <a:pt x="13840" y="45156"/>
                  </a:cubicBezTo>
                  <a:cubicBezTo>
                    <a:pt x="13840" y="45051"/>
                    <a:pt x="13830" y="44949"/>
                    <a:pt x="13815" y="44849"/>
                  </a:cubicBezTo>
                  <a:cubicBezTo>
                    <a:pt x="13710" y="43666"/>
                    <a:pt x="13346" y="39342"/>
                    <a:pt x="13342" y="37136"/>
                  </a:cubicBezTo>
                  <a:lnTo>
                    <a:pt x="14833" y="37004"/>
                  </a:lnTo>
                  <a:lnTo>
                    <a:pt x="14833" y="37025"/>
                  </a:lnTo>
                  <a:cubicBezTo>
                    <a:pt x="14678" y="37287"/>
                    <a:pt x="14586" y="37594"/>
                    <a:pt x="14586" y="37922"/>
                  </a:cubicBezTo>
                  <a:cubicBezTo>
                    <a:pt x="14586" y="38890"/>
                    <a:pt x="15370" y="39672"/>
                    <a:pt x="16336" y="39672"/>
                  </a:cubicBezTo>
                  <a:cubicBezTo>
                    <a:pt x="17303" y="39672"/>
                    <a:pt x="18088" y="38890"/>
                    <a:pt x="18088" y="37922"/>
                  </a:cubicBezTo>
                  <a:cubicBezTo>
                    <a:pt x="18088" y="37645"/>
                    <a:pt x="18024" y="37383"/>
                    <a:pt x="17909" y="37151"/>
                  </a:cubicBezTo>
                  <a:cubicBezTo>
                    <a:pt x="17887" y="37025"/>
                    <a:pt x="17866" y="36882"/>
                    <a:pt x="17847" y="36733"/>
                  </a:cubicBezTo>
                  <a:lnTo>
                    <a:pt x="19582" y="36580"/>
                  </a:lnTo>
                  <a:lnTo>
                    <a:pt x="22789" y="33108"/>
                  </a:lnTo>
                  <a:lnTo>
                    <a:pt x="24236" y="28846"/>
                  </a:lnTo>
                  <a:lnTo>
                    <a:pt x="24236" y="23132"/>
                  </a:lnTo>
                  <a:lnTo>
                    <a:pt x="23053" y="19605"/>
                  </a:lnTo>
                  <a:lnTo>
                    <a:pt x="21619" y="16521"/>
                  </a:lnTo>
                  <a:lnTo>
                    <a:pt x="18569" y="13478"/>
                  </a:lnTo>
                  <a:lnTo>
                    <a:pt x="18569" y="10547"/>
                  </a:lnTo>
                  <a:lnTo>
                    <a:pt x="17450" y="8261"/>
                  </a:lnTo>
                  <a:lnTo>
                    <a:pt x="17450" y="11023"/>
                  </a:lnTo>
                  <a:lnTo>
                    <a:pt x="15984" y="12768"/>
                  </a:lnTo>
                  <a:lnTo>
                    <a:pt x="14394" y="12425"/>
                  </a:lnTo>
                  <a:lnTo>
                    <a:pt x="14394" y="10833"/>
                  </a:lnTo>
                  <a:lnTo>
                    <a:pt x="15189" y="8932"/>
                  </a:lnTo>
                  <a:lnTo>
                    <a:pt x="15982" y="6424"/>
                  </a:lnTo>
                  <a:lnTo>
                    <a:pt x="15520" y="5134"/>
                  </a:lnTo>
                  <a:lnTo>
                    <a:pt x="14396" y="2950"/>
                  </a:lnTo>
                  <a:lnTo>
                    <a:pt x="14392" y="3562"/>
                  </a:lnTo>
                  <a:cubicBezTo>
                    <a:pt x="14392" y="3562"/>
                    <a:pt x="14286" y="5230"/>
                    <a:pt x="14392" y="5610"/>
                  </a:cubicBezTo>
                  <a:cubicBezTo>
                    <a:pt x="14428" y="5737"/>
                    <a:pt x="14307" y="5779"/>
                    <a:pt x="14131" y="5779"/>
                  </a:cubicBezTo>
                  <a:cubicBezTo>
                    <a:pt x="13778" y="5779"/>
                    <a:pt x="13201" y="5610"/>
                    <a:pt x="13201" y="5610"/>
                  </a:cubicBezTo>
                  <a:lnTo>
                    <a:pt x="12728" y="4101"/>
                  </a:lnTo>
                  <a:lnTo>
                    <a:pt x="13693" y="1748"/>
                  </a:lnTo>
                  <a:cubicBezTo>
                    <a:pt x="13693" y="1748"/>
                    <a:pt x="13595" y="100"/>
                    <a:pt x="13299" y="5"/>
                  </a:cubicBezTo>
                  <a:cubicBezTo>
                    <a:pt x="13291" y="2"/>
                    <a:pt x="13283" y="1"/>
                    <a:pt x="13274" y="1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6521525" y="468500"/>
              <a:ext cx="605600" cy="933725"/>
            </a:xfrm>
            <a:custGeom>
              <a:avLst/>
              <a:gdLst/>
              <a:ahLst/>
              <a:cxnLst/>
              <a:rect l="l" t="t" r="r" b="b"/>
              <a:pathLst>
                <a:path w="24224" h="37349" extrusionOk="0">
                  <a:moveTo>
                    <a:pt x="13274" y="0"/>
                  </a:moveTo>
                  <a:cubicBezTo>
                    <a:pt x="12961" y="0"/>
                    <a:pt x="12215" y="1623"/>
                    <a:pt x="12242" y="1748"/>
                  </a:cubicBezTo>
                  <a:cubicBezTo>
                    <a:pt x="12266" y="1871"/>
                    <a:pt x="11134" y="3617"/>
                    <a:pt x="10721" y="4565"/>
                  </a:cubicBezTo>
                  <a:cubicBezTo>
                    <a:pt x="10307" y="5513"/>
                    <a:pt x="10542" y="6941"/>
                    <a:pt x="10721" y="7227"/>
                  </a:cubicBezTo>
                  <a:cubicBezTo>
                    <a:pt x="10900" y="7512"/>
                    <a:pt x="11034" y="8749"/>
                    <a:pt x="11062" y="9318"/>
                  </a:cubicBezTo>
                  <a:cubicBezTo>
                    <a:pt x="11087" y="9889"/>
                    <a:pt x="11232" y="11029"/>
                    <a:pt x="11062" y="11462"/>
                  </a:cubicBezTo>
                  <a:cubicBezTo>
                    <a:pt x="10891" y="11896"/>
                    <a:pt x="10838" y="12075"/>
                    <a:pt x="10721" y="12431"/>
                  </a:cubicBezTo>
                  <a:cubicBezTo>
                    <a:pt x="10715" y="12450"/>
                    <a:pt x="10705" y="12459"/>
                    <a:pt x="10692" y="12459"/>
                  </a:cubicBezTo>
                  <a:cubicBezTo>
                    <a:pt x="10462" y="12459"/>
                    <a:pt x="9201" y="9507"/>
                    <a:pt x="9201" y="9507"/>
                  </a:cubicBezTo>
                  <a:lnTo>
                    <a:pt x="8325" y="8265"/>
                  </a:lnTo>
                  <a:cubicBezTo>
                    <a:pt x="8325" y="8265"/>
                    <a:pt x="8178" y="11502"/>
                    <a:pt x="8325" y="11883"/>
                  </a:cubicBezTo>
                  <a:cubicBezTo>
                    <a:pt x="8472" y="12265"/>
                    <a:pt x="7198" y="13213"/>
                    <a:pt x="7198" y="13213"/>
                  </a:cubicBezTo>
                  <a:lnTo>
                    <a:pt x="6446" y="10820"/>
                  </a:lnTo>
                  <a:lnTo>
                    <a:pt x="6601" y="8269"/>
                  </a:lnTo>
                  <a:cubicBezTo>
                    <a:pt x="6601" y="8269"/>
                    <a:pt x="7203" y="4933"/>
                    <a:pt x="6973" y="4933"/>
                  </a:cubicBezTo>
                  <a:cubicBezTo>
                    <a:pt x="6964" y="4933"/>
                    <a:pt x="6954" y="4938"/>
                    <a:pt x="6942" y="4949"/>
                  </a:cubicBezTo>
                  <a:cubicBezTo>
                    <a:pt x="6637" y="5234"/>
                    <a:pt x="5124" y="8940"/>
                    <a:pt x="5024" y="9320"/>
                  </a:cubicBezTo>
                  <a:cubicBezTo>
                    <a:pt x="4926" y="9701"/>
                    <a:pt x="5024" y="12435"/>
                    <a:pt x="5024" y="12435"/>
                  </a:cubicBezTo>
                  <a:lnTo>
                    <a:pt x="3990" y="14588"/>
                  </a:lnTo>
                  <a:lnTo>
                    <a:pt x="1427" y="18575"/>
                  </a:lnTo>
                  <a:lnTo>
                    <a:pt x="1" y="21955"/>
                  </a:lnTo>
                  <a:lnTo>
                    <a:pt x="1" y="25474"/>
                  </a:lnTo>
                  <a:lnTo>
                    <a:pt x="591" y="28852"/>
                  </a:lnTo>
                  <a:lnTo>
                    <a:pt x="1427" y="31780"/>
                  </a:lnTo>
                  <a:lnTo>
                    <a:pt x="2869" y="33860"/>
                  </a:lnTo>
                  <a:lnTo>
                    <a:pt x="7149" y="36950"/>
                  </a:lnTo>
                  <a:lnTo>
                    <a:pt x="11011" y="37349"/>
                  </a:lnTo>
                  <a:lnTo>
                    <a:pt x="19569" y="36586"/>
                  </a:lnTo>
                  <a:lnTo>
                    <a:pt x="22777" y="33114"/>
                  </a:lnTo>
                  <a:lnTo>
                    <a:pt x="24224" y="28852"/>
                  </a:lnTo>
                  <a:lnTo>
                    <a:pt x="24224" y="23138"/>
                  </a:lnTo>
                  <a:lnTo>
                    <a:pt x="23052" y="19603"/>
                  </a:lnTo>
                  <a:lnTo>
                    <a:pt x="21620" y="16521"/>
                  </a:lnTo>
                  <a:lnTo>
                    <a:pt x="18568" y="13475"/>
                  </a:lnTo>
                  <a:lnTo>
                    <a:pt x="18568" y="10545"/>
                  </a:lnTo>
                  <a:lnTo>
                    <a:pt x="17449" y="8260"/>
                  </a:lnTo>
                  <a:lnTo>
                    <a:pt x="17449" y="11022"/>
                  </a:lnTo>
                  <a:lnTo>
                    <a:pt x="15985" y="12768"/>
                  </a:lnTo>
                  <a:lnTo>
                    <a:pt x="14395" y="12425"/>
                  </a:lnTo>
                  <a:lnTo>
                    <a:pt x="14395" y="10831"/>
                  </a:lnTo>
                  <a:lnTo>
                    <a:pt x="15188" y="8932"/>
                  </a:lnTo>
                  <a:lnTo>
                    <a:pt x="15983" y="6421"/>
                  </a:lnTo>
                  <a:lnTo>
                    <a:pt x="15518" y="5132"/>
                  </a:lnTo>
                  <a:lnTo>
                    <a:pt x="14397" y="2947"/>
                  </a:lnTo>
                  <a:lnTo>
                    <a:pt x="14391" y="3561"/>
                  </a:lnTo>
                  <a:cubicBezTo>
                    <a:pt x="14391" y="3561"/>
                    <a:pt x="14284" y="5228"/>
                    <a:pt x="14391" y="5609"/>
                  </a:cubicBezTo>
                  <a:cubicBezTo>
                    <a:pt x="14426" y="5736"/>
                    <a:pt x="14306" y="5779"/>
                    <a:pt x="14130" y="5779"/>
                  </a:cubicBezTo>
                  <a:cubicBezTo>
                    <a:pt x="13777" y="5779"/>
                    <a:pt x="13201" y="5609"/>
                    <a:pt x="13201" y="5609"/>
                  </a:cubicBezTo>
                  <a:lnTo>
                    <a:pt x="12726" y="4098"/>
                  </a:lnTo>
                  <a:lnTo>
                    <a:pt x="13694" y="1748"/>
                  </a:lnTo>
                  <a:cubicBezTo>
                    <a:pt x="13694" y="1748"/>
                    <a:pt x="13596" y="100"/>
                    <a:pt x="13299" y="4"/>
                  </a:cubicBezTo>
                  <a:cubicBezTo>
                    <a:pt x="13291" y="2"/>
                    <a:pt x="13283" y="0"/>
                    <a:pt x="13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6986175" y="1060400"/>
              <a:ext cx="97525" cy="141025"/>
            </a:xfrm>
            <a:custGeom>
              <a:avLst/>
              <a:gdLst/>
              <a:ahLst/>
              <a:cxnLst/>
              <a:rect l="l" t="t" r="r" b="b"/>
              <a:pathLst>
                <a:path w="3901" h="5641" extrusionOk="0">
                  <a:moveTo>
                    <a:pt x="2435" y="0"/>
                  </a:moveTo>
                  <a:cubicBezTo>
                    <a:pt x="2272" y="0"/>
                    <a:pt x="2101" y="69"/>
                    <a:pt x="1936" y="69"/>
                  </a:cubicBezTo>
                  <a:cubicBezTo>
                    <a:pt x="1862" y="69"/>
                    <a:pt x="1790" y="56"/>
                    <a:pt x="1721" y="16"/>
                  </a:cubicBezTo>
                  <a:cubicBezTo>
                    <a:pt x="1642" y="246"/>
                    <a:pt x="1454" y="359"/>
                    <a:pt x="1339" y="590"/>
                  </a:cubicBezTo>
                  <a:cubicBezTo>
                    <a:pt x="1339" y="590"/>
                    <a:pt x="1291" y="638"/>
                    <a:pt x="1234" y="638"/>
                  </a:cubicBezTo>
                  <a:cubicBezTo>
                    <a:pt x="1219" y="638"/>
                    <a:pt x="1204" y="634"/>
                    <a:pt x="1188" y="626"/>
                  </a:cubicBezTo>
                  <a:cubicBezTo>
                    <a:pt x="1073" y="549"/>
                    <a:pt x="1035" y="398"/>
                    <a:pt x="994" y="359"/>
                  </a:cubicBezTo>
                  <a:cubicBezTo>
                    <a:pt x="918" y="321"/>
                    <a:pt x="850" y="304"/>
                    <a:pt x="790" y="304"/>
                  </a:cubicBezTo>
                  <a:cubicBezTo>
                    <a:pt x="431" y="304"/>
                    <a:pt x="362" y="916"/>
                    <a:pt x="459" y="1276"/>
                  </a:cubicBezTo>
                  <a:cubicBezTo>
                    <a:pt x="497" y="1506"/>
                    <a:pt x="382" y="1849"/>
                    <a:pt x="267" y="2041"/>
                  </a:cubicBezTo>
                  <a:cubicBezTo>
                    <a:pt x="1" y="2537"/>
                    <a:pt x="191" y="3300"/>
                    <a:pt x="764" y="3454"/>
                  </a:cubicBezTo>
                  <a:cubicBezTo>
                    <a:pt x="1069" y="3567"/>
                    <a:pt x="1373" y="3646"/>
                    <a:pt x="1527" y="3912"/>
                  </a:cubicBezTo>
                  <a:cubicBezTo>
                    <a:pt x="1864" y="4513"/>
                    <a:pt x="2313" y="5116"/>
                    <a:pt x="2831" y="5640"/>
                  </a:cubicBezTo>
                  <a:cubicBezTo>
                    <a:pt x="3515" y="4253"/>
                    <a:pt x="3901" y="2691"/>
                    <a:pt x="3901" y="1037"/>
                  </a:cubicBezTo>
                  <a:cubicBezTo>
                    <a:pt x="3901" y="845"/>
                    <a:pt x="3897" y="654"/>
                    <a:pt x="3886" y="464"/>
                  </a:cubicBezTo>
                  <a:cubicBezTo>
                    <a:pt x="3464" y="295"/>
                    <a:pt x="3012" y="157"/>
                    <a:pt x="2558" y="16"/>
                  </a:cubicBezTo>
                  <a:cubicBezTo>
                    <a:pt x="2518" y="5"/>
                    <a:pt x="2477" y="0"/>
                    <a:pt x="2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6934775" y="891200"/>
              <a:ext cx="145675" cy="186400"/>
            </a:xfrm>
            <a:custGeom>
              <a:avLst/>
              <a:gdLst/>
              <a:ahLst/>
              <a:cxnLst/>
              <a:rect l="l" t="t" r="r" b="b"/>
              <a:pathLst>
                <a:path w="5827" h="7456" extrusionOk="0">
                  <a:moveTo>
                    <a:pt x="2428" y="1"/>
                  </a:moveTo>
                  <a:cubicBezTo>
                    <a:pt x="1991" y="674"/>
                    <a:pt x="2082" y="1554"/>
                    <a:pt x="2021" y="2362"/>
                  </a:cubicBezTo>
                  <a:cubicBezTo>
                    <a:pt x="1980" y="2701"/>
                    <a:pt x="1371" y="2545"/>
                    <a:pt x="1256" y="2852"/>
                  </a:cubicBezTo>
                  <a:cubicBezTo>
                    <a:pt x="1179" y="3044"/>
                    <a:pt x="1371" y="3310"/>
                    <a:pt x="1522" y="3426"/>
                  </a:cubicBezTo>
                  <a:cubicBezTo>
                    <a:pt x="1550" y="3453"/>
                    <a:pt x="1581" y="3464"/>
                    <a:pt x="1615" y="3464"/>
                  </a:cubicBezTo>
                  <a:cubicBezTo>
                    <a:pt x="1756" y="3464"/>
                    <a:pt x="1937" y="3269"/>
                    <a:pt x="2037" y="3269"/>
                  </a:cubicBezTo>
                  <a:cubicBezTo>
                    <a:pt x="2044" y="3269"/>
                    <a:pt x="2051" y="3270"/>
                    <a:pt x="2057" y="3272"/>
                  </a:cubicBezTo>
                  <a:cubicBezTo>
                    <a:pt x="2323" y="3426"/>
                    <a:pt x="2057" y="3845"/>
                    <a:pt x="2249" y="4112"/>
                  </a:cubicBezTo>
                  <a:lnTo>
                    <a:pt x="2364" y="4112"/>
                  </a:lnTo>
                  <a:cubicBezTo>
                    <a:pt x="2437" y="4441"/>
                    <a:pt x="2265" y="4839"/>
                    <a:pt x="1920" y="4839"/>
                  </a:cubicBezTo>
                  <a:cubicBezTo>
                    <a:pt x="1903" y="4839"/>
                    <a:pt x="1887" y="4838"/>
                    <a:pt x="1869" y="4836"/>
                  </a:cubicBezTo>
                  <a:lnTo>
                    <a:pt x="1869" y="4990"/>
                  </a:lnTo>
                  <a:cubicBezTo>
                    <a:pt x="1840" y="5005"/>
                    <a:pt x="1809" y="5011"/>
                    <a:pt x="1777" y="5011"/>
                  </a:cubicBezTo>
                  <a:cubicBezTo>
                    <a:pt x="1643" y="5011"/>
                    <a:pt x="1495" y="4904"/>
                    <a:pt x="1373" y="4875"/>
                  </a:cubicBezTo>
                  <a:cubicBezTo>
                    <a:pt x="1326" y="4863"/>
                    <a:pt x="1276" y="4857"/>
                    <a:pt x="1223" y="4857"/>
                  </a:cubicBezTo>
                  <a:cubicBezTo>
                    <a:pt x="929" y="4857"/>
                    <a:pt x="583" y="5036"/>
                    <a:pt x="648" y="5295"/>
                  </a:cubicBezTo>
                  <a:cubicBezTo>
                    <a:pt x="725" y="5561"/>
                    <a:pt x="571" y="5945"/>
                    <a:pt x="382" y="6060"/>
                  </a:cubicBezTo>
                  <a:cubicBezTo>
                    <a:pt x="0" y="6367"/>
                    <a:pt x="230" y="7053"/>
                    <a:pt x="418" y="7283"/>
                  </a:cubicBezTo>
                  <a:cubicBezTo>
                    <a:pt x="515" y="7404"/>
                    <a:pt x="651" y="7456"/>
                    <a:pt x="800" y="7456"/>
                  </a:cubicBezTo>
                  <a:cubicBezTo>
                    <a:pt x="1123" y="7456"/>
                    <a:pt x="1509" y="7214"/>
                    <a:pt x="1716" y="6902"/>
                  </a:cubicBezTo>
                  <a:cubicBezTo>
                    <a:pt x="1773" y="6944"/>
                    <a:pt x="1819" y="6960"/>
                    <a:pt x="1858" y="6960"/>
                  </a:cubicBezTo>
                  <a:cubicBezTo>
                    <a:pt x="1926" y="6960"/>
                    <a:pt x="1974" y="6912"/>
                    <a:pt x="2023" y="6865"/>
                  </a:cubicBezTo>
                  <a:cubicBezTo>
                    <a:pt x="2138" y="6750"/>
                    <a:pt x="2330" y="6558"/>
                    <a:pt x="2251" y="6292"/>
                  </a:cubicBezTo>
                  <a:cubicBezTo>
                    <a:pt x="2138" y="5870"/>
                    <a:pt x="2215" y="5299"/>
                    <a:pt x="2596" y="5145"/>
                  </a:cubicBezTo>
                  <a:cubicBezTo>
                    <a:pt x="2622" y="5138"/>
                    <a:pt x="2646" y="5134"/>
                    <a:pt x="2669" y="5134"/>
                  </a:cubicBezTo>
                  <a:cubicBezTo>
                    <a:pt x="2971" y="5134"/>
                    <a:pt x="2950" y="5795"/>
                    <a:pt x="3091" y="5795"/>
                  </a:cubicBezTo>
                  <a:cubicBezTo>
                    <a:pt x="3513" y="5795"/>
                    <a:pt x="3091" y="5337"/>
                    <a:pt x="3129" y="4994"/>
                  </a:cubicBezTo>
                  <a:cubicBezTo>
                    <a:pt x="3158" y="4842"/>
                    <a:pt x="3284" y="4595"/>
                    <a:pt x="3450" y="4595"/>
                  </a:cubicBezTo>
                  <a:cubicBezTo>
                    <a:pt x="3494" y="4595"/>
                    <a:pt x="3540" y="4611"/>
                    <a:pt x="3587" y="4651"/>
                  </a:cubicBezTo>
                  <a:cubicBezTo>
                    <a:pt x="3873" y="4864"/>
                    <a:pt x="3857" y="5345"/>
                    <a:pt x="4258" y="5345"/>
                  </a:cubicBezTo>
                  <a:cubicBezTo>
                    <a:pt x="4287" y="5345"/>
                    <a:pt x="4319" y="5343"/>
                    <a:pt x="4352" y="5337"/>
                  </a:cubicBezTo>
                  <a:lnTo>
                    <a:pt x="4352" y="5337"/>
                  </a:lnTo>
                  <a:cubicBezTo>
                    <a:pt x="4314" y="5529"/>
                    <a:pt x="4388" y="5834"/>
                    <a:pt x="4503" y="5874"/>
                  </a:cubicBezTo>
                  <a:cubicBezTo>
                    <a:pt x="4906" y="6034"/>
                    <a:pt x="5367" y="6141"/>
                    <a:pt x="5827" y="6147"/>
                  </a:cubicBezTo>
                  <a:cubicBezTo>
                    <a:pt x="5435" y="3713"/>
                    <a:pt x="4199" y="1561"/>
                    <a:pt x="2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6697175" y="832325"/>
              <a:ext cx="386175" cy="627775"/>
            </a:xfrm>
            <a:custGeom>
              <a:avLst/>
              <a:gdLst/>
              <a:ahLst/>
              <a:cxnLst/>
              <a:rect l="l" t="t" r="r" b="b"/>
              <a:pathLst>
                <a:path w="15447" h="25111" extrusionOk="0">
                  <a:moveTo>
                    <a:pt x="7333" y="1"/>
                  </a:moveTo>
                  <a:cubicBezTo>
                    <a:pt x="7422" y="112"/>
                    <a:pt x="7492" y="222"/>
                    <a:pt x="7471" y="391"/>
                  </a:cubicBezTo>
                  <a:cubicBezTo>
                    <a:pt x="7501" y="376"/>
                    <a:pt x="7527" y="370"/>
                    <a:pt x="7549" y="370"/>
                  </a:cubicBezTo>
                  <a:cubicBezTo>
                    <a:pt x="7640" y="370"/>
                    <a:pt x="7670" y="475"/>
                    <a:pt x="7701" y="506"/>
                  </a:cubicBezTo>
                  <a:cubicBezTo>
                    <a:pt x="7848" y="873"/>
                    <a:pt x="7617" y="910"/>
                    <a:pt x="7352" y="910"/>
                  </a:cubicBezTo>
                  <a:cubicBezTo>
                    <a:pt x="7285" y="910"/>
                    <a:pt x="7215" y="907"/>
                    <a:pt x="7148" y="907"/>
                  </a:cubicBezTo>
                  <a:cubicBezTo>
                    <a:pt x="7070" y="907"/>
                    <a:pt x="6996" y="911"/>
                    <a:pt x="6936" y="926"/>
                  </a:cubicBezTo>
                  <a:cubicBezTo>
                    <a:pt x="6744" y="964"/>
                    <a:pt x="6442" y="1041"/>
                    <a:pt x="6442" y="1348"/>
                  </a:cubicBezTo>
                  <a:lnTo>
                    <a:pt x="6288" y="1348"/>
                  </a:lnTo>
                  <a:cubicBezTo>
                    <a:pt x="6212" y="1540"/>
                    <a:pt x="6097" y="1806"/>
                    <a:pt x="5869" y="1842"/>
                  </a:cubicBezTo>
                  <a:cubicBezTo>
                    <a:pt x="5869" y="1650"/>
                    <a:pt x="5562" y="1691"/>
                    <a:pt x="5562" y="1461"/>
                  </a:cubicBezTo>
                  <a:lnTo>
                    <a:pt x="5410" y="1461"/>
                  </a:lnTo>
                  <a:cubicBezTo>
                    <a:pt x="5259" y="1233"/>
                    <a:pt x="5602" y="966"/>
                    <a:pt x="5447" y="811"/>
                  </a:cubicBezTo>
                  <a:cubicBezTo>
                    <a:pt x="5428" y="775"/>
                    <a:pt x="5406" y="760"/>
                    <a:pt x="5381" y="760"/>
                  </a:cubicBezTo>
                  <a:cubicBezTo>
                    <a:pt x="5300" y="760"/>
                    <a:pt x="5191" y="907"/>
                    <a:pt x="5103" y="964"/>
                  </a:cubicBezTo>
                  <a:cubicBezTo>
                    <a:pt x="4684" y="1422"/>
                    <a:pt x="4302" y="1765"/>
                    <a:pt x="3767" y="2032"/>
                  </a:cubicBezTo>
                  <a:cubicBezTo>
                    <a:pt x="3537" y="2109"/>
                    <a:pt x="3959" y="2224"/>
                    <a:pt x="4187" y="2339"/>
                  </a:cubicBezTo>
                  <a:cubicBezTo>
                    <a:pt x="4225" y="2375"/>
                    <a:pt x="4225" y="2490"/>
                    <a:pt x="4187" y="2531"/>
                  </a:cubicBezTo>
                  <a:cubicBezTo>
                    <a:pt x="3995" y="2722"/>
                    <a:pt x="3652" y="2759"/>
                    <a:pt x="3501" y="3025"/>
                  </a:cubicBezTo>
                  <a:cubicBezTo>
                    <a:pt x="3462" y="3025"/>
                    <a:pt x="3347" y="3025"/>
                    <a:pt x="3309" y="3063"/>
                  </a:cubicBezTo>
                  <a:cubicBezTo>
                    <a:pt x="3209" y="3329"/>
                    <a:pt x="2935" y="3451"/>
                    <a:pt x="2663" y="3451"/>
                  </a:cubicBezTo>
                  <a:cubicBezTo>
                    <a:pt x="2623" y="3451"/>
                    <a:pt x="2583" y="3448"/>
                    <a:pt x="2544" y="3443"/>
                  </a:cubicBezTo>
                  <a:cubicBezTo>
                    <a:pt x="2544" y="3558"/>
                    <a:pt x="2429" y="3673"/>
                    <a:pt x="2393" y="3750"/>
                  </a:cubicBezTo>
                  <a:cubicBezTo>
                    <a:pt x="2201" y="3941"/>
                    <a:pt x="2278" y="4284"/>
                    <a:pt x="2469" y="4551"/>
                  </a:cubicBezTo>
                  <a:cubicBezTo>
                    <a:pt x="2675" y="4758"/>
                    <a:pt x="2944" y="5459"/>
                    <a:pt x="2578" y="5459"/>
                  </a:cubicBezTo>
                  <a:cubicBezTo>
                    <a:pt x="2537" y="5459"/>
                    <a:pt x="2488" y="5450"/>
                    <a:pt x="2431" y="5431"/>
                  </a:cubicBezTo>
                  <a:cubicBezTo>
                    <a:pt x="2165" y="5316"/>
                    <a:pt x="2203" y="4781"/>
                    <a:pt x="1860" y="4630"/>
                  </a:cubicBezTo>
                  <a:cubicBezTo>
                    <a:pt x="1810" y="4608"/>
                    <a:pt x="1767" y="4599"/>
                    <a:pt x="1728" y="4599"/>
                  </a:cubicBezTo>
                  <a:cubicBezTo>
                    <a:pt x="1561" y="4599"/>
                    <a:pt x="1486" y="4779"/>
                    <a:pt x="1363" y="4934"/>
                  </a:cubicBezTo>
                  <a:cubicBezTo>
                    <a:pt x="1328" y="5004"/>
                    <a:pt x="1262" y="5025"/>
                    <a:pt x="1179" y="5025"/>
                  </a:cubicBezTo>
                  <a:cubicBezTo>
                    <a:pt x="1061" y="5025"/>
                    <a:pt x="909" y="4983"/>
                    <a:pt x="766" y="4983"/>
                  </a:cubicBezTo>
                  <a:cubicBezTo>
                    <a:pt x="679" y="4983"/>
                    <a:pt x="594" y="4999"/>
                    <a:pt x="524" y="5050"/>
                  </a:cubicBezTo>
                  <a:cubicBezTo>
                    <a:pt x="257" y="5201"/>
                    <a:pt x="257" y="5508"/>
                    <a:pt x="144" y="5774"/>
                  </a:cubicBezTo>
                  <a:cubicBezTo>
                    <a:pt x="65" y="5925"/>
                    <a:pt x="180" y="6156"/>
                    <a:pt x="180" y="6309"/>
                  </a:cubicBezTo>
                  <a:cubicBezTo>
                    <a:pt x="180" y="6846"/>
                    <a:pt x="372" y="7341"/>
                    <a:pt x="104" y="7876"/>
                  </a:cubicBezTo>
                  <a:cubicBezTo>
                    <a:pt x="0" y="8083"/>
                    <a:pt x="83" y="8504"/>
                    <a:pt x="324" y="8504"/>
                  </a:cubicBezTo>
                  <a:cubicBezTo>
                    <a:pt x="351" y="8504"/>
                    <a:pt x="380" y="8498"/>
                    <a:pt x="411" y="8487"/>
                  </a:cubicBezTo>
                  <a:cubicBezTo>
                    <a:pt x="830" y="8295"/>
                    <a:pt x="754" y="7799"/>
                    <a:pt x="830" y="7379"/>
                  </a:cubicBezTo>
                  <a:cubicBezTo>
                    <a:pt x="830" y="7319"/>
                    <a:pt x="965" y="7238"/>
                    <a:pt x="1045" y="7238"/>
                  </a:cubicBezTo>
                  <a:cubicBezTo>
                    <a:pt x="1069" y="7238"/>
                    <a:pt x="1088" y="7246"/>
                    <a:pt x="1097" y="7264"/>
                  </a:cubicBezTo>
                  <a:cubicBezTo>
                    <a:pt x="1212" y="7530"/>
                    <a:pt x="1478" y="7645"/>
                    <a:pt x="1519" y="7873"/>
                  </a:cubicBezTo>
                  <a:cubicBezTo>
                    <a:pt x="1592" y="8276"/>
                    <a:pt x="1595" y="9025"/>
                    <a:pt x="1061" y="9025"/>
                  </a:cubicBezTo>
                  <a:cubicBezTo>
                    <a:pt x="1036" y="9025"/>
                    <a:pt x="1009" y="9023"/>
                    <a:pt x="982" y="9020"/>
                  </a:cubicBezTo>
                  <a:cubicBezTo>
                    <a:pt x="982" y="9097"/>
                    <a:pt x="830" y="9212"/>
                    <a:pt x="869" y="9212"/>
                  </a:cubicBezTo>
                  <a:cubicBezTo>
                    <a:pt x="942" y="9225"/>
                    <a:pt x="1016" y="9230"/>
                    <a:pt x="1089" y="9230"/>
                  </a:cubicBezTo>
                  <a:cubicBezTo>
                    <a:pt x="1531" y="9230"/>
                    <a:pt x="1972" y="9031"/>
                    <a:pt x="2413" y="9031"/>
                  </a:cubicBezTo>
                  <a:cubicBezTo>
                    <a:pt x="2547" y="9031"/>
                    <a:pt x="2681" y="9049"/>
                    <a:pt x="2815" y="9097"/>
                  </a:cubicBezTo>
                  <a:cubicBezTo>
                    <a:pt x="2853" y="9135"/>
                    <a:pt x="2968" y="9404"/>
                    <a:pt x="2893" y="9555"/>
                  </a:cubicBezTo>
                  <a:cubicBezTo>
                    <a:pt x="2778" y="9936"/>
                    <a:pt x="2512" y="10205"/>
                    <a:pt x="2512" y="10623"/>
                  </a:cubicBezTo>
                  <a:cubicBezTo>
                    <a:pt x="2549" y="10614"/>
                    <a:pt x="2585" y="10610"/>
                    <a:pt x="2619" y="10610"/>
                  </a:cubicBezTo>
                  <a:cubicBezTo>
                    <a:pt x="2897" y="10610"/>
                    <a:pt x="3072" y="10865"/>
                    <a:pt x="3277" y="10968"/>
                  </a:cubicBezTo>
                  <a:cubicBezTo>
                    <a:pt x="3582" y="11081"/>
                    <a:pt x="3505" y="11692"/>
                    <a:pt x="3697" y="11884"/>
                  </a:cubicBezTo>
                  <a:cubicBezTo>
                    <a:pt x="3741" y="11935"/>
                    <a:pt x="3787" y="11957"/>
                    <a:pt x="3832" y="11957"/>
                  </a:cubicBezTo>
                  <a:cubicBezTo>
                    <a:pt x="4060" y="11957"/>
                    <a:pt x="4289" y="11399"/>
                    <a:pt x="4385" y="11081"/>
                  </a:cubicBezTo>
                  <a:cubicBezTo>
                    <a:pt x="4462" y="10853"/>
                    <a:pt x="4605" y="10776"/>
                    <a:pt x="4773" y="10776"/>
                  </a:cubicBezTo>
                  <a:cubicBezTo>
                    <a:pt x="5027" y="10776"/>
                    <a:pt x="5339" y="10951"/>
                    <a:pt x="5568" y="11045"/>
                  </a:cubicBezTo>
                  <a:cubicBezTo>
                    <a:pt x="5794" y="11142"/>
                    <a:pt x="5992" y="11376"/>
                    <a:pt x="6234" y="11376"/>
                  </a:cubicBezTo>
                  <a:cubicBezTo>
                    <a:pt x="6278" y="11376"/>
                    <a:pt x="6323" y="11369"/>
                    <a:pt x="6369" y="11351"/>
                  </a:cubicBezTo>
                  <a:cubicBezTo>
                    <a:pt x="6449" y="11325"/>
                    <a:pt x="6565" y="11280"/>
                    <a:pt x="6641" y="11280"/>
                  </a:cubicBezTo>
                  <a:cubicBezTo>
                    <a:pt x="6675" y="11280"/>
                    <a:pt x="6701" y="11289"/>
                    <a:pt x="6712" y="11313"/>
                  </a:cubicBezTo>
                  <a:cubicBezTo>
                    <a:pt x="6904" y="11505"/>
                    <a:pt x="7171" y="11656"/>
                    <a:pt x="7286" y="11963"/>
                  </a:cubicBezTo>
                  <a:lnTo>
                    <a:pt x="7437" y="11963"/>
                  </a:lnTo>
                  <a:cubicBezTo>
                    <a:pt x="7780" y="12229"/>
                    <a:pt x="8010" y="12573"/>
                    <a:pt x="8087" y="12956"/>
                  </a:cubicBezTo>
                  <a:cubicBezTo>
                    <a:pt x="8164" y="13453"/>
                    <a:pt x="7780" y="14139"/>
                    <a:pt x="8051" y="14446"/>
                  </a:cubicBezTo>
                  <a:cubicBezTo>
                    <a:pt x="8162" y="14558"/>
                    <a:pt x="8340" y="14583"/>
                    <a:pt x="8547" y="14583"/>
                  </a:cubicBezTo>
                  <a:cubicBezTo>
                    <a:pt x="8718" y="14583"/>
                    <a:pt x="8908" y="14566"/>
                    <a:pt x="9097" y="14566"/>
                  </a:cubicBezTo>
                  <a:cubicBezTo>
                    <a:pt x="9307" y="14566"/>
                    <a:pt x="9514" y="14587"/>
                    <a:pt x="9692" y="14676"/>
                  </a:cubicBezTo>
                  <a:cubicBezTo>
                    <a:pt x="10071" y="14827"/>
                    <a:pt x="10071" y="15362"/>
                    <a:pt x="10455" y="15629"/>
                  </a:cubicBezTo>
                  <a:cubicBezTo>
                    <a:pt x="10992" y="15972"/>
                    <a:pt x="10608" y="16737"/>
                    <a:pt x="10378" y="17270"/>
                  </a:cubicBezTo>
                  <a:cubicBezTo>
                    <a:pt x="10227" y="17613"/>
                    <a:pt x="9920" y="17879"/>
                    <a:pt x="9613" y="18186"/>
                  </a:cubicBezTo>
                  <a:cubicBezTo>
                    <a:pt x="9270" y="18568"/>
                    <a:pt x="9421" y="19179"/>
                    <a:pt x="8963" y="19446"/>
                  </a:cubicBezTo>
                  <a:cubicBezTo>
                    <a:pt x="8812" y="19599"/>
                    <a:pt x="8620" y="19712"/>
                    <a:pt x="8584" y="19868"/>
                  </a:cubicBezTo>
                  <a:cubicBezTo>
                    <a:pt x="8545" y="20174"/>
                    <a:pt x="8505" y="20441"/>
                    <a:pt x="8353" y="20707"/>
                  </a:cubicBezTo>
                  <a:cubicBezTo>
                    <a:pt x="8238" y="20859"/>
                    <a:pt x="8162" y="21012"/>
                    <a:pt x="8010" y="21087"/>
                  </a:cubicBezTo>
                  <a:cubicBezTo>
                    <a:pt x="7955" y="21129"/>
                    <a:pt x="7904" y="21172"/>
                    <a:pt x="7855" y="21215"/>
                  </a:cubicBezTo>
                  <a:lnTo>
                    <a:pt x="7799" y="22461"/>
                  </a:lnTo>
                  <a:cubicBezTo>
                    <a:pt x="7642" y="22726"/>
                    <a:pt x="7552" y="23032"/>
                    <a:pt x="7552" y="23358"/>
                  </a:cubicBezTo>
                  <a:cubicBezTo>
                    <a:pt x="7552" y="24326"/>
                    <a:pt x="8334" y="25110"/>
                    <a:pt x="9302" y="25110"/>
                  </a:cubicBezTo>
                  <a:cubicBezTo>
                    <a:pt x="10269" y="25110"/>
                    <a:pt x="11052" y="24326"/>
                    <a:pt x="11052" y="23358"/>
                  </a:cubicBezTo>
                  <a:cubicBezTo>
                    <a:pt x="11052" y="23081"/>
                    <a:pt x="10988" y="22821"/>
                    <a:pt x="10875" y="22589"/>
                  </a:cubicBezTo>
                  <a:cubicBezTo>
                    <a:pt x="10815" y="22250"/>
                    <a:pt x="10762" y="21824"/>
                    <a:pt x="10762" y="21372"/>
                  </a:cubicBezTo>
                  <a:cubicBezTo>
                    <a:pt x="10762" y="20296"/>
                    <a:pt x="12185" y="19900"/>
                    <a:pt x="12690" y="19900"/>
                  </a:cubicBezTo>
                  <a:cubicBezTo>
                    <a:pt x="13200" y="19900"/>
                    <a:pt x="13656" y="18834"/>
                    <a:pt x="13807" y="18273"/>
                  </a:cubicBezTo>
                  <a:cubicBezTo>
                    <a:pt x="13958" y="17715"/>
                    <a:pt x="14285" y="14957"/>
                    <a:pt x="14285" y="14957"/>
                  </a:cubicBezTo>
                  <a:cubicBezTo>
                    <a:pt x="14319" y="14891"/>
                    <a:pt x="14351" y="14823"/>
                    <a:pt x="14385" y="14757"/>
                  </a:cubicBezTo>
                  <a:cubicBezTo>
                    <a:pt x="13869" y="14233"/>
                    <a:pt x="13415" y="13630"/>
                    <a:pt x="13083" y="13029"/>
                  </a:cubicBezTo>
                  <a:cubicBezTo>
                    <a:pt x="12931" y="12762"/>
                    <a:pt x="12624" y="12686"/>
                    <a:pt x="12317" y="12570"/>
                  </a:cubicBezTo>
                  <a:cubicBezTo>
                    <a:pt x="11744" y="12419"/>
                    <a:pt x="11552" y="11654"/>
                    <a:pt x="11823" y="11158"/>
                  </a:cubicBezTo>
                  <a:cubicBezTo>
                    <a:pt x="11936" y="10966"/>
                    <a:pt x="12051" y="10623"/>
                    <a:pt x="12015" y="10395"/>
                  </a:cubicBezTo>
                  <a:cubicBezTo>
                    <a:pt x="11922" y="10040"/>
                    <a:pt x="11991" y="9427"/>
                    <a:pt x="12350" y="9427"/>
                  </a:cubicBezTo>
                  <a:cubicBezTo>
                    <a:pt x="12410" y="9427"/>
                    <a:pt x="12478" y="9444"/>
                    <a:pt x="12554" y="9482"/>
                  </a:cubicBezTo>
                  <a:cubicBezTo>
                    <a:pt x="12592" y="9521"/>
                    <a:pt x="12633" y="9674"/>
                    <a:pt x="12748" y="9749"/>
                  </a:cubicBezTo>
                  <a:cubicBezTo>
                    <a:pt x="12764" y="9757"/>
                    <a:pt x="12779" y="9760"/>
                    <a:pt x="12794" y="9760"/>
                  </a:cubicBezTo>
                  <a:cubicBezTo>
                    <a:pt x="12852" y="9760"/>
                    <a:pt x="12899" y="9713"/>
                    <a:pt x="12899" y="9713"/>
                  </a:cubicBezTo>
                  <a:cubicBezTo>
                    <a:pt x="13014" y="9482"/>
                    <a:pt x="13206" y="9367"/>
                    <a:pt x="13281" y="9139"/>
                  </a:cubicBezTo>
                  <a:cubicBezTo>
                    <a:pt x="13350" y="9179"/>
                    <a:pt x="13422" y="9192"/>
                    <a:pt x="13496" y="9192"/>
                  </a:cubicBezTo>
                  <a:cubicBezTo>
                    <a:pt x="13661" y="9192"/>
                    <a:pt x="13832" y="9123"/>
                    <a:pt x="13995" y="9123"/>
                  </a:cubicBezTo>
                  <a:cubicBezTo>
                    <a:pt x="14037" y="9123"/>
                    <a:pt x="14078" y="9128"/>
                    <a:pt x="14118" y="9139"/>
                  </a:cubicBezTo>
                  <a:cubicBezTo>
                    <a:pt x="14572" y="9278"/>
                    <a:pt x="15022" y="9418"/>
                    <a:pt x="15446" y="9587"/>
                  </a:cubicBezTo>
                  <a:cubicBezTo>
                    <a:pt x="15425" y="9218"/>
                    <a:pt x="15386" y="8854"/>
                    <a:pt x="15329" y="8498"/>
                  </a:cubicBezTo>
                  <a:cubicBezTo>
                    <a:pt x="14864" y="8489"/>
                    <a:pt x="14406" y="8385"/>
                    <a:pt x="14003" y="8223"/>
                  </a:cubicBezTo>
                  <a:cubicBezTo>
                    <a:pt x="13890" y="8185"/>
                    <a:pt x="13811" y="7880"/>
                    <a:pt x="13852" y="7688"/>
                  </a:cubicBezTo>
                  <a:lnTo>
                    <a:pt x="13852" y="7688"/>
                  </a:lnTo>
                  <a:cubicBezTo>
                    <a:pt x="13819" y="7693"/>
                    <a:pt x="13789" y="7695"/>
                    <a:pt x="13761" y="7695"/>
                  </a:cubicBezTo>
                  <a:cubicBezTo>
                    <a:pt x="13361" y="7695"/>
                    <a:pt x="13373" y="7215"/>
                    <a:pt x="13087" y="7000"/>
                  </a:cubicBezTo>
                  <a:cubicBezTo>
                    <a:pt x="13040" y="6960"/>
                    <a:pt x="12994" y="6943"/>
                    <a:pt x="12951" y="6943"/>
                  </a:cubicBezTo>
                  <a:cubicBezTo>
                    <a:pt x="12786" y="6943"/>
                    <a:pt x="12659" y="7191"/>
                    <a:pt x="12629" y="7345"/>
                  </a:cubicBezTo>
                  <a:cubicBezTo>
                    <a:pt x="12592" y="7688"/>
                    <a:pt x="13010" y="8146"/>
                    <a:pt x="12592" y="8146"/>
                  </a:cubicBezTo>
                  <a:cubicBezTo>
                    <a:pt x="12452" y="8146"/>
                    <a:pt x="12473" y="7484"/>
                    <a:pt x="12170" y="7484"/>
                  </a:cubicBezTo>
                  <a:cubicBezTo>
                    <a:pt x="12147" y="7484"/>
                    <a:pt x="12123" y="7488"/>
                    <a:pt x="12096" y="7496"/>
                  </a:cubicBezTo>
                  <a:cubicBezTo>
                    <a:pt x="11716" y="7647"/>
                    <a:pt x="11638" y="8221"/>
                    <a:pt x="11753" y="8641"/>
                  </a:cubicBezTo>
                  <a:cubicBezTo>
                    <a:pt x="11829" y="8907"/>
                    <a:pt x="11638" y="9099"/>
                    <a:pt x="11525" y="9214"/>
                  </a:cubicBezTo>
                  <a:cubicBezTo>
                    <a:pt x="11475" y="9262"/>
                    <a:pt x="11427" y="9309"/>
                    <a:pt x="11360" y="9309"/>
                  </a:cubicBezTo>
                  <a:cubicBezTo>
                    <a:pt x="11321" y="9309"/>
                    <a:pt x="11275" y="9293"/>
                    <a:pt x="11218" y="9250"/>
                  </a:cubicBezTo>
                  <a:cubicBezTo>
                    <a:pt x="11008" y="9563"/>
                    <a:pt x="10622" y="9805"/>
                    <a:pt x="10301" y="9805"/>
                  </a:cubicBezTo>
                  <a:cubicBezTo>
                    <a:pt x="10151" y="9805"/>
                    <a:pt x="10017" y="9753"/>
                    <a:pt x="9920" y="9632"/>
                  </a:cubicBezTo>
                  <a:cubicBezTo>
                    <a:pt x="9728" y="9404"/>
                    <a:pt x="9500" y="8715"/>
                    <a:pt x="9884" y="8408"/>
                  </a:cubicBezTo>
                  <a:cubicBezTo>
                    <a:pt x="10075" y="8295"/>
                    <a:pt x="10227" y="7914"/>
                    <a:pt x="10150" y="7645"/>
                  </a:cubicBezTo>
                  <a:cubicBezTo>
                    <a:pt x="10083" y="7384"/>
                    <a:pt x="10436" y="7207"/>
                    <a:pt x="10730" y="7207"/>
                  </a:cubicBezTo>
                  <a:cubicBezTo>
                    <a:pt x="10781" y="7207"/>
                    <a:pt x="10830" y="7212"/>
                    <a:pt x="10875" y="7223"/>
                  </a:cubicBezTo>
                  <a:cubicBezTo>
                    <a:pt x="10996" y="7254"/>
                    <a:pt x="11144" y="7360"/>
                    <a:pt x="11276" y="7360"/>
                  </a:cubicBezTo>
                  <a:cubicBezTo>
                    <a:pt x="11308" y="7360"/>
                    <a:pt x="11340" y="7353"/>
                    <a:pt x="11369" y="7338"/>
                  </a:cubicBezTo>
                  <a:lnTo>
                    <a:pt x="11369" y="7187"/>
                  </a:lnTo>
                  <a:cubicBezTo>
                    <a:pt x="11385" y="7189"/>
                    <a:pt x="11400" y="7189"/>
                    <a:pt x="11415" y="7189"/>
                  </a:cubicBezTo>
                  <a:cubicBezTo>
                    <a:pt x="11766" y="7189"/>
                    <a:pt x="11939" y="6792"/>
                    <a:pt x="11866" y="6463"/>
                  </a:cubicBezTo>
                  <a:lnTo>
                    <a:pt x="11751" y="6463"/>
                  </a:lnTo>
                  <a:cubicBezTo>
                    <a:pt x="11559" y="6196"/>
                    <a:pt x="11827" y="5774"/>
                    <a:pt x="11559" y="5623"/>
                  </a:cubicBezTo>
                  <a:cubicBezTo>
                    <a:pt x="11553" y="5621"/>
                    <a:pt x="11546" y="5620"/>
                    <a:pt x="11539" y="5620"/>
                  </a:cubicBezTo>
                  <a:cubicBezTo>
                    <a:pt x="11440" y="5620"/>
                    <a:pt x="11261" y="5815"/>
                    <a:pt x="11119" y="5815"/>
                  </a:cubicBezTo>
                  <a:cubicBezTo>
                    <a:pt x="11085" y="5815"/>
                    <a:pt x="11052" y="5803"/>
                    <a:pt x="11024" y="5774"/>
                  </a:cubicBezTo>
                  <a:cubicBezTo>
                    <a:pt x="10870" y="5659"/>
                    <a:pt x="10679" y="5393"/>
                    <a:pt x="10757" y="5201"/>
                  </a:cubicBezTo>
                  <a:cubicBezTo>
                    <a:pt x="10870" y="4896"/>
                    <a:pt x="11482" y="5050"/>
                    <a:pt x="11520" y="4706"/>
                  </a:cubicBezTo>
                  <a:cubicBezTo>
                    <a:pt x="11582" y="3899"/>
                    <a:pt x="11495" y="3016"/>
                    <a:pt x="11930" y="2345"/>
                  </a:cubicBezTo>
                  <a:cubicBezTo>
                    <a:pt x="10640" y="1211"/>
                    <a:pt x="9067" y="391"/>
                    <a:pt x="7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6563425" y="957925"/>
              <a:ext cx="225525" cy="559225"/>
            </a:xfrm>
            <a:custGeom>
              <a:avLst/>
              <a:gdLst/>
              <a:ahLst/>
              <a:cxnLst/>
              <a:rect l="l" t="t" r="r" b="b"/>
              <a:pathLst>
                <a:path w="9021" h="22369" extrusionOk="0">
                  <a:moveTo>
                    <a:pt x="1358" y="0"/>
                  </a:moveTo>
                  <a:cubicBezTo>
                    <a:pt x="494" y="1515"/>
                    <a:pt x="0" y="3269"/>
                    <a:pt x="0" y="5136"/>
                  </a:cubicBezTo>
                  <a:cubicBezTo>
                    <a:pt x="0" y="6600"/>
                    <a:pt x="305" y="7996"/>
                    <a:pt x="850" y="9262"/>
                  </a:cubicBezTo>
                  <a:cubicBezTo>
                    <a:pt x="1044" y="10061"/>
                    <a:pt x="1144" y="10888"/>
                    <a:pt x="1458" y="11649"/>
                  </a:cubicBezTo>
                  <a:cubicBezTo>
                    <a:pt x="1756" y="12374"/>
                    <a:pt x="2263" y="13066"/>
                    <a:pt x="3011" y="13362"/>
                  </a:cubicBezTo>
                  <a:cubicBezTo>
                    <a:pt x="3229" y="13448"/>
                    <a:pt x="3461" y="13488"/>
                    <a:pt x="3693" y="13503"/>
                  </a:cubicBezTo>
                  <a:cubicBezTo>
                    <a:pt x="4024" y="14556"/>
                    <a:pt x="3857" y="15540"/>
                    <a:pt x="3857" y="15540"/>
                  </a:cubicBezTo>
                  <a:lnTo>
                    <a:pt x="3857" y="20619"/>
                  </a:lnTo>
                  <a:cubicBezTo>
                    <a:pt x="3857" y="21584"/>
                    <a:pt x="4642" y="22369"/>
                    <a:pt x="5609" y="22369"/>
                  </a:cubicBezTo>
                  <a:cubicBezTo>
                    <a:pt x="6575" y="22369"/>
                    <a:pt x="7359" y="21584"/>
                    <a:pt x="7359" y="20619"/>
                  </a:cubicBezTo>
                  <a:lnTo>
                    <a:pt x="7359" y="17755"/>
                  </a:lnTo>
                  <a:cubicBezTo>
                    <a:pt x="7417" y="17284"/>
                    <a:pt x="7523" y="16981"/>
                    <a:pt x="7651" y="16794"/>
                  </a:cubicBezTo>
                  <a:cubicBezTo>
                    <a:pt x="7604" y="16220"/>
                    <a:pt x="7476" y="15677"/>
                    <a:pt x="6871" y="15419"/>
                  </a:cubicBezTo>
                  <a:cubicBezTo>
                    <a:pt x="6528" y="15227"/>
                    <a:pt x="6948" y="14579"/>
                    <a:pt x="6756" y="14160"/>
                  </a:cubicBezTo>
                  <a:cubicBezTo>
                    <a:pt x="6720" y="14044"/>
                    <a:pt x="6679" y="13853"/>
                    <a:pt x="6564" y="13814"/>
                  </a:cubicBezTo>
                  <a:cubicBezTo>
                    <a:pt x="5726" y="13279"/>
                    <a:pt x="5305" y="12212"/>
                    <a:pt x="5648" y="11447"/>
                  </a:cubicBezTo>
                  <a:cubicBezTo>
                    <a:pt x="5686" y="11331"/>
                    <a:pt x="6259" y="11331"/>
                    <a:pt x="6528" y="11065"/>
                  </a:cubicBezTo>
                  <a:cubicBezTo>
                    <a:pt x="6756" y="10837"/>
                    <a:pt x="6489" y="10645"/>
                    <a:pt x="6528" y="10379"/>
                  </a:cubicBezTo>
                  <a:cubicBezTo>
                    <a:pt x="6643" y="9806"/>
                    <a:pt x="7178" y="10149"/>
                    <a:pt x="7406" y="9921"/>
                  </a:cubicBezTo>
                  <a:cubicBezTo>
                    <a:pt x="7864" y="9499"/>
                    <a:pt x="8171" y="8812"/>
                    <a:pt x="8018" y="8124"/>
                  </a:cubicBezTo>
                  <a:lnTo>
                    <a:pt x="8018" y="8124"/>
                  </a:lnTo>
                  <a:cubicBezTo>
                    <a:pt x="8030" y="8128"/>
                    <a:pt x="8043" y="8130"/>
                    <a:pt x="8056" y="8130"/>
                  </a:cubicBezTo>
                  <a:cubicBezTo>
                    <a:pt x="8144" y="8130"/>
                    <a:pt x="8234" y="8042"/>
                    <a:pt x="8323" y="8042"/>
                  </a:cubicBezTo>
                  <a:cubicBezTo>
                    <a:pt x="8336" y="8042"/>
                    <a:pt x="8348" y="8043"/>
                    <a:pt x="8361" y="8047"/>
                  </a:cubicBezTo>
                  <a:cubicBezTo>
                    <a:pt x="8361" y="7855"/>
                    <a:pt x="8589" y="7896"/>
                    <a:pt x="8627" y="7781"/>
                  </a:cubicBezTo>
                  <a:cubicBezTo>
                    <a:pt x="9021" y="6993"/>
                    <a:pt x="8507" y="6204"/>
                    <a:pt x="7591" y="6204"/>
                  </a:cubicBezTo>
                  <a:cubicBezTo>
                    <a:pt x="7530" y="6204"/>
                    <a:pt x="7468" y="6207"/>
                    <a:pt x="7404" y="6214"/>
                  </a:cubicBezTo>
                  <a:cubicBezTo>
                    <a:pt x="7404" y="6214"/>
                    <a:pt x="7252" y="6138"/>
                    <a:pt x="7252" y="6099"/>
                  </a:cubicBezTo>
                  <a:cubicBezTo>
                    <a:pt x="7176" y="5605"/>
                    <a:pt x="6909" y="5413"/>
                    <a:pt x="6487" y="5298"/>
                  </a:cubicBezTo>
                  <a:cubicBezTo>
                    <a:pt x="6455" y="5291"/>
                    <a:pt x="6422" y="5288"/>
                    <a:pt x="6389" y="5288"/>
                  </a:cubicBezTo>
                  <a:cubicBezTo>
                    <a:pt x="6161" y="5288"/>
                    <a:pt x="5912" y="5433"/>
                    <a:pt x="5713" y="5433"/>
                  </a:cubicBezTo>
                  <a:cubicBezTo>
                    <a:pt x="5629" y="5433"/>
                    <a:pt x="5555" y="5408"/>
                    <a:pt x="5494" y="5336"/>
                  </a:cubicBezTo>
                  <a:cubicBezTo>
                    <a:pt x="5379" y="5221"/>
                    <a:pt x="5228" y="4991"/>
                    <a:pt x="5113" y="4955"/>
                  </a:cubicBezTo>
                  <a:cubicBezTo>
                    <a:pt x="4731" y="4917"/>
                    <a:pt x="4045" y="4955"/>
                    <a:pt x="3968" y="4382"/>
                  </a:cubicBezTo>
                  <a:cubicBezTo>
                    <a:pt x="3930" y="4267"/>
                    <a:pt x="3510" y="4345"/>
                    <a:pt x="3280" y="4190"/>
                  </a:cubicBezTo>
                  <a:cubicBezTo>
                    <a:pt x="3088" y="3998"/>
                    <a:pt x="3318" y="3695"/>
                    <a:pt x="3203" y="3580"/>
                  </a:cubicBezTo>
                  <a:cubicBezTo>
                    <a:pt x="2668" y="3007"/>
                    <a:pt x="3239" y="2014"/>
                    <a:pt x="2896" y="1289"/>
                  </a:cubicBezTo>
                  <a:cubicBezTo>
                    <a:pt x="2867" y="1251"/>
                    <a:pt x="2829" y="1239"/>
                    <a:pt x="2785" y="1239"/>
                  </a:cubicBezTo>
                  <a:cubicBezTo>
                    <a:pt x="2714" y="1239"/>
                    <a:pt x="2630" y="1271"/>
                    <a:pt x="2555" y="1271"/>
                  </a:cubicBezTo>
                  <a:cubicBezTo>
                    <a:pt x="2494" y="1271"/>
                    <a:pt x="2440" y="1250"/>
                    <a:pt x="2402" y="1174"/>
                  </a:cubicBezTo>
                  <a:cubicBezTo>
                    <a:pt x="2020" y="1556"/>
                    <a:pt x="2323" y="2127"/>
                    <a:pt x="2172" y="2549"/>
                  </a:cubicBezTo>
                  <a:cubicBezTo>
                    <a:pt x="2145" y="2605"/>
                    <a:pt x="2035" y="2641"/>
                    <a:pt x="1963" y="2641"/>
                  </a:cubicBezTo>
                  <a:cubicBezTo>
                    <a:pt x="1937" y="2641"/>
                    <a:pt x="1916" y="2636"/>
                    <a:pt x="1905" y="2626"/>
                  </a:cubicBezTo>
                  <a:cubicBezTo>
                    <a:pt x="1524" y="1861"/>
                    <a:pt x="2212" y="908"/>
                    <a:pt x="1639" y="335"/>
                  </a:cubicBezTo>
                  <a:cubicBezTo>
                    <a:pt x="1534" y="266"/>
                    <a:pt x="1434" y="136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6597250" y="826150"/>
              <a:ext cx="374675" cy="814825"/>
            </a:xfrm>
            <a:custGeom>
              <a:avLst/>
              <a:gdLst/>
              <a:ahLst/>
              <a:cxnLst/>
              <a:rect l="l" t="t" r="r" b="b"/>
              <a:pathLst>
                <a:path w="14987" h="32593" extrusionOk="0">
                  <a:moveTo>
                    <a:pt x="9051" y="1"/>
                  </a:moveTo>
                  <a:cubicBezTo>
                    <a:pt x="5173" y="1"/>
                    <a:pt x="1791" y="2123"/>
                    <a:pt x="0" y="5271"/>
                  </a:cubicBezTo>
                  <a:cubicBezTo>
                    <a:pt x="75" y="5405"/>
                    <a:pt x="179" y="5537"/>
                    <a:pt x="284" y="5606"/>
                  </a:cubicBezTo>
                  <a:cubicBezTo>
                    <a:pt x="857" y="6179"/>
                    <a:pt x="169" y="7132"/>
                    <a:pt x="550" y="7897"/>
                  </a:cubicBezTo>
                  <a:cubicBezTo>
                    <a:pt x="560" y="7907"/>
                    <a:pt x="581" y="7912"/>
                    <a:pt x="607" y="7912"/>
                  </a:cubicBezTo>
                  <a:cubicBezTo>
                    <a:pt x="678" y="7912"/>
                    <a:pt x="788" y="7876"/>
                    <a:pt x="817" y="7820"/>
                  </a:cubicBezTo>
                  <a:cubicBezTo>
                    <a:pt x="968" y="7398"/>
                    <a:pt x="665" y="6827"/>
                    <a:pt x="1045" y="6445"/>
                  </a:cubicBezTo>
                  <a:cubicBezTo>
                    <a:pt x="1083" y="6521"/>
                    <a:pt x="1138" y="6542"/>
                    <a:pt x="1199" y="6542"/>
                  </a:cubicBezTo>
                  <a:cubicBezTo>
                    <a:pt x="1275" y="6542"/>
                    <a:pt x="1359" y="6510"/>
                    <a:pt x="1430" y="6510"/>
                  </a:cubicBezTo>
                  <a:cubicBezTo>
                    <a:pt x="1474" y="6510"/>
                    <a:pt x="1512" y="6522"/>
                    <a:pt x="1541" y="6560"/>
                  </a:cubicBezTo>
                  <a:cubicBezTo>
                    <a:pt x="1884" y="7285"/>
                    <a:pt x="1311" y="8278"/>
                    <a:pt x="1848" y="8851"/>
                  </a:cubicBezTo>
                  <a:cubicBezTo>
                    <a:pt x="1961" y="8964"/>
                    <a:pt x="1733" y="9271"/>
                    <a:pt x="1925" y="9461"/>
                  </a:cubicBezTo>
                  <a:cubicBezTo>
                    <a:pt x="2153" y="9612"/>
                    <a:pt x="2575" y="9538"/>
                    <a:pt x="2611" y="9653"/>
                  </a:cubicBezTo>
                  <a:cubicBezTo>
                    <a:pt x="2690" y="10226"/>
                    <a:pt x="3376" y="10188"/>
                    <a:pt x="3758" y="10226"/>
                  </a:cubicBezTo>
                  <a:cubicBezTo>
                    <a:pt x="3873" y="10262"/>
                    <a:pt x="4024" y="10492"/>
                    <a:pt x="4139" y="10605"/>
                  </a:cubicBezTo>
                  <a:cubicBezTo>
                    <a:pt x="4200" y="10676"/>
                    <a:pt x="4275" y="10702"/>
                    <a:pt x="4358" y="10702"/>
                  </a:cubicBezTo>
                  <a:cubicBezTo>
                    <a:pt x="4557" y="10702"/>
                    <a:pt x="4806" y="10559"/>
                    <a:pt x="5032" y="10559"/>
                  </a:cubicBezTo>
                  <a:cubicBezTo>
                    <a:pt x="5066" y="10559"/>
                    <a:pt x="5100" y="10562"/>
                    <a:pt x="5132" y="10569"/>
                  </a:cubicBezTo>
                  <a:cubicBezTo>
                    <a:pt x="5552" y="10684"/>
                    <a:pt x="5818" y="10876"/>
                    <a:pt x="5897" y="11370"/>
                  </a:cubicBezTo>
                  <a:cubicBezTo>
                    <a:pt x="5897" y="11409"/>
                    <a:pt x="6049" y="11485"/>
                    <a:pt x="6049" y="11485"/>
                  </a:cubicBezTo>
                  <a:cubicBezTo>
                    <a:pt x="6113" y="11478"/>
                    <a:pt x="6175" y="11475"/>
                    <a:pt x="6236" y="11475"/>
                  </a:cubicBezTo>
                  <a:cubicBezTo>
                    <a:pt x="7152" y="11475"/>
                    <a:pt x="7664" y="12262"/>
                    <a:pt x="7272" y="13052"/>
                  </a:cubicBezTo>
                  <a:cubicBezTo>
                    <a:pt x="7234" y="13167"/>
                    <a:pt x="7005" y="13129"/>
                    <a:pt x="7005" y="13318"/>
                  </a:cubicBezTo>
                  <a:cubicBezTo>
                    <a:pt x="6993" y="13314"/>
                    <a:pt x="6980" y="13312"/>
                    <a:pt x="6967" y="13312"/>
                  </a:cubicBezTo>
                  <a:cubicBezTo>
                    <a:pt x="6877" y="13312"/>
                    <a:pt x="6788" y="13401"/>
                    <a:pt x="6699" y="13401"/>
                  </a:cubicBezTo>
                  <a:cubicBezTo>
                    <a:pt x="6686" y="13401"/>
                    <a:pt x="6673" y="13399"/>
                    <a:pt x="6660" y="13395"/>
                  </a:cubicBezTo>
                  <a:lnTo>
                    <a:pt x="6660" y="13395"/>
                  </a:lnTo>
                  <a:cubicBezTo>
                    <a:pt x="6814" y="14083"/>
                    <a:pt x="6509" y="14770"/>
                    <a:pt x="6051" y="15192"/>
                  </a:cubicBezTo>
                  <a:cubicBezTo>
                    <a:pt x="5823" y="15420"/>
                    <a:pt x="5286" y="15077"/>
                    <a:pt x="5173" y="15650"/>
                  </a:cubicBezTo>
                  <a:cubicBezTo>
                    <a:pt x="5134" y="15916"/>
                    <a:pt x="5401" y="16108"/>
                    <a:pt x="5173" y="16336"/>
                  </a:cubicBezTo>
                  <a:cubicBezTo>
                    <a:pt x="4906" y="16602"/>
                    <a:pt x="4333" y="16602"/>
                    <a:pt x="4293" y="16718"/>
                  </a:cubicBezTo>
                  <a:cubicBezTo>
                    <a:pt x="3949" y="17483"/>
                    <a:pt x="4369" y="18550"/>
                    <a:pt x="5209" y="19085"/>
                  </a:cubicBezTo>
                  <a:cubicBezTo>
                    <a:pt x="5324" y="19124"/>
                    <a:pt x="5360" y="19315"/>
                    <a:pt x="5401" y="19428"/>
                  </a:cubicBezTo>
                  <a:cubicBezTo>
                    <a:pt x="5593" y="19850"/>
                    <a:pt x="5173" y="20498"/>
                    <a:pt x="5516" y="20690"/>
                  </a:cubicBezTo>
                  <a:cubicBezTo>
                    <a:pt x="6123" y="20950"/>
                    <a:pt x="6249" y="21491"/>
                    <a:pt x="6302" y="22067"/>
                  </a:cubicBezTo>
                  <a:cubicBezTo>
                    <a:pt x="6441" y="21860"/>
                    <a:pt x="6606" y="21792"/>
                    <a:pt x="6762" y="21792"/>
                  </a:cubicBezTo>
                  <a:cubicBezTo>
                    <a:pt x="7056" y="21792"/>
                    <a:pt x="7319" y="22033"/>
                    <a:pt x="7319" y="22033"/>
                  </a:cubicBezTo>
                  <a:lnTo>
                    <a:pt x="7319" y="30611"/>
                  </a:lnTo>
                  <a:cubicBezTo>
                    <a:pt x="7308" y="30687"/>
                    <a:pt x="7304" y="30764"/>
                    <a:pt x="7304" y="30841"/>
                  </a:cubicBezTo>
                  <a:cubicBezTo>
                    <a:pt x="7304" y="31808"/>
                    <a:pt x="8086" y="32593"/>
                    <a:pt x="9054" y="32593"/>
                  </a:cubicBezTo>
                  <a:cubicBezTo>
                    <a:pt x="10021" y="32593"/>
                    <a:pt x="10803" y="31808"/>
                    <a:pt x="10803" y="30841"/>
                  </a:cubicBezTo>
                  <a:cubicBezTo>
                    <a:pt x="10803" y="30738"/>
                    <a:pt x="10793" y="30636"/>
                    <a:pt x="10778" y="30536"/>
                  </a:cubicBezTo>
                  <a:cubicBezTo>
                    <a:pt x="10654" y="29136"/>
                    <a:pt x="10166" y="23345"/>
                    <a:pt x="10345" y="21862"/>
                  </a:cubicBezTo>
                  <a:cubicBezTo>
                    <a:pt x="10433" y="21126"/>
                    <a:pt x="10731" y="20918"/>
                    <a:pt x="11039" y="20918"/>
                  </a:cubicBezTo>
                  <a:cubicBezTo>
                    <a:pt x="11441" y="20918"/>
                    <a:pt x="11860" y="21270"/>
                    <a:pt x="11860" y="21270"/>
                  </a:cubicBezTo>
                  <a:lnTo>
                    <a:pt x="11854" y="21468"/>
                  </a:lnTo>
                  <a:cubicBezTo>
                    <a:pt x="11901" y="21421"/>
                    <a:pt x="11952" y="21378"/>
                    <a:pt x="12007" y="21340"/>
                  </a:cubicBezTo>
                  <a:cubicBezTo>
                    <a:pt x="12159" y="21261"/>
                    <a:pt x="12238" y="21110"/>
                    <a:pt x="12350" y="20959"/>
                  </a:cubicBezTo>
                  <a:cubicBezTo>
                    <a:pt x="12504" y="20692"/>
                    <a:pt x="12542" y="20424"/>
                    <a:pt x="12581" y="20119"/>
                  </a:cubicBezTo>
                  <a:cubicBezTo>
                    <a:pt x="12617" y="19968"/>
                    <a:pt x="12809" y="19852"/>
                    <a:pt x="12962" y="19699"/>
                  </a:cubicBezTo>
                  <a:cubicBezTo>
                    <a:pt x="13420" y="19433"/>
                    <a:pt x="13267" y="18819"/>
                    <a:pt x="13612" y="18437"/>
                  </a:cubicBezTo>
                  <a:cubicBezTo>
                    <a:pt x="13917" y="18133"/>
                    <a:pt x="14222" y="17866"/>
                    <a:pt x="14375" y="17521"/>
                  </a:cubicBezTo>
                  <a:cubicBezTo>
                    <a:pt x="14605" y="16984"/>
                    <a:pt x="14987" y="16223"/>
                    <a:pt x="14450" y="15878"/>
                  </a:cubicBezTo>
                  <a:cubicBezTo>
                    <a:pt x="14070" y="15611"/>
                    <a:pt x="14070" y="15077"/>
                    <a:pt x="13685" y="14925"/>
                  </a:cubicBezTo>
                  <a:cubicBezTo>
                    <a:pt x="13506" y="14836"/>
                    <a:pt x="13298" y="14815"/>
                    <a:pt x="13089" y="14815"/>
                  </a:cubicBezTo>
                  <a:cubicBezTo>
                    <a:pt x="12900" y="14815"/>
                    <a:pt x="12710" y="14833"/>
                    <a:pt x="12539" y="14833"/>
                  </a:cubicBezTo>
                  <a:cubicBezTo>
                    <a:pt x="12333" y="14833"/>
                    <a:pt x="12155" y="14807"/>
                    <a:pt x="12044" y="14695"/>
                  </a:cubicBezTo>
                  <a:cubicBezTo>
                    <a:pt x="11777" y="14390"/>
                    <a:pt x="12159" y="13702"/>
                    <a:pt x="12082" y="13207"/>
                  </a:cubicBezTo>
                  <a:cubicBezTo>
                    <a:pt x="12005" y="12826"/>
                    <a:pt x="11775" y="12483"/>
                    <a:pt x="11432" y="12212"/>
                  </a:cubicBezTo>
                  <a:lnTo>
                    <a:pt x="11281" y="12212"/>
                  </a:lnTo>
                  <a:cubicBezTo>
                    <a:pt x="11166" y="11907"/>
                    <a:pt x="10899" y="11754"/>
                    <a:pt x="10707" y="11562"/>
                  </a:cubicBezTo>
                  <a:cubicBezTo>
                    <a:pt x="10695" y="11538"/>
                    <a:pt x="10669" y="11529"/>
                    <a:pt x="10634" y="11529"/>
                  </a:cubicBezTo>
                  <a:cubicBezTo>
                    <a:pt x="10558" y="11529"/>
                    <a:pt x="10442" y="11574"/>
                    <a:pt x="10364" y="11601"/>
                  </a:cubicBezTo>
                  <a:cubicBezTo>
                    <a:pt x="10317" y="11618"/>
                    <a:pt x="10272" y="11626"/>
                    <a:pt x="10228" y="11626"/>
                  </a:cubicBezTo>
                  <a:cubicBezTo>
                    <a:pt x="9986" y="11626"/>
                    <a:pt x="9786" y="11391"/>
                    <a:pt x="9561" y="11294"/>
                  </a:cubicBezTo>
                  <a:cubicBezTo>
                    <a:pt x="9332" y="11203"/>
                    <a:pt x="9019" y="11027"/>
                    <a:pt x="8764" y="11027"/>
                  </a:cubicBezTo>
                  <a:cubicBezTo>
                    <a:pt x="8596" y="11027"/>
                    <a:pt x="8453" y="11104"/>
                    <a:pt x="8378" y="11332"/>
                  </a:cubicBezTo>
                  <a:cubicBezTo>
                    <a:pt x="8284" y="11648"/>
                    <a:pt x="8055" y="12207"/>
                    <a:pt x="7827" y="12207"/>
                  </a:cubicBezTo>
                  <a:cubicBezTo>
                    <a:pt x="7782" y="12207"/>
                    <a:pt x="7736" y="12185"/>
                    <a:pt x="7692" y="12133"/>
                  </a:cubicBezTo>
                  <a:cubicBezTo>
                    <a:pt x="7500" y="11942"/>
                    <a:pt x="7577" y="11332"/>
                    <a:pt x="7272" y="11217"/>
                  </a:cubicBezTo>
                  <a:cubicBezTo>
                    <a:pt x="7067" y="11115"/>
                    <a:pt x="6893" y="10861"/>
                    <a:pt x="6616" y="10861"/>
                  </a:cubicBezTo>
                  <a:cubicBezTo>
                    <a:pt x="6581" y="10861"/>
                    <a:pt x="6545" y="10865"/>
                    <a:pt x="6507" y="10874"/>
                  </a:cubicBezTo>
                  <a:cubicBezTo>
                    <a:pt x="6507" y="10452"/>
                    <a:pt x="6773" y="10185"/>
                    <a:pt x="6886" y="9804"/>
                  </a:cubicBezTo>
                  <a:cubicBezTo>
                    <a:pt x="6965" y="9653"/>
                    <a:pt x="6850" y="9384"/>
                    <a:pt x="6809" y="9346"/>
                  </a:cubicBezTo>
                  <a:cubicBezTo>
                    <a:pt x="6676" y="9299"/>
                    <a:pt x="6544" y="9281"/>
                    <a:pt x="6411" y="9281"/>
                  </a:cubicBezTo>
                  <a:cubicBezTo>
                    <a:pt x="5969" y="9281"/>
                    <a:pt x="5528" y="9480"/>
                    <a:pt x="5085" y="9480"/>
                  </a:cubicBezTo>
                  <a:cubicBezTo>
                    <a:pt x="5011" y="9480"/>
                    <a:pt x="4936" y="9474"/>
                    <a:pt x="4862" y="9461"/>
                  </a:cubicBezTo>
                  <a:cubicBezTo>
                    <a:pt x="4825" y="9461"/>
                    <a:pt x="4977" y="9346"/>
                    <a:pt x="4977" y="9269"/>
                  </a:cubicBezTo>
                  <a:cubicBezTo>
                    <a:pt x="5004" y="9273"/>
                    <a:pt x="5030" y="9274"/>
                    <a:pt x="5056" y="9274"/>
                  </a:cubicBezTo>
                  <a:cubicBezTo>
                    <a:pt x="5586" y="9274"/>
                    <a:pt x="5583" y="8526"/>
                    <a:pt x="5512" y="8125"/>
                  </a:cubicBezTo>
                  <a:cubicBezTo>
                    <a:pt x="5475" y="7894"/>
                    <a:pt x="5207" y="7779"/>
                    <a:pt x="5092" y="7513"/>
                  </a:cubicBezTo>
                  <a:cubicBezTo>
                    <a:pt x="5083" y="7495"/>
                    <a:pt x="5064" y="7488"/>
                    <a:pt x="5039" y="7488"/>
                  </a:cubicBezTo>
                  <a:cubicBezTo>
                    <a:pt x="4960" y="7488"/>
                    <a:pt x="4825" y="7569"/>
                    <a:pt x="4825" y="7628"/>
                  </a:cubicBezTo>
                  <a:cubicBezTo>
                    <a:pt x="4749" y="8048"/>
                    <a:pt x="4825" y="8544"/>
                    <a:pt x="4403" y="8736"/>
                  </a:cubicBezTo>
                  <a:cubicBezTo>
                    <a:pt x="4372" y="8748"/>
                    <a:pt x="4343" y="8753"/>
                    <a:pt x="4316" y="8753"/>
                  </a:cubicBezTo>
                  <a:cubicBezTo>
                    <a:pt x="4078" y="8753"/>
                    <a:pt x="3995" y="8332"/>
                    <a:pt x="4099" y="8127"/>
                  </a:cubicBezTo>
                  <a:cubicBezTo>
                    <a:pt x="4365" y="7590"/>
                    <a:pt x="4175" y="7095"/>
                    <a:pt x="4175" y="6560"/>
                  </a:cubicBezTo>
                  <a:cubicBezTo>
                    <a:pt x="4175" y="6407"/>
                    <a:pt x="4060" y="6179"/>
                    <a:pt x="4137" y="6023"/>
                  </a:cubicBezTo>
                  <a:cubicBezTo>
                    <a:pt x="4252" y="5757"/>
                    <a:pt x="4252" y="5452"/>
                    <a:pt x="4518" y="5299"/>
                  </a:cubicBezTo>
                  <a:cubicBezTo>
                    <a:pt x="4589" y="5248"/>
                    <a:pt x="4673" y="5232"/>
                    <a:pt x="4761" y="5232"/>
                  </a:cubicBezTo>
                  <a:cubicBezTo>
                    <a:pt x="4904" y="5232"/>
                    <a:pt x="5058" y="5274"/>
                    <a:pt x="5176" y="5274"/>
                  </a:cubicBezTo>
                  <a:cubicBezTo>
                    <a:pt x="5258" y="5274"/>
                    <a:pt x="5324" y="5254"/>
                    <a:pt x="5358" y="5186"/>
                  </a:cubicBezTo>
                  <a:cubicBezTo>
                    <a:pt x="5481" y="5030"/>
                    <a:pt x="5555" y="4848"/>
                    <a:pt x="5722" y="4848"/>
                  </a:cubicBezTo>
                  <a:cubicBezTo>
                    <a:pt x="5760" y="4848"/>
                    <a:pt x="5803" y="4857"/>
                    <a:pt x="5853" y="4879"/>
                  </a:cubicBezTo>
                  <a:cubicBezTo>
                    <a:pt x="6198" y="5030"/>
                    <a:pt x="6159" y="5565"/>
                    <a:pt x="6426" y="5680"/>
                  </a:cubicBezTo>
                  <a:cubicBezTo>
                    <a:pt x="6484" y="5700"/>
                    <a:pt x="6533" y="5708"/>
                    <a:pt x="6573" y="5708"/>
                  </a:cubicBezTo>
                  <a:cubicBezTo>
                    <a:pt x="6938" y="5708"/>
                    <a:pt x="6669" y="5007"/>
                    <a:pt x="6464" y="4802"/>
                  </a:cubicBezTo>
                  <a:cubicBezTo>
                    <a:pt x="6272" y="4536"/>
                    <a:pt x="6198" y="4190"/>
                    <a:pt x="6385" y="3999"/>
                  </a:cubicBezTo>
                  <a:cubicBezTo>
                    <a:pt x="6424" y="3922"/>
                    <a:pt x="6539" y="3807"/>
                    <a:pt x="6539" y="3694"/>
                  </a:cubicBezTo>
                  <a:cubicBezTo>
                    <a:pt x="6575" y="3698"/>
                    <a:pt x="6612" y="3700"/>
                    <a:pt x="6649" y="3700"/>
                  </a:cubicBezTo>
                  <a:cubicBezTo>
                    <a:pt x="6923" y="3700"/>
                    <a:pt x="7202" y="3579"/>
                    <a:pt x="7304" y="3312"/>
                  </a:cubicBezTo>
                  <a:cubicBezTo>
                    <a:pt x="7340" y="3274"/>
                    <a:pt x="7455" y="3274"/>
                    <a:pt x="7496" y="3274"/>
                  </a:cubicBezTo>
                  <a:cubicBezTo>
                    <a:pt x="7647" y="3008"/>
                    <a:pt x="7990" y="2969"/>
                    <a:pt x="8182" y="2780"/>
                  </a:cubicBezTo>
                  <a:cubicBezTo>
                    <a:pt x="8220" y="2741"/>
                    <a:pt x="8220" y="2628"/>
                    <a:pt x="8182" y="2588"/>
                  </a:cubicBezTo>
                  <a:cubicBezTo>
                    <a:pt x="7954" y="2473"/>
                    <a:pt x="7532" y="2358"/>
                    <a:pt x="7762" y="2281"/>
                  </a:cubicBezTo>
                  <a:cubicBezTo>
                    <a:pt x="8297" y="2015"/>
                    <a:pt x="8678" y="1671"/>
                    <a:pt x="9098" y="1213"/>
                  </a:cubicBezTo>
                  <a:cubicBezTo>
                    <a:pt x="9185" y="1155"/>
                    <a:pt x="9293" y="1009"/>
                    <a:pt x="9374" y="1009"/>
                  </a:cubicBezTo>
                  <a:cubicBezTo>
                    <a:pt x="9400" y="1009"/>
                    <a:pt x="9423" y="1024"/>
                    <a:pt x="9441" y="1062"/>
                  </a:cubicBezTo>
                  <a:cubicBezTo>
                    <a:pt x="9595" y="1213"/>
                    <a:pt x="9250" y="1482"/>
                    <a:pt x="9405" y="1712"/>
                  </a:cubicBezTo>
                  <a:lnTo>
                    <a:pt x="9557" y="1712"/>
                  </a:lnTo>
                  <a:cubicBezTo>
                    <a:pt x="9557" y="1940"/>
                    <a:pt x="9863" y="1904"/>
                    <a:pt x="9863" y="2091"/>
                  </a:cubicBezTo>
                  <a:cubicBezTo>
                    <a:pt x="10091" y="2055"/>
                    <a:pt x="10207" y="1787"/>
                    <a:pt x="10283" y="1597"/>
                  </a:cubicBezTo>
                  <a:lnTo>
                    <a:pt x="10437" y="1597"/>
                  </a:lnTo>
                  <a:cubicBezTo>
                    <a:pt x="10437" y="1290"/>
                    <a:pt x="10741" y="1215"/>
                    <a:pt x="10931" y="1175"/>
                  </a:cubicBezTo>
                  <a:cubicBezTo>
                    <a:pt x="10990" y="1160"/>
                    <a:pt x="11062" y="1157"/>
                    <a:pt x="11139" y="1157"/>
                  </a:cubicBezTo>
                  <a:cubicBezTo>
                    <a:pt x="11209" y="1157"/>
                    <a:pt x="11282" y="1160"/>
                    <a:pt x="11352" y="1160"/>
                  </a:cubicBezTo>
                  <a:cubicBezTo>
                    <a:pt x="11615" y="1160"/>
                    <a:pt x="11842" y="1121"/>
                    <a:pt x="11696" y="755"/>
                  </a:cubicBezTo>
                  <a:cubicBezTo>
                    <a:pt x="11665" y="724"/>
                    <a:pt x="11634" y="619"/>
                    <a:pt x="11544" y="619"/>
                  </a:cubicBezTo>
                  <a:cubicBezTo>
                    <a:pt x="11522" y="619"/>
                    <a:pt x="11496" y="625"/>
                    <a:pt x="11466" y="640"/>
                  </a:cubicBezTo>
                  <a:cubicBezTo>
                    <a:pt x="11487" y="472"/>
                    <a:pt x="11417" y="361"/>
                    <a:pt x="11328" y="252"/>
                  </a:cubicBezTo>
                  <a:cubicBezTo>
                    <a:pt x="10597" y="88"/>
                    <a:pt x="9834" y="1"/>
                    <a:pt x="9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6745575" y="964725"/>
              <a:ext cx="146175" cy="63075"/>
            </a:xfrm>
            <a:custGeom>
              <a:avLst/>
              <a:gdLst/>
              <a:ahLst/>
              <a:cxnLst/>
              <a:rect l="l" t="t" r="r" b="b"/>
              <a:pathLst>
                <a:path w="5847" h="2523" extrusionOk="0">
                  <a:moveTo>
                    <a:pt x="2675" y="1"/>
                  </a:moveTo>
                  <a:cubicBezTo>
                    <a:pt x="2219" y="1"/>
                    <a:pt x="1748" y="52"/>
                    <a:pt x="1320" y="203"/>
                  </a:cubicBezTo>
                  <a:cubicBezTo>
                    <a:pt x="1111" y="278"/>
                    <a:pt x="908" y="378"/>
                    <a:pt x="734" y="510"/>
                  </a:cubicBezTo>
                  <a:cubicBezTo>
                    <a:pt x="542" y="657"/>
                    <a:pt x="391" y="836"/>
                    <a:pt x="258" y="1039"/>
                  </a:cubicBezTo>
                  <a:cubicBezTo>
                    <a:pt x="205" y="1118"/>
                    <a:pt x="158" y="1203"/>
                    <a:pt x="109" y="1286"/>
                  </a:cubicBezTo>
                  <a:lnTo>
                    <a:pt x="103" y="1286"/>
                  </a:lnTo>
                  <a:cubicBezTo>
                    <a:pt x="54" y="1286"/>
                    <a:pt x="1" y="1329"/>
                    <a:pt x="7" y="1382"/>
                  </a:cubicBezTo>
                  <a:cubicBezTo>
                    <a:pt x="45" y="1802"/>
                    <a:pt x="348" y="2153"/>
                    <a:pt x="734" y="2311"/>
                  </a:cubicBezTo>
                  <a:cubicBezTo>
                    <a:pt x="821" y="2345"/>
                    <a:pt x="908" y="2373"/>
                    <a:pt x="1000" y="2386"/>
                  </a:cubicBezTo>
                  <a:cubicBezTo>
                    <a:pt x="1009" y="2403"/>
                    <a:pt x="1021" y="2418"/>
                    <a:pt x="1036" y="2428"/>
                  </a:cubicBezTo>
                  <a:cubicBezTo>
                    <a:pt x="1112" y="2472"/>
                    <a:pt x="1197" y="2493"/>
                    <a:pt x="1283" y="2493"/>
                  </a:cubicBezTo>
                  <a:cubicBezTo>
                    <a:pt x="1334" y="2493"/>
                    <a:pt x="1386" y="2485"/>
                    <a:pt x="1437" y="2471"/>
                  </a:cubicBezTo>
                  <a:cubicBezTo>
                    <a:pt x="1524" y="2447"/>
                    <a:pt x="1605" y="2403"/>
                    <a:pt x="1676" y="2343"/>
                  </a:cubicBezTo>
                  <a:cubicBezTo>
                    <a:pt x="1825" y="2302"/>
                    <a:pt x="1972" y="2243"/>
                    <a:pt x="2108" y="2170"/>
                  </a:cubicBezTo>
                  <a:cubicBezTo>
                    <a:pt x="2313" y="2064"/>
                    <a:pt x="2511" y="1940"/>
                    <a:pt x="2741" y="1908"/>
                  </a:cubicBezTo>
                  <a:cubicBezTo>
                    <a:pt x="2788" y="1903"/>
                    <a:pt x="2835" y="1900"/>
                    <a:pt x="2881" y="1900"/>
                  </a:cubicBezTo>
                  <a:cubicBezTo>
                    <a:pt x="3065" y="1900"/>
                    <a:pt x="3249" y="1941"/>
                    <a:pt x="3417" y="2013"/>
                  </a:cubicBezTo>
                  <a:cubicBezTo>
                    <a:pt x="3645" y="2111"/>
                    <a:pt x="3843" y="2268"/>
                    <a:pt x="4069" y="2371"/>
                  </a:cubicBezTo>
                  <a:cubicBezTo>
                    <a:pt x="4279" y="2465"/>
                    <a:pt x="4508" y="2522"/>
                    <a:pt x="4739" y="2522"/>
                  </a:cubicBezTo>
                  <a:cubicBezTo>
                    <a:pt x="4747" y="2522"/>
                    <a:pt x="4755" y="2522"/>
                    <a:pt x="4764" y="2522"/>
                  </a:cubicBezTo>
                  <a:cubicBezTo>
                    <a:pt x="4983" y="2516"/>
                    <a:pt x="5207" y="2460"/>
                    <a:pt x="5388" y="2332"/>
                  </a:cubicBezTo>
                  <a:cubicBezTo>
                    <a:pt x="5561" y="2213"/>
                    <a:pt x="5693" y="2045"/>
                    <a:pt x="5767" y="1851"/>
                  </a:cubicBezTo>
                  <a:cubicBezTo>
                    <a:pt x="5846" y="1661"/>
                    <a:pt x="5846" y="1446"/>
                    <a:pt x="5767" y="1256"/>
                  </a:cubicBezTo>
                  <a:cubicBezTo>
                    <a:pt x="5686" y="1056"/>
                    <a:pt x="5539" y="902"/>
                    <a:pt x="5371" y="774"/>
                  </a:cubicBezTo>
                  <a:cubicBezTo>
                    <a:pt x="5198" y="644"/>
                    <a:pt x="5005" y="546"/>
                    <a:pt x="4806" y="457"/>
                  </a:cubicBezTo>
                  <a:cubicBezTo>
                    <a:pt x="4585" y="359"/>
                    <a:pt x="4357" y="274"/>
                    <a:pt x="4124" y="208"/>
                  </a:cubicBezTo>
                  <a:cubicBezTo>
                    <a:pt x="3655" y="71"/>
                    <a:pt x="3165" y="1"/>
                    <a:pt x="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2"/>
            <p:cNvSpPr/>
            <p:nvPr/>
          </p:nvSpPr>
          <p:spPr>
            <a:xfrm>
              <a:off x="6738325" y="925875"/>
              <a:ext cx="157250" cy="104850"/>
            </a:xfrm>
            <a:custGeom>
              <a:avLst/>
              <a:gdLst/>
              <a:ahLst/>
              <a:cxnLst/>
              <a:rect l="l" t="t" r="r" b="b"/>
              <a:pathLst>
                <a:path w="6290" h="4194" extrusionOk="0">
                  <a:moveTo>
                    <a:pt x="3300" y="1752"/>
                  </a:moveTo>
                  <a:cubicBezTo>
                    <a:pt x="3385" y="1752"/>
                    <a:pt x="3470" y="1754"/>
                    <a:pt x="3555" y="1757"/>
                  </a:cubicBezTo>
                  <a:cubicBezTo>
                    <a:pt x="3990" y="1776"/>
                    <a:pt x="4438" y="1825"/>
                    <a:pt x="4841" y="2000"/>
                  </a:cubicBezTo>
                  <a:cubicBezTo>
                    <a:pt x="5277" y="2190"/>
                    <a:pt x="5646" y="2501"/>
                    <a:pt x="6002" y="2808"/>
                  </a:cubicBezTo>
                  <a:lnTo>
                    <a:pt x="6026" y="2823"/>
                  </a:lnTo>
                  <a:cubicBezTo>
                    <a:pt x="6015" y="2923"/>
                    <a:pt x="6000" y="3021"/>
                    <a:pt x="5970" y="3117"/>
                  </a:cubicBezTo>
                  <a:cubicBezTo>
                    <a:pt x="5904" y="3353"/>
                    <a:pt x="5776" y="3575"/>
                    <a:pt x="5591" y="3737"/>
                  </a:cubicBezTo>
                  <a:cubicBezTo>
                    <a:pt x="5420" y="3888"/>
                    <a:pt x="5194" y="3989"/>
                    <a:pt x="4966" y="4004"/>
                  </a:cubicBezTo>
                  <a:cubicBezTo>
                    <a:pt x="4941" y="4005"/>
                    <a:pt x="4917" y="4006"/>
                    <a:pt x="4892" y="4006"/>
                  </a:cubicBezTo>
                  <a:cubicBezTo>
                    <a:pt x="4800" y="4006"/>
                    <a:pt x="4708" y="3993"/>
                    <a:pt x="4619" y="3963"/>
                  </a:cubicBezTo>
                  <a:cubicBezTo>
                    <a:pt x="4506" y="3927"/>
                    <a:pt x="4402" y="3869"/>
                    <a:pt x="4301" y="3801"/>
                  </a:cubicBezTo>
                  <a:cubicBezTo>
                    <a:pt x="4093" y="3667"/>
                    <a:pt x="3892" y="3507"/>
                    <a:pt x="3649" y="3434"/>
                  </a:cubicBezTo>
                  <a:cubicBezTo>
                    <a:pt x="3556" y="3407"/>
                    <a:pt x="3464" y="3395"/>
                    <a:pt x="3373" y="3395"/>
                  </a:cubicBezTo>
                  <a:cubicBezTo>
                    <a:pt x="2973" y="3395"/>
                    <a:pt x="2594" y="3625"/>
                    <a:pt x="2234" y="3788"/>
                  </a:cubicBezTo>
                  <a:cubicBezTo>
                    <a:pt x="2022" y="3884"/>
                    <a:pt x="1800" y="3963"/>
                    <a:pt x="1566" y="3963"/>
                  </a:cubicBezTo>
                  <a:cubicBezTo>
                    <a:pt x="1560" y="3963"/>
                    <a:pt x="1554" y="3963"/>
                    <a:pt x="1548" y="3963"/>
                  </a:cubicBezTo>
                  <a:cubicBezTo>
                    <a:pt x="1313" y="3961"/>
                    <a:pt x="1085" y="3895"/>
                    <a:pt x="885" y="3775"/>
                  </a:cubicBezTo>
                  <a:cubicBezTo>
                    <a:pt x="642" y="3628"/>
                    <a:pt x="470" y="3409"/>
                    <a:pt x="372" y="3157"/>
                  </a:cubicBezTo>
                  <a:cubicBezTo>
                    <a:pt x="378" y="3151"/>
                    <a:pt x="384" y="3143"/>
                    <a:pt x="393" y="3132"/>
                  </a:cubicBezTo>
                  <a:cubicBezTo>
                    <a:pt x="783" y="2461"/>
                    <a:pt x="1490" y="2043"/>
                    <a:pt x="2230" y="1868"/>
                  </a:cubicBezTo>
                  <a:cubicBezTo>
                    <a:pt x="2581" y="1784"/>
                    <a:pt x="2941" y="1752"/>
                    <a:pt x="3300" y="1752"/>
                  </a:cubicBezTo>
                  <a:close/>
                  <a:moveTo>
                    <a:pt x="3172" y="0"/>
                  </a:moveTo>
                  <a:cubicBezTo>
                    <a:pt x="2376" y="0"/>
                    <a:pt x="1589" y="273"/>
                    <a:pt x="983" y="800"/>
                  </a:cubicBezTo>
                  <a:cubicBezTo>
                    <a:pt x="661" y="1082"/>
                    <a:pt x="397" y="1438"/>
                    <a:pt x="239" y="1838"/>
                  </a:cubicBezTo>
                  <a:cubicBezTo>
                    <a:pt x="195" y="1943"/>
                    <a:pt x="154" y="2049"/>
                    <a:pt x="129" y="2160"/>
                  </a:cubicBezTo>
                  <a:cubicBezTo>
                    <a:pt x="1" y="2678"/>
                    <a:pt x="97" y="3260"/>
                    <a:pt x="457" y="3665"/>
                  </a:cubicBezTo>
                  <a:cubicBezTo>
                    <a:pt x="732" y="3976"/>
                    <a:pt x="1146" y="4151"/>
                    <a:pt x="1558" y="4151"/>
                  </a:cubicBezTo>
                  <a:cubicBezTo>
                    <a:pt x="1660" y="4151"/>
                    <a:pt x="1762" y="4141"/>
                    <a:pt x="1861" y="4119"/>
                  </a:cubicBezTo>
                  <a:cubicBezTo>
                    <a:pt x="2123" y="4059"/>
                    <a:pt x="2362" y="3937"/>
                    <a:pt x="2603" y="3820"/>
                  </a:cubicBezTo>
                  <a:cubicBezTo>
                    <a:pt x="2820" y="3716"/>
                    <a:pt x="3050" y="3605"/>
                    <a:pt x="3295" y="3586"/>
                  </a:cubicBezTo>
                  <a:cubicBezTo>
                    <a:pt x="3319" y="3584"/>
                    <a:pt x="3342" y="3583"/>
                    <a:pt x="3366" y="3583"/>
                  </a:cubicBezTo>
                  <a:cubicBezTo>
                    <a:pt x="3464" y="3583"/>
                    <a:pt x="3561" y="3598"/>
                    <a:pt x="3656" y="3633"/>
                  </a:cubicBezTo>
                  <a:cubicBezTo>
                    <a:pt x="3773" y="3675"/>
                    <a:pt x="3882" y="3746"/>
                    <a:pt x="3986" y="3814"/>
                  </a:cubicBezTo>
                  <a:cubicBezTo>
                    <a:pt x="4201" y="3959"/>
                    <a:pt x="4414" y="4121"/>
                    <a:pt x="4674" y="4172"/>
                  </a:cubicBezTo>
                  <a:cubicBezTo>
                    <a:pt x="4747" y="4186"/>
                    <a:pt x="4820" y="4193"/>
                    <a:pt x="4892" y="4193"/>
                  </a:cubicBezTo>
                  <a:cubicBezTo>
                    <a:pt x="5347" y="4193"/>
                    <a:pt x="5776" y="3921"/>
                    <a:pt x="6004" y="3526"/>
                  </a:cubicBezTo>
                  <a:cubicBezTo>
                    <a:pt x="6290" y="3032"/>
                    <a:pt x="6271" y="2422"/>
                    <a:pt x="6068" y="1898"/>
                  </a:cubicBezTo>
                  <a:cubicBezTo>
                    <a:pt x="5962" y="1619"/>
                    <a:pt x="5812" y="1359"/>
                    <a:pt x="5636" y="1122"/>
                  </a:cubicBezTo>
                  <a:cubicBezTo>
                    <a:pt x="5552" y="1016"/>
                    <a:pt x="5465" y="918"/>
                    <a:pt x="5365" y="826"/>
                  </a:cubicBezTo>
                  <a:cubicBezTo>
                    <a:pt x="5160" y="549"/>
                    <a:pt x="4849" y="368"/>
                    <a:pt x="4529" y="246"/>
                  </a:cubicBezTo>
                  <a:cubicBezTo>
                    <a:pt x="4122" y="91"/>
                    <a:pt x="3679" y="8"/>
                    <a:pt x="3244" y="1"/>
                  </a:cubicBezTo>
                  <a:cubicBezTo>
                    <a:pt x="3220" y="1"/>
                    <a:pt x="3196" y="0"/>
                    <a:pt x="3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2"/>
            <p:cNvSpPr/>
            <p:nvPr/>
          </p:nvSpPr>
          <p:spPr>
            <a:xfrm>
              <a:off x="6867375" y="900425"/>
              <a:ext cx="37325" cy="37325"/>
            </a:xfrm>
            <a:custGeom>
              <a:avLst/>
              <a:gdLst/>
              <a:ahLst/>
              <a:cxnLst/>
              <a:rect l="l" t="t" r="r" b="b"/>
              <a:pathLst>
                <a:path w="1493" h="1493" extrusionOk="0">
                  <a:moveTo>
                    <a:pt x="746" y="0"/>
                  </a:moveTo>
                  <a:cubicBezTo>
                    <a:pt x="335" y="0"/>
                    <a:pt x="0" y="333"/>
                    <a:pt x="0" y="746"/>
                  </a:cubicBezTo>
                  <a:cubicBezTo>
                    <a:pt x="0" y="1160"/>
                    <a:pt x="335" y="1492"/>
                    <a:pt x="746" y="1492"/>
                  </a:cubicBezTo>
                  <a:cubicBezTo>
                    <a:pt x="1160" y="1492"/>
                    <a:pt x="1492" y="1160"/>
                    <a:pt x="1492" y="746"/>
                  </a:cubicBezTo>
                  <a:cubicBezTo>
                    <a:pt x="1492" y="333"/>
                    <a:pt x="1160" y="0"/>
                    <a:pt x="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2"/>
            <p:cNvSpPr/>
            <p:nvPr/>
          </p:nvSpPr>
          <p:spPr>
            <a:xfrm>
              <a:off x="6725125" y="900425"/>
              <a:ext cx="37300" cy="37325"/>
            </a:xfrm>
            <a:custGeom>
              <a:avLst/>
              <a:gdLst/>
              <a:ahLst/>
              <a:cxnLst/>
              <a:rect l="l" t="t" r="r" b="b"/>
              <a:pathLst>
                <a:path w="1492" h="1493" extrusionOk="0">
                  <a:moveTo>
                    <a:pt x="746" y="0"/>
                  </a:moveTo>
                  <a:cubicBezTo>
                    <a:pt x="335" y="0"/>
                    <a:pt x="0" y="333"/>
                    <a:pt x="0" y="746"/>
                  </a:cubicBezTo>
                  <a:cubicBezTo>
                    <a:pt x="0" y="1160"/>
                    <a:pt x="335" y="1492"/>
                    <a:pt x="746" y="1492"/>
                  </a:cubicBezTo>
                  <a:cubicBezTo>
                    <a:pt x="1160" y="1492"/>
                    <a:pt x="1492" y="1158"/>
                    <a:pt x="1492" y="746"/>
                  </a:cubicBezTo>
                  <a:cubicBezTo>
                    <a:pt x="1492" y="333"/>
                    <a:pt x="1160" y="0"/>
                    <a:pt x="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Google Shape;1006;p42"/>
          <p:cNvGrpSpPr/>
          <p:nvPr/>
        </p:nvGrpSpPr>
        <p:grpSpPr>
          <a:xfrm rot="970987">
            <a:off x="7399125" y="387323"/>
            <a:ext cx="960645" cy="1226491"/>
            <a:chOff x="6600875" y="3223775"/>
            <a:chExt cx="621350" cy="793300"/>
          </a:xfrm>
        </p:grpSpPr>
        <p:sp>
          <p:nvSpPr>
            <p:cNvPr id="1007" name="Google Shape;1007;p42"/>
            <p:cNvSpPr/>
            <p:nvPr/>
          </p:nvSpPr>
          <p:spPr>
            <a:xfrm>
              <a:off x="6600875" y="3227000"/>
              <a:ext cx="621350" cy="790075"/>
            </a:xfrm>
            <a:custGeom>
              <a:avLst/>
              <a:gdLst/>
              <a:ahLst/>
              <a:cxnLst/>
              <a:rect l="l" t="t" r="r" b="b"/>
              <a:pathLst>
                <a:path w="24854" h="31603" extrusionOk="0">
                  <a:moveTo>
                    <a:pt x="11401" y="1"/>
                  </a:moveTo>
                  <a:cubicBezTo>
                    <a:pt x="10969" y="1"/>
                    <a:pt x="10537" y="79"/>
                    <a:pt x="10136" y="240"/>
                  </a:cubicBezTo>
                  <a:cubicBezTo>
                    <a:pt x="9475" y="504"/>
                    <a:pt x="8921" y="979"/>
                    <a:pt x="8538" y="1580"/>
                  </a:cubicBezTo>
                  <a:cubicBezTo>
                    <a:pt x="8158" y="2168"/>
                    <a:pt x="7950" y="2874"/>
                    <a:pt x="7971" y="3575"/>
                  </a:cubicBezTo>
                  <a:lnTo>
                    <a:pt x="7971" y="3590"/>
                  </a:lnTo>
                  <a:cubicBezTo>
                    <a:pt x="7694" y="3609"/>
                    <a:pt x="7423" y="3697"/>
                    <a:pt x="7199" y="3852"/>
                  </a:cubicBezTo>
                  <a:cubicBezTo>
                    <a:pt x="7086" y="3929"/>
                    <a:pt x="6986" y="4023"/>
                    <a:pt x="6901" y="4129"/>
                  </a:cubicBezTo>
                  <a:cubicBezTo>
                    <a:pt x="6494" y="3330"/>
                    <a:pt x="5682" y="2787"/>
                    <a:pt x="4800" y="2631"/>
                  </a:cubicBezTo>
                  <a:cubicBezTo>
                    <a:pt x="4622" y="2600"/>
                    <a:pt x="4444" y="2585"/>
                    <a:pt x="4267" y="2585"/>
                  </a:cubicBezTo>
                  <a:cubicBezTo>
                    <a:pt x="3401" y="2585"/>
                    <a:pt x="2558" y="2940"/>
                    <a:pt x="1880" y="3483"/>
                  </a:cubicBezTo>
                  <a:cubicBezTo>
                    <a:pt x="1047" y="4153"/>
                    <a:pt x="465" y="5122"/>
                    <a:pt x="228" y="6164"/>
                  </a:cubicBezTo>
                  <a:cubicBezTo>
                    <a:pt x="0" y="7181"/>
                    <a:pt x="103" y="8255"/>
                    <a:pt x="576" y="9191"/>
                  </a:cubicBezTo>
                  <a:cubicBezTo>
                    <a:pt x="1013" y="10062"/>
                    <a:pt x="1744" y="10800"/>
                    <a:pt x="2637" y="11205"/>
                  </a:cubicBezTo>
                  <a:cubicBezTo>
                    <a:pt x="2677" y="11224"/>
                    <a:pt x="2720" y="11239"/>
                    <a:pt x="2760" y="11258"/>
                  </a:cubicBezTo>
                  <a:cubicBezTo>
                    <a:pt x="2411" y="11603"/>
                    <a:pt x="2562" y="12328"/>
                    <a:pt x="3007" y="12530"/>
                  </a:cubicBezTo>
                  <a:cubicBezTo>
                    <a:pt x="2189" y="13372"/>
                    <a:pt x="2155" y="14708"/>
                    <a:pt x="2605" y="15753"/>
                  </a:cubicBezTo>
                  <a:cubicBezTo>
                    <a:pt x="2862" y="16349"/>
                    <a:pt x="3284" y="16844"/>
                    <a:pt x="3826" y="17206"/>
                  </a:cubicBezTo>
                  <a:cubicBezTo>
                    <a:pt x="4433" y="17613"/>
                    <a:pt x="5147" y="17835"/>
                    <a:pt x="5872" y="17918"/>
                  </a:cubicBezTo>
                  <a:cubicBezTo>
                    <a:pt x="6100" y="17944"/>
                    <a:pt x="6329" y="17957"/>
                    <a:pt x="6558" y="17957"/>
                  </a:cubicBezTo>
                  <a:cubicBezTo>
                    <a:pt x="7086" y="17957"/>
                    <a:pt x="7615" y="17890"/>
                    <a:pt x="8131" y="17773"/>
                  </a:cubicBezTo>
                  <a:lnTo>
                    <a:pt x="8131" y="17773"/>
                  </a:lnTo>
                  <a:cubicBezTo>
                    <a:pt x="7869" y="18502"/>
                    <a:pt x="8050" y="19350"/>
                    <a:pt x="8561" y="19932"/>
                  </a:cubicBezTo>
                  <a:cubicBezTo>
                    <a:pt x="8941" y="20364"/>
                    <a:pt x="9477" y="20574"/>
                    <a:pt x="10024" y="20574"/>
                  </a:cubicBezTo>
                  <a:cubicBezTo>
                    <a:pt x="10319" y="20574"/>
                    <a:pt x="10616" y="20513"/>
                    <a:pt x="10895" y="20394"/>
                  </a:cubicBezTo>
                  <a:cubicBezTo>
                    <a:pt x="11001" y="20349"/>
                    <a:pt x="11106" y="20296"/>
                    <a:pt x="11202" y="20234"/>
                  </a:cubicBezTo>
                  <a:lnTo>
                    <a:pt x="11202" y="31487"/>
                  </a:lnTo>
                  <a:cubicBezTo>
                    <a:pt x="11202" y="31561"/>
                    <a:pt x="11258" y="31599"/>
                    <a:pt x="11314" y="31599"/>
                  </a:cubicBezTo>
                  <a:cubicBezTo>
                    <a:pt x="11335" y="31599"/>
                    <a:pt x="11356" y="31593"/>
                    <a:pt x="11374" y="31583"/>
                  </a:cubicBezTo>
                  <a:cubicBezTo>
                    <a:pt x="11391" y="31594"/>
                    <a:pt x="11413" y="31602"/>
                    <a:pt x="11438" y="31602"/>
                  </a:cubicBezTo>
                  <a:lnTo>
                    <a:pt x="16276" y="31602"/>
                  </a:lnTo>
                  <a:cubicBezTo>
                    <a:pt x="16380" y="31602"/>
                    <a:pt x="16412" y="31487"/>
                    <a:pt x="16368" y="31419"/>
                  </a:cubicBezTo>
                  <a:cubicBezTo>
                    <a:pt x="16380" y="31400"/>
                    <a:pt x="16391" y="31378"/>
                    <a:pt x="16391" y="31348"/>
                  </a:cubicBezTo>
                  <a:lnTo>
                    <a:pt x="16391" y="21381"/>
                  </a:lnTo>
                  <a:cubicBezTo>
                    <a:pt x="16704" y="21287"/>
                    <a:pt x="17007" y="21155"/>
                    <a:pt x="17284" y="20976"/>
                  </a:cubicBezTo>
                  <a:cubicBezTo>
                    <a:pt x="17883" y="20595"/>
                    <a:pt x="18375" y="20040"/>
                    <a:pt x="18697" y="19410"/>
                  </a:cubicBezTo>
                  <a:cubicBezTo>
                    <a:pt x="18910" y="18992"/>
                    <a:pt x="19055" y="18536"/>
                    <a:pt x="19110" y="18069"/>
                  </a:cubicBezTo>
                  <a:cubicBezTo>
                    <a:pt x="19476" y="18128"/>
                    <a:pt x="19845" y="18162"/>
                    <a:pt x="20213" y="18162"/>
                  </a:cubicBezTo>
                  <a:cubicBezTo>
                    <a:pt x="20647" y="18162"/>
                    <a:pt x="21080" y="18115"/>
                    <a:pt x="21504" y="18005"/>
                  </a:cubicBezTo>
                  <a:cubicBezTo>
                    <a:pt x="22260" y="17809"/>
                    <a:pt x="22985" y="17396"/>
                    <a:pt x="23482" y="16788"/>
                  </a:cubicBezTo>
                  <a:cubicBezTo>
                    <a:pt x="24025" y="16121"/>
                    <a:pt x="24247" y="15256"/>
                    <a:pt x="24291" y="14412"/>
                  </a:cubicBezTo>
                  <a:cubicBezTo>
                    <a:pt x="24330" y="13690"/>
                    <a:pt x="24225" y="12952"/>
                    <a:pt x="23957" y="12281"/>
                  </a:cubicBezTo>
                  <a:cubicBezTo>
                    <a:pt x="23693" y="11622"/>
                    <a:pt x="23266" y="11028"/>
                    <a:pt x="22672" y="10629"/>
                  </a:cubicBezTo>
                  <a:cubicBezTo>
                    <a:pt x="22650" y="10616"/>
                    <a:pt x="22633" y="10602"/>
                    <a:pt x="22612" y="10589"/>
                  </a:cubicBezTo>
                  <a:cubicBezTo>
                    <a:pt x="23126" y="10570"/>
                    <a:pt x="23618" y="10303"/>
                    <a:pt x="23965" y="9922"/>
                  </a:cubicBezTo>
                  <a:cubicBezTo>
                    <a:pt x="24368" y="9481"/>
                    <a:pt x="24583" y="8897"/>
                    <a:pt x="24681" y="8315"/>
                  </a:cubicBezTo>
                  <a:cubicBezTo>
                    <a:pt x="24854" y="7305"/>
                    <a:pt x="24709" y="6260"/>
                    <a:pt x="24291" y="5325"/>
                  </a:cubicBezTo>
                  <a:cubicBezTo>
                    <a:pt x="23886" y="4406"/>
                    <a:pt x="23207" y="3598"/>
                    <a:pt x="22329" y="3100"/>
                  </a:cubicBezTo>
                  <a:cubicBezTo>
                    <a:pt x="21682" y="2731"/>
                    <a:pt x="20945" y="2556"/>
                    <a:pt x="20205" y="2556"/>
                  </a:cubicBezTo>
                  <a:cubicBezTo>
                    <a:pt x="19982" y="2556"/>
                    <a:pt x="19758" y="2572"/>
                    <a:pt x="19537" y="2603"/>
                  </a:cubicBezTo>
                  <a:cubicBezTo>
                    <a:pt x="18597" y="2735"/>
                    <a:pt x="17683" y="3172"/>
                    <a:pt x="17043" y="3882"/>
                  </a:cubicBezTo>
                  <a:cubicBezTo>
                    <a:pt x="17001" y="3929"/>
                    <a:pt x="16958" y="3980"/>
                    <a:pt x="16918" y="4031"/>
                  </a:cubicBezTo>
                  <a:cubicBezTo>
                    <a:pt x="16915" y="4031"/>
                    <a:pt x="16913" y="4031"/>
                    <a:pt x="16913" y="4027"/>
                  </a:cubicBezTo>
                  <a:lnTo>
                    <a:pt x="16911" y="4027"/>
                  </a:lnTo>
                  <a:cubicBezTo>
                    <a:pt x="16894" y="4020"/>
                    <a:pt x="16881" y="4012"/>
                    <a:pt x="16869" y="4003"/>
                  </a:cubicBezTo>
                  <a:lnTo>
                    <a:pt x="16864" y="4001"/>
                  </a:lnTo>
                  <a:cubicBezTo>
                    <a:pt x="16860" y="3995"/>
                    <a:pt x="16851" y="3991"/>
                    <a:pt x="16847" y="3984"/>
                  </a:cubicBezTo>
                  <a:cubicBezTo>
                    <a:pt x="16841" y="3980"/>
                    <a:pt x="16837" y="3974"/>
                    <a:pt x="16830" y="3967"/>
                  </a:cubicBezTo>
                  <a:cubicBezTo>
                    <a:pt x="16819" y="3952"/>
                    <a:pt x="16811" y="3939"/>
                    <a:pt x="16807" y="3925"/>
                  </a:cubicBezTo>
                  <a:lnTo>
                    <a:pt x="16805" y="3920"/>
                  </a:lnTo>
                  <a:lnTo>
                    <a:pt x="16796" y="3897"/>
                  </a:lnTo>
                  <a:cubicBezTo>
                    <a:pt x="16794" y="3884"/>
                    <a:pt x="16790" y="3873"/>
                    <a:pt x="16788" y="3861"/>
                  </a:cubicBezTo>
                  <a:cubicBezTo>
                    <a:pt x="16785" y="3841"/>
                    <a:pt x="16785" y="3822"/>
                    <a:pt x="16788" y="3803"/>
                  </a:cubicBezTo>
                  <a:cubicBezTo>
                    <a:pt x="16790" y="3792"/>
                    <a:pt x="16790" y="3782"/>
                    <a:pt x="16794" y="3771"/>
                  </a:cubicBezTo>
                  <a:cubicBezTo>
                    <a:pt x="16805" y="3733"/>
                    <a:pt x="16790" y="3688"/>
                    <a:pt x="16764" y="3660"/>
                  </a:cubicBezTo>
                  <a:cubicBezTo>
                    <a:pt x="16704" y="3360"/>
                    <a:pt x="16542" y="3078"/>
                    <a:pt x="16304" y="2885"/>
                  </a:cubicBezTo>
                  <a:cubicBezTo>
                    <a:pt x="16067" y="2693"/>
                    <a:pt x="15780" y="2595"/>
                    <a:pt x="15482" y="2595"/>
                  </a:cubicBezTo>
                  <a:cubicBezTo>
                    <a:pt x="15399" y="2595"/>
                    <a:pt x="15316" y="2603"/>
                    <a:pt x="15232" y="2618"/>
                  </a:cubicBezTo>
                  <a:cubicBezTo>
                    <a:pt x="15125" y="2637"/>
                    <a:pt x="15021" y="2671"/>
                    <a:pt x="14923" y="2720"/>
                  </a:cubicBezTo>
                  <a:cubicBezTo>
                    <a:pt x="14727" y="2173"/>
                    <a:pt x="14456" y="1655"/>
                    <a:pt x="14079" y="1209"/>
                  </a:cubicBezTo>
                  <a:cubicBezTo>
                    <a:pt x="13601" y="649"/>
                    <a:pt x="12954" y="263"/>
                    <a:pt x="12240" y="99"/>
                  </a:cubicBezTo>
                  <a:cubicBezTo>
                    <a:pt x="11966" y="34"/>
                    <a:pt x="11683" y="1"/>
                    <a:pt x="11401" y="1"/>
                  </a:cubicBezTo>
                  <a:close/>
                </a:path>
              </a:pathLst>
            </a:custGeom>
            <a:solidFill>
              <a:srgbClr val="274263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6600875" y="3223775"/>
              <a:ext cx="621350" cy="538225"/>
            </a:xfrm>
            <a:custGeom>
              <a:avLst/>
              <a:gdLst/>
              <a:ahLst/>
              <a:cxnLst/>
              <a:rect l="l" t="t" r="r" b="b"/>
              <a:pathLst>
                <a:path w="24854" h="21529" extrusionOk="0">
                  <a:moveTo>
                    <a:pt x="11401" y="0"/>
                  </a:moveTo>
                  <a:cubicBezTo>
                    <a:pt x="10969" y="0"/>
                    <a:pt x="10537" y="78"/>
                    <a:pt x="10136" y="239"/>
                  </a:cubicBezTo>
                  <a:cubicBezTo>
                    <a:pt x="9475" y="503"/>
                    <a:pt x="8921" y="979"/>
                    <a:pt x="8538" y="1580"/>
                  </a:cubicBezTo>
                  <a:cubicBezTo>
                    <a:pt x="8158" y="2168"/>
                    <a:pt x="7950" y="2873"/>
                    <a:pt x="7971" y="3574"/>
                  </a:cubicBezTo>
                  <a:lnTo>
                    <a:pt x="7971" y="3589"/>
                  </a:lnTo>
                  <a:cubicBezTo>
                    <a:pt x="7694" y="3608"/>
                    <a:pt x="7423" y="3696"/>
                    <a:pt x="7199" y="3851"/>
                  </a:cubicBezTo>
                  <a:cubicBezTo>
                    <a:pt x="7086" y="3928"/>
                    <a:pt x="6986" y="4022"/>
                    <a:pt x="6901" y="4129"/>
                  </a:cubicBezTo>
                  <a:cubicBezTo>
                    <a:pt x="6494" y="3329"/>
                    <a:pt x="5682" y="2786"/>
                    <a:pt x="4800" y="2630"/>
                  </a:cubicBezTo>
                  <a:cubicBezTo>
                    <a:pt x="4622" y="2599"/>
                    <a:pt x="4444" y="2584"/>
                    <a:pt x="4267" y="2584"/>
                  </a:cubicBezTo>
                  <a:cubicBezTo>
                    <a:pt x="3401" y="2584"/>
                    <a:pt x="2558" y="2940"/>
                    <a:pt x="1880" y="3483"/>
                  </a:cubicBezTo>
                  <a:cubicBezTo>
                    <a:pt x="1047" y="4152"/>
                    <a:pt x="465" y="5122"/>
                    <a:pt x="228" y="6164"/>
                  </a:cubicBezTo>
                  <a:cubicBezTo>
                    <a:pt x="0" y="7180"/>
                    <a:pt x="103" y="8254"/>
                    <a:pt x="576" y="9190"/>
                  </a:cubicBezTo>
                  <a:cubicBezTo>
                    <a:pt x="1013" y="10062"/>
                    <a:pt x="1744" y="10799"/>
                    <a:pt x="2637" y="11204"/>
                  </a:cubicBezTo>
                  <a:cubicBezTo>
                    <a:pt x="2677" y="11223"/>
                    <a:pt x="2720" y="11238"/>
                    <a:pt x="2760" y="11257"/>
                  </a:cubicBezTo>
                  <a:cubicBezTo>
                    <a:pt x="2411" y="11603"/>
                    <a:pt x="2562" y="12327"/>
                    <a:pt x="3007" y="12530"/>
                  </a:cubicBezTo>
                  <a:cubicBezTo>
                    <a:pt x="2189" y="13371"/>
                    <a:pt x="2155" y="14708"/>
                    <a:pt x="2605" y="15752"/>
                  </a:cubicBezTo>
                  <a:cubicBezTo>
                    <a:pt x="2862" y="16349"/>
                    <a:pt x="3284" y="16843"/>
                    <a:pt x="3826" y="17205"/>
                  </a:cubicBezTo>
                  <a:cubicBezTo>
                    <a:pt x="4433" y="17612"/>
                    <a:pt x="5147" y="17834"/>
                    <a:pt x="5872" y="17917"/>
                  </a:cubicBezTo>
                  <a:cubicBezTo>
                    <a:pt x="6100" y="17944"/>
                    <a:pt x="6329" y="17956"/>
                    <a:pt x="6558" y="17956"/>
                  </a:cubicBezTo>
                  <a:cubicBezTo>
                    <a:pt x="7086" y="17956"/>
                    <a:pt x="7615" y="17890"/>
                    <a:pt x="8131" y="17772"/>
                  </a:cubicBezTo>
                  <a:lnTo>
                    <a:pt x="8131" y="17772"/>
                  </a:lnTo>
                  <a:cubicBezTo>
                    <a:pt x="7869" y="18501"/>
                    <a:pt x="8050" y="19349"/>
                    <a:pt x="8561" y="19931"/>
                  </a:cubicBezTo>
                  <a:cubicBezTo>
                    <a:pt x="8941" y="20364"/>
                    <a:pt x="9477" y="20573"/>
                    <a:pt x="10024" y="20573"/>
                  </a:cubicBezTo>
                  <a:cubicBezTo>
                    <a:pt x="10319" y="20573"/>
                    <a:pt x="10616" y="20513"/>
                    <a:pt x="10895" y="20394"/>
                  </a:cubicBezTo>
                  <a:cubicBezTo>
                    <a:pt x="11313" y="20217"/>
                    <a:pt x="11675" y="19910"/>
                    <a:pt x="11896" y="19513"/>
                  </a:cubicBezTo>
                  <a:cubicBezTo>
                    <a:pt x="12216" y="20104"/>
                    <a:pt x="12706" y="20594"/>
                    <a:pt x="13282" y="20941"/>
                  </a:cubicBezTo>
                  <a:cubicBezTo>
                    <a:pt x="13881" y="21299"/>
                    <a:pt x="14577" y="21510"/>
                    <a:pt x="15277" y="21527"/>
                  </a:cubicBezTo>
                  <a:cubicBezTo>
                    <a:pt x="15306" y="21528"/>
                    <a:pt x="15336" y="21528"/>
                    <a:pt x="15365" y="21528"/>
                  </a:cubicBezTo>
                  <a:cubicBezTo>
                    <a:pt x="16045" y="21528"/>
                    <a:pt x="16712" y="21341"/>
                    <a:pt x="17284" y="20975"/>
                  </a:cubicBezTo>
                  <a:cubicBezTo>
                    <a:pt x="17883" y="20594"/>
                    <a:pt x="18375" y="20040"/>
                    <a:pt x="18697" y="19409"/>
                  </a:cubicBezTo>
                  <a:cubicBezTo>
                    <a:pt x="18910" y="18991"/>
                    <a:pt x="19055" y="18535"/>
                    <a:pt x="19110" y="18068"/>
                  </a:cubicBezTo>
                  <a:cubicBezTo>
                    <a:pt x="19476" y="18127"/>
                    <a:pt x="19845" y="18161"/>
                    <a:pt x="20213" y="18161"/>
                  </a:cubicBezTo>
                  <a:cubicBezTo>
                    <a:pt x="20647" y="18161"/>
                    <a:pt x="21080" y="18114"/>
                    <a:pt x="21504" y="18005"/>
                  </a:cubicBezTo>
                  <a:cubicBezTo>
                    <a:pt x="22260" y="17808"/>
                    <a:pt x="22985" y="17395"/>
                    <a:pt x="23482" y="16788"/>
                  </a:cubicBezTo>
                  <a:cubicBezTo>
                    <a:pt x="24025" y="16121"/>
                    <a:pt x="24247" y="15255"/>
                    <a:pt x="24291" y="14411"/>
                  </a:cubicBezTo>
                  <a:cubicBezTo>
                    <a:pt x="24330" y="13689"/>
                    <a:pt x="24225" y="12952"/>
                    <a:pt x="23957" y="12280"/>
                  </a:cubicBezTo>
                  <a:cubicBezTo>
                    <a:pt x="23693" y="11622"/>
                    <a:pt x="23266" y="11027"/>
                    <a:pt x="22672" y="10629"/>
                  </a:cubicBezTo>
                  <a:cubicBezTo>
                    <a:pt x="22650" y="10616"/>
                    <a:pt x="22633" y="10601"/>
                    <a:pt x="22612" y="10588"/>
                  </a:cubicBezTo>
                  <a:cubicBezTo>
                    <a:pt x="23126" y="10569"/>
                    <a:pt x="23618" y="10303"/>
                    <a:pt x="23965" y="9921"/>
                  </a:cubicBezTo>
                  <a:cubicBezTo>
                    <a:pt x="24368" y="9480"/>
                    <a:pt x="24583" y="8896"/>
                    <a:pt x="24681" y="8314"/>
                  </a:cubicBezTo>
                  <a:cubicBezTo>
                    <a:pt x="24854" y="7304"/>
                    <a:pt x="24709" y="6260"/>
                    <a:pt x="24291" y="5324"/>
                  </a:cubicBezTo>
                  <a:cubicBezTo>
                    <a:pt x="23884" y="4406"/>
                    <a:pt x="23207" y="3598"/>
                    <a:pt x="22329" y="3099"/>
                  </a:cubicBezTo>
                  <a:cubicBezTo>
                    <a:pt x="21682" y="2731"/>
                    <a:pt x="20945" y="2555"/>
                    <a:pt x="20205" y="2555"/>
                  </a:cubicBezTo>
                  <a:cubicBezTo>
                    <a:pt x="19982" y="2555"/>
                    <a:pt x="19758" y="2571"/>
                    <a:pt x="19537" y="2603"/>
                  </a:cubicBezTo>
                  <a:cubicBezTo>
                    <a:pt x="18597" y="2735"/>
                    <a:pt x="17683" y="3172"/>
                    <a:pt x="17043" y="3881"/>
                  </a:cubicBezTo>
                  <a:cubicBezTo>
                    <a:pt x="17001" y="3928"/>
                    <a:pt x="16958" y="3979"/>
                    <a:pt x="16918" y="4030"/>
                  </a:cubicBezTo>
                  <a:cubicBezTo>
                    <a:pt x="16915" y="4030"/>
                    <a:pt x="16913" y="4030"/>
                    <a:pt x="16913" y="4026"/>
                  </a:cubicBezTo>
                  <a:lnTo>
                    <a:pt x="16911" y="4026"/>
                  </a:lnTo>
                  <a:cubicBezTo>
                    <a:pt x="16894" y="4020"/>
                    <a:pt x="16881" y="4011"/>
                    <a:pt x="16869" y="4003"/>
                  </a:cubicBezTo>
                  <a:lnTo>
                    <a:pt x="16864" y="4001"/>
                  </a:lnTo>
                  <a:cubicBezTo>
                    <a:pt x="16860" y="3994"/>
                    <a:pt x="16851" y="3990"/>
                    <a:pt x="16847" y="3984"/>
                  </a:cubicBezTo>
                  <a:cubicBezTo>
                    <a:pt x="16841" y="3979"/>
                    <a:pt x="16837" y="3973"/>
                    <a:pt x="16830" y="3967"/>
                  </a:cubicBezTo>
                  <a:cubicBezTo>
                    <a:pt x="16819" y="3952"/>
                    <a:pt x="16811" y="3939"/>
                    <a:pt x="16807" y="3924"/>
                  </a:cubicBezTo>
                  <a:lnTo>
                    <a:pt x="16805" y="3920"/>
                  </a:lnTo>
                  <a:lnTo>
                    <a:pt x="16796" y="3896"/>
                  </a:lnTo>
                  <a:cubicBezTo>
                    <a:pt x="16794" y="3883"/>
                    <a:pt x="16790" y="3873"/>
                    <a:pt x="16788" y="3860"/>
                  </a:cubicBezTo>
                  <a:cubicBezTo>
                    <a:pt x="16785" y="3841"/>
                    <a:pt x="16785" y="3822"/>
                    <a:pt x="16788" y="3802"/>
                  </a:cubicBezTo>
                  <a:cubicBezTo>
                    <a:pt x="16790" y="3792"/>
                    <a:pt x="16790" y="3781"/>
                    <a:pt x="16794" y="3770"/>
                  </a:cubicBezTo>
                  <a:cubicBezTo>
                    <a:pt x="16805" y="3732"/>
                    <a:pt x="16790" y="3687"/>
                    <a:pt x="16764" y="3660"/>
                  </a:cubicBezTo>
                  <a:cubicBezTo>
                    <a:pt x="16704" y="3359"/>
                    <a:pt x="16542" y="3078"/>
                    <a:pt x="16304" y="2884"/>
                  </a:cubicBezTo>
                  <a:cubicBezTo>
                    <a:pt x="16067" y="2692"/>
                    <a:pt x="15780" y="2595"/>
                    <a:pt x="15482" y="2595"/>
                  </a:cubicBezTo>
                  <a:cubicBezTo>
                    <a:pt x="15399" y="2595"/>
                    <a:pt x="15316" y="2602"/>
                    <a:pt x="15232" y="2618"/>
                  </a:cubicBezTo>
                  <a:cubicBezTo>
                    <a:pt x="15125" y="2637"/>
                    <a:pt x="15021" y="2671"/>
                    <a:pt x="14923" y="2720"/>
                  </a:cubicBezTo>
                  <a:cubicBezTo>
                    <a:pt x="14727" y="2172"/>
                    <a:pt x="14456" y="1654"/>
                    <a:pt x="14079" y="1209"/>
                  </a:cubicBezTo>
                  <a:cubicBezTo>
                    <a:pt x="13601" y="648"/>
                    <a:pt x="12954" y="263"/>
                    <a:pt x="12240" y="98"/>
                  </a:cubicBezTo>
                  <a:cubicBezTo>
                    <a:pt x="11966" y="34"/>
                    <a:pt x="11683" y="0"/>
                    <a:pt x="11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6669375" y="3345500"/>
              <a:ext cx="484600" cy="668100"/>
            </a:xfrm>
            <a:custGeom>
              <a:avLst/>
              <a:gdLst/>
              <a:ahLst/>
              <a:cxnLst/>
              <a:rect l="l" t="t" r="r" b="b"/>
              <a:pathLst>
                <a:path w="19384" h="26724" extrusionOk="0">
                  <a:moveTo>
                    <a:pt x="11107" y="1"/>
                  </a:moveTo>
                  <a:cubicBezTo>
                    <a:pt x="11090" y="1"/>
                    <a:pt x="11072" y="3"/>
                    <a:pt x="11053" y="8"/>
                  </a:cubicBezTo>
                  <a:cubicBezTo>
                    <a:pt x="10957" y="31"/>
                    <a:pt x="10904" y="123"/>
                    <a:pt x="10876" y="210"/>
                  </a:cubicBezTo>
                  <a:cubicBezTo>
                    <a:pt x="10846" y="302"/>
                    <a:pt x="10829" y="398"/>
                    <a:pt x="10793" y="485"/>
                  </a:cubicBezTo>
                  <a:cubicBezTo>
                    <a:pt x="10721" y="660"/>
                    <a:pt x="10606" y="815"/>
                    <a:pt x="10474" y="947"/>
                  </a:cubicBezTo>
                  <a:cubicBezTo>
                    <a:pt x="10137" y="1286"/>
                    <a:pt x="9689" y="1474"/>
                    <a:pt x="9252" y="1649"/>
                  </a:cubicBezTo>
                  <a:cubicBezTo>
                    <a:pt x="9240" y="1421"/>
                    <a:pt x="9227" y="1188"/>
                    <a:pt x="9214" y="958"/>
                  </a:cubicBezTo>
                  <a:cubicBezTo>
                    <a:pt x="9205" y="820"/>
                    <a:pt x="9197" y="685"/>
                    <a:pt x="9188" y="547"/>
                  </a:cubicBezTo>
                  <a:cubicBezTo>
                    <a:pt x="9182" y="425"/>
                    <a:pt x="9193" y="287"/>
                    <a:pt x="9150" y="174"/>
                  </a:cubicBezTo>
                  <a:cubicBezTo>
                    <a:pt x="9105" y="55"/>
                    <a:pt x="9007" y="2"/>
                    <a:pt x="8906" y="2"/>
                  </a:cubicBezTo>
                  <a:cubicBezTo>
                    <a:pt x="8792" y="2"/>
                    <a:pt x="8674" y="69"/>
                    <a:pt x="8617" y="184"/>
                  </a:cubicBezTo>
                  <a:cubicBezTo>
                    <a:pt x="8564" y="293"/>
                    <a:pt x="8564" y="415"/>
                    <a:pt x="8566" y="536"/>
                  </a:cubicBezTo>
                  <a:cubicBezTo>
                    <a:pt x="8568" y="670"/>
                    <a:pt x="8570" y="809"/>
                    <a:pt x="8575" y="945"/>
                  </a:cubicBezTo>
                  <a:cubicBezTo>
                    <a:pt x="8579" y="1229"/>
                    <a:pt x="8581" y="1510"/>
                    <a:pt x="8587" y="1789"/>
                  </a:cubicBezTo>
                  <a:cubicBezTo>
                    <a:pt x="8596" y="2337"/>
                    <a:pt x="8609" y="2880"/>
                    <a:pt x="8613" y="3426"/>
                  </a:cubicBezTo>
                  <a:cubicBezTo>
                    <a:pt x="8617" y="3641"/>
                    <a:pt x="8611" y="3863"/>
                    <a:pt x="8547" y="4070"/>
                  </a:cubicBezTo>
                  <a:cubicBezTo>
                    <a:pt x="8485" y="4266"/>
                    <a:pt x="8362" y="4421"/>
                    <a:pt x="8185" y="4526"/>
                  </a:cubicBezTo>
                  <a:cubicBezTo>
                    <a:pt x="7995" y="4641"/>
                    <a:pt x="7782" y="4698"/>
                    <a:pt x="7573" y="4758"/>
                  </a:cubicBezTo>
                  <a:cubicBezTo>
                    <a:pt x="7311" y="4833"/>
                    <a:pt x="7047" y="4909"/>
                    <a:pt x="6787" y="4984"/>
                  </a:cubicBezTo>
                  <a:lnTo>
                    <a:pt x="6446" y="5082"/>
                  </a:lnTo>
                  <a:cubicBezTo>
                    <a:pt x="6380" y="4773"/>
                    <a:pt x="6316" y="4462"/>
                    <a:pt x="6258" y="4151"/>
                  </a:cubicBezTo>
                  <a:cubicBezTo>
                    <a:pt x="6117" y="3375"/>
                    <a:pt x="6011" y="2595"/>
                    <a:pt x="5938" y="1808"/>
                  </a:cubicBezTo>
                  <a:cubicBezTo>
                    <a:pt x="5934" y="1742"/>
                    <a:pt x="5892" y="1702"/>
                    <a:pt x="5825" y="1693"/>
                  </a:cubicBezTo>
                  <a:cubicBezTo>
                    <a:pt x="5734" y="1683"/>
                    <a:pt x="5646" y="1672"/>
                    <a:pt x="5555" y="1661"/>
                  </a:cubicBezTo>
                  <a:cubicBezTo>
                    <a:pt x="5552" y="1661"/>
                    <a:pt x="5549" y="1661"/>
                    <a:pt x="5546" y="1661"/>
                  </a:cubicBezTo>
                  <a:cubicBezTo>
                    <a:pt x="5511" y="1661"/>
                    <a:pt x="5476" y="1685"/>
                    <a:pt x="5457" y="1719"/>
                  </a:cubicBezTo>
                  <a:cubicBezTo>
                    <a:pt x="5435" y="1711"/>
                    <a:pt x="5412" y="1707"/>
                    <a:pt x="5390" y="1707"/>
                  </a:cubicBezTo>
                  <a:cubicBezTo>
                    <a:pt x="5306" y="1707"/>
                    <a:pt x="5228" y="1766"/>
                    <a:pt x="5182" y="1857"/>
                  </a:cubicBezTo>
                  <a:cubicBezTo>
                    <a:pt x="5103" y="2021"/>
                    <a:pt x="5143" y="2188"/>
                    <a:pt x="5167" y="2360"/>
                  </a:cubicBezTo>
                  <a:cubicBezTo>
                    <a:pt x="5222" y="2759"/>
                    <a:pt x="5276" y="3157"/>
                    <a:pt x="5331" y="3556"/>
                  </a:cubicBezTo>
                  <a:cubicBezTo>
                    <a:pt x="5399" y="4046"/>
                    <a:pt x="5467" y="4536"/>
                    <a:pt x="5533" y="5026"/>
                  </a:cubicBezTo>
                  <a:cubicBezTo>
                    <a:pt x="4962" y="4805"/>
                    <a:pt x="4383" y="4555"/>
                    <a:pt x="3929" y="4142"/>
                  </a:cubicBezTo>
                  <a:cubicBezTo>
                    <a:pt x="3667" y="3908"/>
                    <a:pt x="3460" y="3626"/>
                    <a:pt x="3332" y="3298"/>
                  </a:cubicBezTo>
                  <a:cubicBezTo>
                    <a:pt x="3189" y="2936"/>
                    <a:pt x="3125" y="2552"/>
                    <a:pt x="3057" y="2171"/>
                  </a:cubicBezTo>
                  <a:cubicBezTo>
                    <a:pt x="2980" y="1742"/>
                    <a:pt x="2887" y="1310"/>
                    <a:pt x="2678" y="922"/>
                  </a:cubicBezTo>
                  <a:cubicBezTo>
                    <a:pt x="2657" y="883"/>
                    <a:pt x="2622" y="867"/>
                    <a:pt x="2587" y="867"/>
                  </a:cubicBezTo>
                  <a:cubicBezTo>
                    <a:pt x="2568" y="867"/>
                    <a:pt x="2550" y="871"/>
                    <a:pt x="2533" y="879"/>
                  </a:cubicBezTo>
                  <a:cubicBezTo>
                    <a:pt x="2529" y="879"/>
                    <a:pt x="2526" y="875"/>
                    <a:pt x="2524" y="875"/>
                  </a:cubicBezTo>
                  <a:cubicBezTo>
                    <a:pt x="2519" y="874"/>
                    <a:pt x="2514" y="874"/>
                    <a:pt x="2509" y="874"/>
                  </a:cubicBezTo>
                  <a:cubicBezTo>
                    <a:pt x="2494" y="874"/>
                    <a:pt x="2479" y="877"/>
                    <a:pt x="2465" y="883"/>
                  </a:cubicBezTo>
                  <a:cubicBezTo>
                    <a:pt x="2443" y="892"/>
                    <a:pt x="2420" y="911"/>
                    <a:pt x="2409" y="932"/>
                  </a:cubicBezTo>
                  <a:cubicBezTo>
                    <a:pt x="2396" y="958"/>
                    <a:pt x="2386" y="986"/>
                    <a:pt x="2377" y="1011"/>
                  </a:cubicBezTo>
                  <a:cubicBezTo>
                    <a:pt x="2369" y="1039"/>
                    <a:pt x="2367" y="1065"/>
                    <a:pt x="2362" y="1094"/>
                  </a:cubicBezTo>
                  <a:cubicBezTo>
                    <a:pt x="2356" y="1143"/>
                    <a:pt x="2362" y="1190"/>
                    <a:pt x="2373" y="1239"/>
                  </a:cubicBezTo>
                  <a:cubicBezTo>
                    <a:pt x="2377" y="1261"/>
                    <a:pt x="2394" y="1282"/>
                    <a:pt x="2409" y="1297"/>
                  </a:cubicBezTo>
                  <a:cubicBezTo>
                    <a:pt x="2407" y="1425"/>
                    <a:pt x="2420" y="1553"/>
                    <a:pt x="2443" y="1678"/>
                  </a:cubicBezTo>
                  <a:cubicBezTo>
                    <a:pt x="2486" y="1923"/>
                    <a:pt x="2554" y="2166"/>
                    <a:pt x="2612" y="2412"/>
                  </a:cubicBezTo>
                  <a:cubicBezTo>
                    <a:pt x="2714" y="2840"/>
                    <a:pt x="2814" y="3268"/>
                    <a:pt x="2919" y="3697"/>
                  </a:cubicBezTo>
                  <a:cubicBezTo>
                    <a:pt x="2570" y="3875"/>
                    <a:pt x="2191" y="4053"/>
                    <a:pt x="1795" y="4053"/>
                  </a:cubicBezTo>
                  <a:cubicBezTo>
                    <a:pt x="1752" y="4053"/>
                    <a:pt x="1709" y="4050"/>
                    <a:pt x="1665" y="4046"/>
                  </a:cubicBezTo>
                  <a:cubicBezTo>
                    <a:pt x="1226" y="4003"/>
                    <a:pt x="883" y="3675"/>
                    <a:pt x="468" y="3558"/>
                  </a:cubicBezTo>
                  <a:cubicBezTo>
                    <a:pt x="413" y="3543"/>
                    <a:pt x="354" y="3531"/>
                    <a:pt x="296" y="3531"/>
                  </a:cubicBezTo>
                  <a:cubicBezTo>
                    <a:pt x="245" y="3531"/>
                    <a:pt x="194" y="3541"/>
                    <a:pt x="148" y="3567"/>
                  </a:cubicBezTo>
                  <a:cubicBezTo>
                    <a:pt x="52" y="3622"/>
                    <a:pt x="1" y="3735"/>
                    <a:pt x="31" y="3842"/>
                  </a:cubicBezTo>
                  <a:cubicBezTo>
                    <a:pt x="88" y="4065"/>
                    <a:pt x="350" y="4172"/>
                    <a:pt x="529" y="4278"/>
                  </a:cubicBezTo>
                  <a:cubicBezTo>
                    <a:pt x="738" y="4400"/>
                    <a:pt x="947" y="4532"/>
                    <a:pt x="1171" y="4628"/>
                  </a:cubicBezTo>
                  <a:cubicBezTo>
                    <a:pt x="1354" y="4707"/>
                    <a:pt x="1547" y="4748"/>
                    <a:pt x="1747" y="4748"/>
                  </a:cubicBezTo>
                  <a:cubicBezTo>
                    <a:pt x="1795" y="4748"/>
                    <a:pt x="1844" y="4746"/>
                    <a:pt x="1893" y="4741"/>
                  </a:cubicBezTo>
                  <a:cubicBezTo>
                    <a:pt x="2175" y="4715"/>
                    <a:pt x="2450" y="4628"/>
                    <a:pt x="2720" y="4547"/>
                  </a:cubicBezTo>
                  <a:cubicBezTo>
                    <a:pt x="2859" y="4506"/>
                    <a:pt x="2997" y="4468"/>
                    <a:pt x="3134" y="4425"/>
                  </a:cubicBezTo>
                  <a:cubicBezTo>
                    <a:pt x="3157" y="4485"/>
                    <a:pt x="3187" y="4547"/>
                    <a:pt x="3217" y="4607"/>
                  </a:cubicBezTo>
                  <a:cubicBezTo>
                    <a:pt x="3317" y="4798"/>
                    <a:pt x="3451" y="4971"/>
                    <a:pt x="3598" y="5129"/>
                  </a:cubicBezTo>
                  <a:cubicBezTo>
                    <a:pt x="3903" y="5451"/>
                    <a:pt x="4276" y="5706"/>
                    <a:pt x="4636" y="5964"/>
                  </a:cubicBezTo>
                  <a:cubicBezTo>
                    <a:pt x="5016" y="6237"/>
                    <a:pt x="5393" y="6505"/>
                    <a:pt x="5772" y="6774"/>
                  </a:cubicBezTo>
                  <a:cubicBezTo>
                    <a:pt x="5787" y="6883"/>
                    <a:pt x="5806" y="6994"/>
                    <a:pt x="5825" y="7102"/>
                  </a:cubicBezTo>
                  <a:cubicBezTo>
                    <a:pt x="5857" y="7277"/>
                    <a:pt x="5904" y="7452"/>
                    <a:pt x="5987" y="7612"/>
                  </a:cubicBezTo>
                  <a:cubicBezTo>
                    <a:pt x="6060" y="7750"/>
                    <a:pt x="6160" y="7872"/>
                    <a:pt x="6273" y="7978"/>
                  </a:cubicBezTo>
                  <a:cubicBezTo>
                    <a:pt x="6499" y="8191"/>
                    <a:pt x="6774" y="8343"/>
                    <a:pt x="7034" y="8509"/>
                  </a:cubicBezTo>
                  <a:cubicBezTo>
                    <a:pt x="7292" y="8671"/>
                    <a:pt x="7533" y="8860"/>
                    <a:pt x="7746" y="9078"/>
                  </a:cubicBezTo>
                  <a:cubicBezTo>
                    <a:pt x="7948" y="9287"/>
                    <a:pt x="8127" y="9521"/>
                    <a:pt x="8278" y="9768"/>
                  </a:cubicBezTo>
                  <a:cubicBezTo>
                    <a:pt x="8261" y="9760"/>
                    <a:pt x="8249" y="9749"/>
                    <a:pt x="8234" y="9741"/>
                  </a:cubicBezTo>
                  <a:cubicBezTo>
                    <a:pt x="8108" y="9666"/>
                    <a:pt x="7982" y="9587"/>
                    <a:pt x="7846" y="9532"/>
                  </a:cubicBezTo>
                  <a:cubicBezTo>
                    <a:pt x="7712" y="9472"/>
                    <a:pt x="7573" y="9434"/>
                    <a:pt x="7428" y="9404"/>
                  </a:cubicBezTo>
                  <a:cubicBezTo>
                    <a:pt x="7236" y="9367"/>
                    <a:pt x="7042" y="9354"/>
                    <a:pt x="6847" y="9354"/>
                  </a:cubicBezTo>
                  <a:cubicBezTo>
                    <a:pt x="6734" y="9354"/>
                    <a:pt x="6622" y="9358"/>
                    <a:pt x="6510" y="9366"/>
                  </a:cubicBezTo>
                  <a:cubicBezTo>
                    <a:pt x="6181" y="9385"/>
                    <a:pt x="5857" y="9417"/>
                    <a:pt x="5531" y="9444"/>
                  </a:cubicBezTo>
                  <a:cubicBezTo>
                    <a:pt x="4849" y="9500"/>
                    <a:pt x="4167" y="9566"/>
                    <a:pt x="3485" y="9608"/>
                  </a:cubicBezTo>
                  <a:cubicBezTo>
                    <a:pt x="3418" y="9613"/>
                    <a:pt x="3347" y="9616"/>
                    <a:pt x="3277" y="9616"/>
                  </a:cubicBezTo>
                  <a:cubicBezTo>
                    <a:pt x="3075" y="9616"/>
                    <a:pt x="2870" y="9588"/>
                    <a:pt x="2708" y="9468"/>
                  </a:cubicBezTo>
                  <a:cubicBezTo>
                    <a:pt x="2535" y="9338"/>
                    <a:pt x="2443" y="9125"/>
                    <a:pt x="2364" y="8929"/>
                  </a:cubicBezTo>
                  <a:cubicBezTo>
                    <a:pt x="2271" y="8705"/>
                    <a:pt x="2177" y="8470"/>
                    <a:pt x="1996" y="8300"/>
                  </a:cubicBezTo>
                  <a:cubicBezTo>
                    <a:pt x="1924" y="8233"/>
                    <a:pt x="1828" y="8170"/>
                    <a:pt x="1732" y="8170"/>
                  </a:cubicBezTo>
                  <a:cubicBezTo>
                    <a:pt x="1690" y="8170"/>
                    <a:pt x="1648" y="8182"/>
                    <a:pt x="1608" y="8210"/>
                  </a:cubicBezTo>
                  <a:cubicBezTo>
                    <a:pt x="1499" y="8285"/>
                    <a:pt x="1482" y="8428"/>
                    <a:pt x="1499" y="8547"/>
                  </a:cubicBezTo>
                  <a:cubicBezTo>
                    <a:pt x="1531" y="8814"/>
                    <a:pt x="1597" y="9088"/>
                    <a:pt x="1691" y="9340"/>
                  </a:cubicBezTo>
                  <a:cubicBezTo>
                    <a:pt x="1783" y="9591"/>
                    <a:pt x="1919" y="9837"/>
                    <a:pt x="2130" y="10016"/>
                  </a:cubicBezTo>
                  <a:cubicBezTo>
                    <a:pt x="2586" y="10401"/>
                    <a:pt x="3230" y="10429"/>
                    <a:pt x="3794" y="10487"/>
                  </a:cubicBezTo>
                  <a:cubicBezTo>
                    <a:pt x="4135" y="10523"/>
                    <a:pt x="4474" y="10550"/>
                    <a:pt x="4817" y="10550"/>
                  </a:cubicBezTo>
                  <a:cubicBezTo>
                    <a:pt x="5145" y="10550"/>
                    <a:pt x="5470" y="10527"/>
                    <a:pt x="5797" y="10527"/>
                  </a:cubicBezTo>
                  <a:cubicBezTo>
                    <a:pt x="5811" y="10527"/>
                    <a:pt x="5825" y="10527"/>
                    <a:pt x="5838" y="10527"/>
                  </a:cubicBezTo>
                  <a:cubicBezTo>
                    <a:pt x="6141" y="10529"/>
                    <a:pt x="6448" y="10555"/>
                    <a:pt x="6742" y="10642"/>
                  </a:cubicBezTo>
                  <a:cubicBezTo>
                    <a:pt x="6981" y="10715"/>
                    <a:pt x="7211" y="10823"/>
                    <a:pt x="7417" y="10962"/>
                  </a:cubicBezTo>
                  <a:cubicBezTo>
                    <a:pt x="7831" y="11237"/>
                    <a:pt x="8163" y="11631"/>
                    <a:pt x="8366" y="12083"/>
                  </a:cubicBezTo>
                  <a:cubicBezTo>
                    <a:pt x="8411" y="12181"/>
                    <a:pt x="8447" y="12285"/>
                    <a:pt x="8474" y="12392"/>
                  </a:cubicBezTo>
                  <a:lnTo>
                    <a:pt x="8474" y="26611"/>
                  </a:lnTo>
                  <a:cubicBezTo>
                    <a:pt x="8474" y="26685"/>
                    <a:pt x="8532" y="26721"/>
                    <a:pt x="8590" y="26721"/>
                  </a:cubicBezTo>
                  <a:cubicBezTo>
                    <a:pt x="8610" y="26721"/>
                    <a:pt x="8631" y="26716"/>
                    <a:pt x="8649" y="26707"/>
                  </a:cubicBezTo>
                  <a:cubicBezTo>
                    <a:pt x="8664" y="26718"/>
                    <a:pt x="8685" y="26724"/>
                    <a:pt x="8713" y="26724"/>
                  </a:cubicBezTo>
                  <a:lnTo>
                    <a:pt x="13551" y="26724"/>
                  </a:lnTo>
                  <a:cubicBezTo>
                    <a:pt x="13653" y="26724"/>
                    <a:pt x="13685" y="26611"/>
                    <a:pt x="13640" y="26541"/>
                  </a:cubicBezTo>
                  <a:cubicBezTo>
                    <a:pt x="13653" y="26521"/>
                    <a:pt x="13664" y="26500"/>
                    <a:pt x="13664" y="26472"/>
                  </a:cubicBezTo>
                  <a:lnTo>
                    <a:pt x="13664" y="11535"/>
                  </a:lnTo>
                  <a:cubicBezTo>
                    <a:pt x="13668" y="11524"/>
                    <a:pt x="13670" y="11514"/>
                    <a:pt x="13670" y="11499"/>
                  </a:cubicBezTo>
                  <a:cubicBezTo>
                    <a:pt x="13658" y="11105"/>
                    <a:pt x="13658" y="10710"/>
                    <a:pt x="13668" y="10318"/>
                  </a:cubicBezTo>
                  <a:lnTo>
                    <a:pt x="15825" y="9638"/>
                  </a:lnTo>
                  <a:cubicBezTo>
                    <a:pt x="16238" y="9508"/>
                    <a:pt x="16656" y="9385"/>
                    <a:pt x="17057" y="9214"/>
                  </a:cubicBezTo>
                  <a:cubicBezTo>
                    <a:pt x="17238" y="9137"/>
                    <a:pt x="17423" y="9052"/>
                    <a:pt x="17585" y="8939"/>
                  </a:cubicBezTo>
                  <a:cubicBezTo>
                    <a:pt x="17751" y="8822"/>
                    <a:pt x="17873" y="8677"/>
                    <a:pt x="17943" y="8485"/>
                  </a:cubicBezTo>
                  <a:cubicBezTo>
                    <a:pt x="18007" y="8298"/>
                    <a:pt x="18020" y="8089"/>
                    <a:pt x="18037" y="7895"/>
                  </a:cubicBezTo>
                  <a:cubicBezTo>
                    <a:pt x="18054" y="7673"/>
                    <a:pt x="18069" y="7454"/>
                    <a:pt x="18071" y="7232"/>
                  </a:cubicBezTo>
                  <a:cubicBezTo>
                    <a:pt x="18071" y="7177"/>
                    <a:pt x="18073" y="7121"/>
                    <a:pt x="18073" y="7064"/>
                  </a:cubicBezTo>
                  <a:cubicBezTo>
                    <a:pt x="18073" y="7008"/>
                    <a:pt x="18084" y="6942"/>
                    <a:pt x="18069" y="6889"/>
                  </a:cubicBezTo>
                  <a:cubicBezTo>
                    <a:pt x="18046" y="6805"/>
                    <a:pt x="17942" y="6762"/>
                    <a:pt x="17860" y="6762"/>
                  </a:cubicBezTo>
                  <a:cubicBezTo>
                    <a:pt x="17853" y="6762"/>
                    <a:pt x="17846" y="6763"/>
                    <a:pt x="17839" y="6763"/>
                  </a:cubicBezTo>
                  <a:cubicBezTo>
                    <a:pt x="17639" y="6780"/>
                    <a:pt x="17521" y="6953"/>
                    <a:pt x="17506" y="7138"/>
                  </a:cubicBezTo>
                  <a:cubicBezTo>
                    <a:pt x="17498" y="7243"/>
                    <a:pt x="17517" y="7343"/>
                    <a:pt x="17517" y="7445"/>
                  </a:cubicBezTo>
                  <a:cubicBezTo>
                    <a:pt x="17517" y="7522"/>
                    <a:pt x="17509" y="7595"/>
                    <a:pt x="17487" y="7669"/>
                  </a:cubicBezTo>
                  <a:cubicBezTo>
                    <a:pt x="17447" y="7820"/>
                    <a:pt x="17368" y="7965"/>
                    <a:pt x="17266" y="8085"/>
                  </a:cubicBezTo>
                  <a:cubicBezTo>
                    <a:pt x="17031" y="8362"/>
                    <a:pt x="16711" y="8522"/>
                    <a:pt x="16364" y="8600"/>
                  </a:cubicBezTo>
                  <a:cubicBezTo>
                    <a:pt x="15565" y="8788"/>
                    <a:pt x="14725" y="8594"/>
                    <a:pt x="13935" y="8833"/>
                  </a:cubicBezTo>
                  <a:cubicBezTo>
                    <a:pt x="13877" y="8850"/>
                    <a:pt x="13824" y="8871"/>
                    <a:pt x="13768" y="8892"/>
                  </a:cubicBezTo>
                  <a:lnTo>
                    <a:pt x="13792" y="8724"/>
                  </a:lnTo>
                  <a:cubicBezTo>
                    <a:pt x="13834" y="8468"/>
                    <a:pt x="13896" y="8210"/>
                    <a:pt x="14020" y="7980"/>
                  </a:cubicBezTo>
                  <a:cubicBezTo>
                    <a:pt x="14137" y="7763"/>
                    <a:pt x="14305" y="7586"/>
                    <a:pt x="14514" y="7454"/>
                  </a:cubicBezTo>
                  <a:cubicBezTo>
                    <a:pt x="14725" y="7320"/>
                    <a:pt x="14960" y="7226"/>
                    <a:pt x="15192" y="7138"/>
                  </a:cubicBezTo>
                  <a:cubicBezTo>
                    <a:pt x="15458" y="7038"/>
                    <a:pt x="15725" y="6936"/>
                    <a:pt x="15980" y="6810"/>
                  </a:cubicBezTo>
                  <a:cubicBezTo>
                    <a:pt x="16243" y="6682"/>
                    <a:pt x="16498" y="6540"/>
                    <a:pt x="16750" y="6388"/>
                  </a:cubicBezTo>
                  <a:cubicBezTo>
                    <a:pt x="17253" y="6079"/>
                    <a:pt x="17741" y="5738"/>
                    <a:pt x="18218" y="5391"/>
                  </a:cubicBezTo>
                  <a:cubicBezTo>
                    <a:pt x="18446" y="5227"/>
                    <a:pt x="18670" y="5050"/>
                    <a:pt x="18851" y="4833"/>
                  </a:cubicBezTo>
                  <a:cubicBezTo>
                    <a:pt x="19028" y="4622"/>
                    <a:pt x="19158" y="4383"/>
                    <a:pt x="19245" y="4123"/>
                  </a:cubicBezTo>
                  <a:cubicBezTo>
                    <a:pt x="19333" y="3867"/>
                    <a:pt x="19375" y="3599"/>
                    <a:pt x="19384" y="3330"/>
                  </a:cubicBezTo>
                  <a:cubicBezTo>
                    <a:pt x="19380" y="3196"/>
                    <a:pt x="19373" y="3064"/>
                    <a:pt x="19363" y="2934"/>
                  </a:cubicBezTo>
                  <a:cubicBezTo>
                    <a:pt x="19361" y="2895"/>
                    <a:pt x="19361" y="2851"/>
                    <a:pt x="19341" y="2819"/>
                  </a:cubicBezTo>
                  <a:cubicBezTo>
                    <a:pt x="19322" y="2784"/>
                    <a:pt x="19284" y="2765"/>
                    <a:pt x="19248" y="2755"/>
                  </a:cubicBezTo>
                  <a:cubicBezTo>
                    <a:pt x="19229" y="2749"/>
                    <a:pt x="19211" y="2747"/>
                    <a:pt x="19192" y="2747"/>
                  </a:cubicBezTo>
                  <a:cubicBezTo>
                    <a:pt x="19146" y="2747"/>
                    <a:pt x="19100" y="2762"/>
                    <a:pt x="19062" y="2787"/>
                  </a:cubicBezTo>
                  <a:cubicBezTo>
                    <a:pt x="18956" y="2859"/>
                    <a:pt x="18907" y="2978"/>
                    <a:pt x="18875" y="3096"/>
                  </a:cubicBezTo>
                  <a:cubicBezTo>
                    <a:pt x="18847" y="3202"/>
                    <a:pt x="18821" y="3311"/>
                    <a:pt x="18796" y="3420"/>
                  </a:cubicBezTo>
                  <a:cubicBezTo>
                    <a:pt x="18747" y="3628"/>
                    <a:pt x="18700" y="3842"/>
                    <a:pt x="18612" y="4033"/>
                  </a:cubicBezTo>
                  <a:cubicBezTo>
                    <a:pt x="18532" y="4208"/>
                    <a:pt x="18421" y="4362"/>
                    <a:pt x="18246" y="4449"/>
                  </a:cubicBezTo>
                  <a:cubicBezTo>
                    <a:pt x="18198" y="4473"/>
                    <a:pt x="18142" y="4491"/>
                    <a:pt x="18090" y="4491"/>
                  </a:cubicBezTo>
                  <a:cubicBezTo>
                    <a:pt x="18044" y="4491"/>
                    <a:pt x="18002" y="4477"/>
                    <a:pt x="17969" y="4443"/>
                  </a:cubicBezTo>
                  <a:cubicBezTo>
                    <a:pt x="17913" y="4387"/>
                    <a:pt x="17892" y="4283"/>
                    <a:pt x="17884" y="4197"/>
                  </a:cubicBezTo>
                  <a:cubicBezTo>
                    <a:pt x="17871" y="4059"/>
                    <a:pt x="17879" y="3920"/>
                    <a:pt x="17879" y="3782"/>
                  </a:cubicBezTo>
                  <a:lnTo>
                    <a:pt x="17879" y="3302"/>
                  </a:lnTo>
                  <a:lnTo>
                    <a:pt x="17879" y="2343"/>
                  </a:lnTo>
                  <a:lnTo>
                    <a:pt x="17879" y="1864"/>
                  </a:lnTo>
                  <a:cubicBezTo>
                    <a:pt x="17879" y="1800"/>
                    <a:pt x="17826" y="1753"/>
                    <a:pt x="17764" y="1751"/>
                  </a:cubicBezTo>
                  <a:cubicBezTo>
                    <a:pt x="17572" y="1740"/>
                    <a:pt x="17381" y="1730"/>
                    <a:pt x="17191" y="1715"/>
                  </a:cubicBezTo>
                  <a:cubicBezTo>
                    <a:pt x="17190" y="1715"/>
                    <a:pt x="17189" y="1715"/>
                    <a:pt x="17188" y="1715"/>
                  </a:cubicBezTo>
                  <a:cubicBezTo>
                    <a:pt x="17125" y="1715"/>
                    <a:pt x="17078" y="1773"/>
                    <a:pt x="17078" y="1830"/>
                  </a:cubicBezTo>
                  <a:cubicBezTo>
                    <a:pt x="17063" y="2301"/>
                    <a:pt x="17052" y="2774"/>
                    <a:pt x="17035" y="3243"/>
                  </a:cubicBezTo>
                  <a:cubicBezTo>
                    <a:pt x="17018" y="3622"/>
                    <a:pt x="16989" y="4025"/>
                    <a:pt x="16833" y="4379"/>
                  </a:cubicBezTo>
                  <a:cubicBezTo>
                    <a:pt x="16680" y="4717"/>
                    <a:pt x="16420" y="4963"/>
                    <a:pt x="16091" y="5129"/>
                  </a:cubicBezTo>
                  <a:cubicBezTo>
                    <a:pt x="15763" y="5293"/>
                    <a:pt x="15405" y="5380"/>
                    <a:pt x="15056" y="5480"/>
                  </a:cubicBezTo>
                  <a:cubicBezTo>
                    <a:pt x="14672" y="5589"/>
                    <a:pt x="14301" y="5725"/>
                    <a:pt x="13947" y="5909"/>
                  </a:cubicBezTo>
                  <a:cubicBezTo>
                    <a:pt x="13785" y="5994"/>
                    <a:pt x="13628" y="6088"/>
                    <a:pt x="13472" y="6186"/>
                  </a:cubicBezTo>
                  <a:cubicBezTo>
                    <a:pt x="13319" y="5913"/>
                    <a:pt x="13212" y="5615"/>
                    <a:pt x="13163" y="5304"/>
                  </a:cubicBezTo>
                  <a:cubicBezTo>
                    <a:pt x="13148" y="5203"/>
                    <a:pt x="13140" y="5101"/>
                    <a:pt x="13138" y="5001"/>
                  </a:cubicBezTo>
                  <a:cubicBezTo>
                    <a:pt x="13135" y="4899"/>
                    <a:pt x="13135" y="4792"/>
                    <a:pt x="13182" y="4703"/>
                  </a:cubicBezTo>
                  <a:cubicBezTo>
                    <a:pt x="13248" y="4581"/>
                    <a:pt x="13372" y="4526"/>
                    <a:pt x="13504" y="4492"/>
                  </a:cubicBezTo>
                  <a:cubicBezTo>
                    <a:pt x="13662" y="4449"/>
                    <a:pt x="13828" y="4436"/>
                    <a:pt x="13990" y="4411"/>
                  </a:cubicBezTo>
                  <a:cubicBezTo>
                    <a:pt x="14173" y="4385"/>
                    <a:pt x="14350" y="4332"/>
                    <a:pt x="14516" y="4249"/>
                  </a:cubicBezTo>
                  <a:cubicBezTo>
                    <a:pt x="14857" y="4080"/>
                    <a:pt x="15149" y="3797"/>
                    <a:pt x="15311" y="3452"/>
                  </a:cubicBezTo>
                  <a:cubicBezTo>
                    <a:pt x="15514" y="3025"/>
                    <a:pt x="15537" y="2522"/>
                    <a:pt x="15367" y="2081"/>
                  </a:cubicBezTo>
                  <a:cubicBezTo>
                    <a:pt x="15345" y="2028"/>
                    <a:pt x="15303" y="1997"/>
                    <a:pt x="15255" y="1997"/>
                  </a:cubicBezTo>
                  <a:cubicBezTo>
                    <a:pt x="15237" y="1997"/>
                    <a:pt x="15218" y="2002"/>
                    <a:pt x="15198" y="2011"/>
                  </a:cubicBezTo>
                  <a:cubicBezTo>
                    <a:pt x="14915" y="2149"/>
                    <a:pt x="14983" y="2503"/>
                    <a:pt x="14936" y="2759"/>
                  </a:cubicBezTo>
                  <a:cubicBezTo>
                    <a:pt x="14879" y="3057"/>
                    <a:pt x="14653" y="3292"/>
                    <a:pt x="14395" y="3437"/>
                  </a:cubicBezTo>
                  <a:cubicBezTo>
                    <a:pt x="14077" y="3611"/>
                    <a:pt x="13704" y="3680"/>
                    <a:pt x="13351" y="3735"/>
                  </a:cubicBezTo>
                  <a:cubicBezTo>
                    <a:pt x="13312" y="3741"/>
                    <a:pt x="13270" y="3746"/>
                    <a:pt x="13229" y="3746"/>
                  </a:cubicBezTo>
                  <a:cubicBezTo>
                    <a:pt x="13139" y="3746"/>
                    <a:pt x="13053" y="3721"/>
                    <a:pt x="13014" y="3626"/>
                  </a:cubicBezTo>
                  <a:cubicBezTo>
                    <a:pt x="12988" y="3558"/>
                    <a:pt x="12986" y="3488"/>
                    <a:pt x="12982" y="3417"/>
                  </a:cubicBezTo>
                  <a:cubicBezTo>
                    <a:pt x="12980" y="3319"/>
                    <a:pt x="12978" y="3217"/>
                    <a:pt x="12976" y="3119"/>
                  </a:cubicBezTo>
                  <a:cubicBezTo>
                    <a:pt x="12969" y="2912"/>
                    <a:pt x="12965" y="2701"/>
                    <a:pt x="12958" y="2492"/>
                  </a:cubicBezTo>
                  <a:cubicBezTo>
                    <a:pt x="12956" y="2392"/>
                    <a:pt x="12954" y="2288"/>
                    <a:pt x="12950" y="2188"/>
                  </a:cubicBezTo>
                  <a:cubicBezTo>
                    <a:pt x="12950" y="2137"/>
                    <a:pt x="12948" y="2088"/>
                    <a:pt x="12948" y="2039"/>
                  </a:cubicBezTo>
                  <a:cubicBezTo>
                    <a:pt x="12946" y="1979"/>
                    <a:pt x="12956" y="1906"/>
                    <a:pt x="12929" y="1853"/>
                  </a:cubicBezTo>
                  <a:cubicBezTo>
                    <a:pt x="12883" y="1757"/>
                    <a:pt x="12786" y="1715"/>
                    <a:pt x="12687" y="1715"/>
                  </a:cubicBezTo>
                  <a:cubicBezTo>
                    <a:pt x="12639" y="1715"/>
                    <a:pt x="12589" y="1725"/>
                    <a:pt x="12545" y="1744"/>
                  </a:cubicBezTo>
                  <a:cubicBezTo>
                    <a:pt x="12389" y="1817"/>
                    <a:pt x="12338" y="1992"/>
                    <a:pt x="12326" y="2149"/>
                  </a:cubicBezTo>
                  <a:cubicBezTo>
                    <a:pt x="12306" y="2350"/>
                    <a:pt x="12304" y="2552"/>
                    <a:pt x="12296" y="2752"/>
                  </a:cubicBezTo>
                  <a:cubicBezTo>
                    <a:pt x="12285" y="2961"/>
                    <a:pt x="12277" y="3170"/>
                    <a:pt x="12266" y="3381"/>
                  </a:cubicBezTo>
                  <a:cubicBezTo>
                    <a:pt x="12251" y="3743"/>
                    <a:pt x="12232" y="4108"/>
                    <a:pt x="12232" y="4470"/>
                  </a:cubicBezTo>
                  <a:cubicBezTo>
                    <a:pt x="12234" y="5171"/>
                    <a:pt x="12308" y="5887"/>
                    <a:pt x="12626" y="6525"/>
                  </a:cubicBezTo>
                  <a:cubicBezTo>
                    <a:pt x="12660" y="6593"/>
                    <a:pt x="12701" y="6663"/>
                    <a:pt x="12741" y="6729"/>
                  </a:cubicBezTo>
                  <a:cubicBezTo>
                    <a:pt x="12168" y="7200"/>
                    <a:pt x="11654" y="7735"/>
                    <a:pt x="11147" y="8274"/>
                  </a:cubicBezTo>
                  <a:cubicBezTo>
                    <a:pt x="10846" y="8596"/>
                    <a:pt x="10546" y="8916"/>
                    <a:pt x="10243" y="9238"/>
                  </a:cubicBezTo>
                  <a:cubicBezTo>
                    <a:pt x="9996" y="8831"/>
                    <a:pt x="9689" y="8460"/>
                    <a:pt x="9333" y="8146"/>
                  </a:cubicBezTo>
                  <a:cubicBezTo>
                    <a:pt x="8905" y="7765"/>
                    <a:pt x="8417" y="7475"/>
                    <a:pt x="7884" y="7262"/>
                  </a:cubicBezTo>
                  <a:cubicBezTo>
                    <a:pt x="7673" y="7177"/>
                    <a:pt x="7458" y="7096"/>
                    <a:pt x="7264" y="6979"/>
                  </a:cubicBezTo>
                  <a:cubicBezTo>
                    <a:pt x="7300" y="6942"/>
                    <a:pt x="7341" y="6904"/>
                    <a:pt x="7377" y="6868"/>
                  </a:cubicBezTo>
                  <a:cubicBezTo>
                    <a:pt x="7477" y="6772"/>
                    <a:pt x="7575" y="6678"/>
                    <a:pt x="7673" y="6582"/>
                  </a:cubicBezTo>
                  <a:cubicBezTo>
                    <a:pt x="7871" y="6393"/>
                    <a:pt x="8065" y="6205"/>
                    <a:pt x="8261" y="6015"/>
                  </a:cubicBezTo>
                  <a:cubicBezTo>
                    <a:pt x="8432" y="5849"/>
                    <a:pt x="8600" y="5685"/>
                    <a:pt x="8752" y="5504"/>
                  </a:cubicBezTo>
                  <a:cubicBezTo>
                    <a:pt x="8901" y="5325"/>
                    <a:pt x="9039" y="5133"/>
                    <a:pt x="9139" y="4920"/>
                  </a:cubicBezTo>
                  <a:cubicBezTo>
                    <a:pt x="9248" y="4688"/>
                    <a:pt x="9310" y="4443"/>
                    <a:pt x="9342" y="4187"/>
                  </a:cubicBezTo>
                  <a:cubicBezTo>
                    <a:pt x="9402" y="3673"/>
                    <a:pt x="9344" y="3147"/>
                    <a:pt x="9314" y="2631"/>
                  </a:cubicBezTo>
                  <a:cubicBezTo>
                    <a:pt x="9314" y="2625"/>
                    <a:pt x="9314" y="2616"/>
                    <a:pt x="9312" y="2605"/>
                  </a:cubicBezTo>
                  <a:cubicBezTo>
                    <a:pt x="9657" y="2331"/>
                    <a:pt x="10024" y="2077"/>
                    <a:pt x="10401" y="1851"/>
                  </a:cubicBezTo>
                  <a:cubicBezTo>
                    <a:pt x="10755" y="1638"/>
                    <a:pt x="11192" y="1463"/>
                    <a:pt x="11330" y="1033"/>
                  </a:cubicBezTo>
                  <a:cubicBezTo>
                    <a:pt x="11398" y="828"/>
                    <a:pt x="11390" y="604"/>
                    <a:pt x="11371" y="391"/>
                  </a:cubicBezTo>
                  <a:cubicBezTo>
                    <a:pt x="11362" y="297"/>
                    <a:pt x="11356" y="201"/>
                    <a:pt x="11305" y="120"/>
                  </a:cubicBezTo>
                  <a:cubicBezTo>
                    <a:pt x="11261" y="47"/>
                    <a:pt x="11188" y="1"/>
                    <a:pt x="11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2"/>
            <p:cNvSpPr/>
            <p:nvPr/>
          </p:nvSpPr>
          <p:spPr>
            <a:xfrm>
              <a:off x="6979200" y="3661925"/>
              <a:ext cx="23100" cy="121025"/>
            </a:xfrm>
            <a:custGeom>
              <a:avLst/>
              <a:gdLst/>
              <a:ahLst/>
              <a:cxnLst/>
              <a:rect l="l" t="t" r="r" b="b"/>
              <a:pathLst>
                <a:path w="924" h="4841" extrusionOk="0">
                  <a:moveTo>
                    <a:pt x="772" y="1"/>
                  </a:moveTo>
                  <a:cubicBezTo>
                    <a:pt x="733" y="1"/>
                    <a:pt x="692" y="20"/>
                    <a:pt x="674" y="59"/>
                  </a:cubicBezTo>
                  <a:cubicBezTo>
                    <a:pt x="122" y="1205"/>
                    <a:pt x="1" y="2544"/>
                    <a:pt x="320" y="3778"/>
                  </a:cubicBezTo>
                  <a:cubicBezTo>
                    <a:pt x="412" y="4123"/>
                    <a:pt x="536" y="4462"/>
                    <a:pt x="695" y="4784"/>
                  </a:cubicBezTo>
                  <a:cubicBezTo>
                    <a:pt x="714" y="4820"/>
                    <a:pt x="755" y="4840"/>
                    <a:pt x="795" y="4840"/>
                  </a:cubicBezTo>
                  <a:cubicBezTo>
                    <a:pt x="815" y="4840"/>
                    <a:pt x="836" y="4835"/>
                    <a:pt x="853" y="4824"/>
                  </a:cubicBezTo>
                  <a:cubicBezTo>
                    <a:pt x="909" y="4792"/>
                    <a:pt x="924" y="4722"/>
                    <a:pt x="894" y="4666"/>
                  </a:cubicBezTo>
                  <a:cubicBezTo>
                    <a:pt x="359" y="3579"/>
                    <a:pt x="237" y="2301"/>
                    <a:pt x="531" y="1129"/>
                  </a:cubicBezTo>
                  <a:cubicBezTo>
                    <a:pt x="615" y="798"/>
                    <a:pt x="727" y="479"/>
                    <a:pt x="875" y="172"/>
                  </a:cubicBezTo>
                  <a:cubicBezTo>
                    <a:pt x="900" y="116"/>
                    <a:pt x="892" y="48"/>
                    <a:pt x="832" y="16"/>
                  </a:cubicBezTo>
                  <a:cubicBezTo>
                    <a:pt x="814" y="6"/>
                    <a:pt x="793" y="1"/>
                    <a:pt x="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2"/>
            <p:cNvSpPr/>
            <p:nvPr/>
          </p:nvSpPr>
          <p:spPr>
            <a:xfrm>
              <a:off x="6943450" y="3558875"/>
              <a:ext cx="64000" cy="285700"/>
            </a:xfrm>
            <a:custGeom>
              <a:avLst/>
              <a:gdLst/>
              <a:ahLst/>
              <a:cxnLst/>
              <a:rect l="l" t="t" r="r" b="b"/>
              <a:pathLst>
                <a:path w="2560" h="11428" extrusionOk="0">
                  <a:moveTo>
                    <a:pt x="2387" y="1"/>
                  </a:moveTo>
                  <a:cubicBezTo>
                    <a:pt x="2361" y="1"/>
                    <a:pt x="2335" y="10"/>
                    <a:pt x="2311" y="31"/>
                  </a:cubicBezTo>
                  <a:cubicBezTo>
                    <a:pt x="1708" y="564"/>
                    <a:pt x="1205" y="1212"/>
                    <a:pt x="836" y="1926"/>
                  </a:cubicBezTo>
                  <a:cubicBezTo>
                    <a:pt x="438" y="2702"/>
                    <a:pt x="214" y="3541"/>
                    <a:pt x="109" y="4402"/>
                  </a:cubicBezTo>
                  <a:cubicBezTo>
                    <a:pt x="1" y="5302"/>
                    <a:pt x="11" y="6214"/>
                    <a:pt x="52" y="7117"/>
                  </a:cubicBezTo>
                  <a:cubicBezTo>
                    <a:pt x="90" y="7993"/>
                    <a:pt x="193" y="8888"/>
                    <a:pt x="559" y="9696"/>
                  </a:cubicBezTo>
                  <a:cubicBezTo>
                    <a:pt x="862" y="10363"/>
                    <a:pt x="1356" y="10973"/>
                    <a:pt x="2015" y="11309"/>
                  </a:cubicBezTo>
                  <a:cubicBezTo>
                    <a:pt x="2098" y="11352"/>
                    <a:pt x="2183" y="11388"/>
                    <a:pt x="2270" y="11422"/>
                  </a:cubicBezTo>
                  <a:cubicBezTo>
                    <a:pt x="2280" y="11426"/>
                    <a:pt x="2291" y="11428"/>
                    <a:pt x="2301" y="11428"/>
                  </a:cubicBezTo>
                  <a:cubicBezTo>
                    <a:pt x="2350" y="11428"/>
                    <a:pt x="2399" y="11389"/>
                    <a:pt x="2411" y="11344"/>
                  </a:cubicBezTo>
                  <a:cubicBezTo>
                    <a:pt x="2428" y="11280"/>
                    <a:pt x="2388" y="11224"/>
                    <a:pt x="2328" y="11203"/>
                  </a:cubicBezTo>
                  <a:cubicBezTo>
                    <a:pt x="1674" y="10947"/>
                    <a:pt x="1175" y="10397"/>
                    <a:pt x="855" y="9786"/>
                  </a:cubicBezTo>
                  <a:cubicBezTo>
                    <a:pt x="467" y="9042"/>
                    <a:pt x="344" y="8192"/>
                    <a:pt x="293" y="7363"/>
                  </a:cubicBezTo>
                  <a:cubicBezTo>
                    <a:pt x="239" y="6487"/>
                    <a:pt x="224" y="5600"/>
                    <a:pt x="303" y="4724"/>
                  </a:cubicBezTo>
                  <a:cubicBezTo>
                    <a:pt x="378" y="3884"/>
                    <a:pt x="563" y="3047"/>
                    <a:pt x="917" y="2284"/>
                  </a:cubicBezTo>
                  <a:cubicBezTo>
                    <a:pt x="1245" y="1576"/>
                    <a:pt x="1704" y="931"/>
                    <a:pt x="2262" y="389"/>
                  </a:cubicBezTo>
                  <a:cubicBezTo>
                    <a:pt x="2332" y="323"/>
                    <a:pt x="2400" y="259"/>
                    <a:pt x="2473" y="193"/>
                  </a:cubicBezTo>
                  <a:cubicBezTo>
                    <a:pt x="2560" y="117"/>
                    <a:pt x="2478" y="1"/>
                    <a:pt x="2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2"/>
            <p:cNvSpPr/>
            <p:nvPr/>
          </p:nvSpPr>
          <p:spPr>
            <a:xfrm>
              <a:off x="6888550" y="3768075"/>
              <a:ext cx="15025" cy="115775"/>
            </a:xfrm>
            <a:custGeom>
              <a:avLst/>
              <a:gdLst/>
              <a:ahLst/>
              <a:cxnLst/>
              <a:rect l="l" t="t" r="r" b="b"/>
              <a:pathLst>
                <a:path w="601" h="4631" extrusionOk="0">
                  <a:moveTo>
                    <a:pt x="150" y="1"/>
                  </a:moveTo>
                  <a:cubicBezTo>
                    <a:pt x="140" y="1"/>
                    <a:pt x="130" y="2"/>
                    <a:pt x="121" y="5"/>
                  </a:cubicBezTo>
                  <a:cubicBezTo>
                    <a:pt x="55" y="24"/>
                    <a:pt x="31" y="86"/>
                    <a:pt x="42" y="145"/>
                  </a:cubicBezTo>
                  <a:cubicBezTo>
                    <a:pt x="208" y="1275"/>
                    <a:pt x="375" y="2426"/>
                    <a:pt x="228" y="3566"/>
                  </a:cubicBezTo>
                  <a:cubicBezTo>
                    <a:pt x="187" y="3877"/>
                    <a:pt x="121" y="4188"/>
                    <a:pt x="27" y="4489"/>
                  </a:cubicBezTo>
                  <a:cubicBezTo>
                    <a:pt x="0" y="4574"/>
                    <a:pt x="71" y="4630"/>
                    <a:pt x="141" y="4630"/>
                  </a:cubicBezTo>
                  <a:cubicBezTo>
                    <a:pt x="187" y="4630"/>
                    <a:pt x="232" y="4606"/>
                    <a:pt x="249" y="4551"/>
                  </a:cubicBezTo>
                  <a:cubicBezTo>
                    <a:pt x="600" y="3425"/>
                    <a:pt x="545" y="2230"/>
                    <a:pt x="400" y="1072"/>
                  </a:cubicBezTo>
                  <a:cubicBezTo>
                    <a:pt x="362" y="742"/>
                    <a:pt x="313" y="416"/>
                    <a:pt x="262" y="86"/>
                  </a:cubicBezTo>
                  <a:cubicBezTo>
                    <a:pt x="256" y="34"/>
                    <a:pt x="199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6981600" y="3931325"/>
              <a:ext cx="17500" cy="74400"/>
            </a:xfrm>
            <a:custGeom>
              <a:avLst/>
              <a:gdLst/>
              <a:ahLst/>
              <a:cxnLst/>
              <a:rect l="l" t="t" r="r" b="b"/>
              <a:pathLst>
                <a:path w="700" h="2976" extrusionOk="0">
                  <a:moveTo>
                    <a:pt x="125" y="0"/>
                  </a:moveTo>
                  <a:cubicBezTo>
                    <a:pt x="64" y="0"/>
                    <a:pt x="11" y="52"/>
                    <a:pt x="9" y="115"/>
                  </a:cubicBezTo>
                  <a:cubicBezTo>
                    <a:pt x="1" y="1032"/>
                    <a:pt x="20" y="1953"/>
                    <a:pt x="65" y="2865"/>
                  </a:cubicBezTo>
                  <a:cubicBezTo>
                    <a:pt x="69" y="2938"/>
                    <a:pt x="128" y="2976"/>
                    <a:pt x="186" y="2976"/>
                  </a:cubicBezTo>
                  <a:cubicBezTo>
                    <a:pt x="243" y="2976"/>
                    <a:pt x="298" y="2939"/>
                    <a:pt x="295" y="2865"/>
                  </a:cubicBezTo>
                  <a:cubicBezTo>
                    <a:pt x="252" y="2008"/>
                    <a:pt x="233" y="1153"/>
                    <a:pt x="237" y="294"/>
                  </a:cubicBezTo>
                  <a:lnTo>
                    <a:pt x="237" y="294"/>
                  </a:lnTo>
                  <a:cubicBezTo>
                    <a:pt x="329" y="354"/>
                    <a:pt x="403" y="435"/>
                    <a:pt x="455" y="535"/>
                  </a:cubicBezTo>
                  <a:cubicBezTo>
                    <a:pt x="475" y="576"/>
                    <a:pt x="508" y="593"/>
                    <a:pt x="543" y="593"/>
                  </a:cubicBezTo>
                  <a:cubicBezTo>
                    <a:pt x="619" y="593"/>
                    <a:pt x="700" y="509"/>
                    <a:pt x="653" y="418"/>
                  </a:cubicBezTo>
                  <a:cubicBezTo>
                    <a:pt x="553" y="218"/>
                    <a:pt x="369" y="71"/>
                    <a:pt x="156" y="5"/>
                  </a:cubicBezTo>
                  <a:cubicBezTo>
                    <a:pt x="146" y="2"/>
                    <a:pt x="135" y="0"/>
                    <a:pt x="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6941375" y="3825750"/>
              <a:ext cx="60125" cy="182450"/>
            </a:xfrm>
            <a:custGeom>
              <a:avLst/>
              <a:gdLst/>
              <a:ahLst/>
              <a:cxnLst/>
              <a:rect l="l" t="t" r="r" b="b"/>
              <a:pathLst>
                <a:path w="2405" h="7298" extrusionOk="0">
                  <a:moveTo>
                    <a:pt x="339" y="1"/>
                  </a:moveTo>
                  <a:cubicBezTo>
                    <a:pt x="185" y="1"/>
                    <a:pt x="74" y="123"/>
                    <a:pt x="41" y="266"/>
                  </a:cubicBezTo>
                  <a:cubicBezTo>
                    <a:pt x="3" y="415"/>
                    <a:pt x="13" y="577"/>
                    <a:pt x="13" y="726"/>
                  </a:cubicBezTo>
                  <a:cubicBezTo>
                    <a:pt x="1" y="2109"/>
                    <a:pt x="220" y="3480"/>
                    <a:pt x="269" y="4858"/>
                  </a:cubicBezTo>
                  <a:cubicBezTo>
                    <a:pt x="299" y="5626"/>
                    <a:pt x="276" y="6399"/>
                    <a:pt x="126" y="7152"/>
                  </a:cubicBezTo>
                  <a:cubicBezTo>
                    <a:pt x="114" y="7213"/>
                    <a:pt x="146" y="7277"/>
                    <a:pt x="205" y="7294"/>
                  </a:cubicBezTo>
                  <a:cubicBezTo>
                    <a:pt x="214" y="7297"/>
                    <a:pt x="224" y="7298"/>
                    <a:pt x="233" y="7298"/>
                  </a:cubicBezTo>
                  <a:cubicBezTo>
                    <a:pt x="285" y="7298"/>
                    <a:pt x="339" y="7265"/>
                    <a:pt x="348" y="7213"/>
                  </a:cubicBezTo>
                  <a:cubicBezTo>
                    <a:pt x="608" y="5884"/>
                    <a:pt x="499" y="4528"/>
                    <a:pt x="382" y="3188"/>
                  </a:cubicBezTo>
                  <a:cubicBezTo>
                    <a:pt x="322" y="2523"/>
                    <a:pt x="265" y="1854"/>
                    <a:pt x="248" y="1184"/>
                  </a:cubicBezTo>
                  <a:cubicBezTo>
                    <a:pt x="244" y="1018"/>
                    <a:pt x="244" y="850"/>
                    <a:pt x="246" y="679"/>
                  </a:cubicBezTo>
                  <a:cubicBezTo>
                    <a:pt x="246" y="598"/>
                    <a:pt x="248" y="519"/>
                    <a:pt x="252" y="436"/>
                  </a:cubicBezTo>
                  <a:cubicBezTo>
                    <a:pt x="254" y="383"/>
                    <a:pt x="256" y="325"/>
                    <a:pt x="280" y="274"/>
                  </a:cubicBezTo>
                  <a:cubicBezTo>
                    <a:pt x="296" y="240"/>
                    <a:pt x="321" y="227"/>
                    <a:pt x="349" y="227"/>
                  </a:cubicBezTo>
                  <a:cubicBezTo>
                    <a:pt x="409" y="227"/>
                    <a:pt x="485" y="290"/>
                    <a:pt x="525" y="323"/>
                  </a:cubicBezTo>
                  <a:cubicBezTo>
                    <a:pt x="627" y="417"/>
                    <a:pt x="717" y="528"/>
                    <a:pt x="810" y="628"/>
                  </a:cubicBezTo>
                  <a:cubicBezTo>
                    <a:pt x="1228" y="1088"/>
                    <a:pt x="1652" y="1570"/>
                    <a:pt x="2249" y="1798"/>
                  </a:cubicBezTo>
                  <a:cubicBezTo>
                    <a:pt x="2259" y="1802"/>
                    <a:pt x="2269" y="1803"/>
                    <a:pt x="2279" y="1803"/>
                  </a:cubicBezTo>
                  <a:cubicBezTo>
                    <a:pt x="2329" y="1803"/>
                    <a:pt x="2377" y="1763"/>
                    <a:pt x="2390" y="1717"/>
                  </a:cubicBezTo>
                  <a:cubicBezTo>
                    <a:pt x="2405" y="1662"/>
                    <a:pt x="2364" y="1606"/>
                    <a:pt x="2304" y="1585"/>
                  </a:cubicBezTo>
                  <a:cubicBezTo>
                    <a:pt x="1780" y="1385"/>
                    <a:pt x="1394" y="948"/>
                    <a:pt x="1030" y="541"/>
                  </a:cubicBezTo>
                  <a:cubicBezTo>
                    <a:pt x="930" y="432"/>
                    <a:pt x="834" y="325"/>
                    <a:pt x="734" y="219"/>
                  </a:cubicBezTo>
                  <a:cubicBezTo>
                    <a:pt x="631" y="114"/>
                    <a:pt x="508" y="10"/>
                    <a:pt x="359" y="2"/>
                  </a:cubicBezTo>
                  <a:cubicBezTo>
                    <a:pt x="352" y="1"/>
                    <a:pt x="346" y="1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6891500" y="3965200"/>
              <a:ext cx="10475" cy="40575"/>
            </a:xfrm>
            <a:custGeom>
              <a:avLst/>
              <a:gdLst/>
              <a:ahLst/>
              <a:cxnLst/>
              <a:rect l="l" t="t" r="r" b="b"/>
              <a:pathLst>
                <a:path w="419" h="1623" extrusionOk="0">
                  <a:moveTo>
                    <a:pt x="122" y="1"/>
                  </a:moveTo>
                  <a:cubicBezTo>
                    <a:pt x="67" y="1"/>
                    <a:pt x="1" y="54"/>
                    <a:pt x="9" y="114"/>
                  </a:cubicBezTo>
                  <a:cubicBezTo>
                    <a:pt x="67" y="578"/>
                    <a:pt x="127" y="1045"/>
                    <a:pt x="182" y="1508"/>
                  </a:cubicBezTo>
                  <a:cubicBezTo>
                    <a:pt x="190" y="1569"/>
                    <a:pt x="229" y="1623"/>
                    <a:pt x="297" y="1623"/>
                  </a:cubicBezTo>
                  <a:cubicBezTo>
                    <a:pt x="352" y="1623"/>
                    <a:pt x="419" y="1569"/>
                    <a:pt x="410" y="1508"/>
                  </a:cubicBezTo>
                  <a:cubicBezTo>
                    <a:pt x="352" y="1045"/>
                    <a:pt x="293" y="578"/>
                    <a:pt x="237" y="114"/>
                  </a:cubicBezTo>
                  <a:cubicBezTo>
                    <a:pt x="229" y="54"/>
                    <a:pt x="19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6770125" y="3350575"/>
              <a:ext cx="344750" cy="655275"/>
            </a:xfrm>
            <a:custGeom>
              <a:avLst/>
              <a:gdLst/>
              <a:ahLst/>
              <a:cxnLst/>
              <a:rect l="l" t="t" r="r" b="b"/>
              <a:pathLst>
                <a:path w="13790" h="26211" extrusionOk="0">
                  <a:moveTo>
                    <a:pt x="4891" y="0"/>
                  </a:moveTo>
                  <a:cubicBezTo>
                    <a:pt x="4834" y="0"/>
                    <a:pt x="4778" y="37"/>
                    <a:pt x="4781" y="111"/>
                  </a:cubicBezTo>
                  <a:cubicBezTo>
                    <a:pt x="4796" y="638"/>
                    <a:pt x="4813" y="1166"/>
                    <a:pt x="4826" y="1693"/>
                  </a:cubicBezTo>
                  <a:cubicBezTo>
                    <a:pt x="4839" y="2189"/>
                    <a:pt x="4869" y="2684"/>
                    <a:pt x="4860" y="3180"/>
                  </a:cubicBezTo>
                  <a:cubicBezTo>
                    <a:pt x="4856" y="3604"/>
                    <a:pt x="4813" y="4046"/>
                    <a:pt x="4613" y="4429"/>
                  </a:cubicBezTo>
                  <a:cubicBezTo>
                    <a:pt x="4421" y="4802"/>
                    <a:pt x="4093" y="5071"/>
                    <a:pt x="3745" y="5290"/>
                  </a:cubicBezTo>
                  <a:cubicBezTo>
                    <a:pt x="3537" y="5420"/>
                    <a:pt x="3319" y="5535"/>
                    <a:pt x="3102" y="5652"/>
                  </a:cubicBezTo>
                  <a:lnTo>
                    <a:pt x="2318" y="6077"/>
                  </a:lnTo>
                  <a:cubicBezTo>
                    <a:pt x="2298" y="6087"/>
                    <a:pt x="2283" y="6100"/>
                    <a:pt x="2277" y="6113"/>
                  </a:cubicBezTo>
                  <a:cubicBezTo>
                    <a:pt x="2192" y="5804"/>
                    <a:pt x="2132" y="5486"/>
                    <a:pt x="2085" y="5173"/>
                  </a:cubicBezTo>
                  <a:cubicBezTo>
                    <a:pt x="2021" y="4749"/>
                    <a:pt x="1970" y="4323"/>
                    <a:pt x="1915" y="3896"/>
                  </a:cubicBezTo>
                  <a:cubicBezTo>
                    <a:pt x="1853" y="3419"/>
                    <a:pt x="1789" y="2944"/>
                    <a:pt x="1727" y="2466"/>
                  </a:cubicBezTo>
                  <a:lnTo>
                    <a:pt x="1682" y="2115"/>
                  </a:lnTo>
                  <a:cubicBezTo>
                    <a:pt x="1674" y="2053"/>
                    <a:pt x="1636" y="2000"/>
                    <a:pt x="1567" y="2000"/>
                  </a:cubicBezTo>
                  <a:cubicBezTo>
                    <a:pt x="1512" y="2000"/>
                    <a:pt x="1446" y="2053"/>
                    <a:pt x="1454" y="2115"/>
                  </a:cubicBezTo>
                  <a:cubicBezTo>
                    <a:pt x="1576" y="3057"/>
                    <a:pt x="1695" y="4003"/>
                    <a:pt x="1823" y="4943"/>
                  </a:cubicBezTo>
                  <a:cubicBezTo>
                    <a:pt x="1872" y="5288"/>
                    <a:pt x="1925" y="5640"/>
                    <a:pt x="2011" y="5981"/>
                  </a:cubicBezTo>
                  <a:cubicBezTo>
                    <a:pt x="1386" y="5567"/>
                    <a:pt x="787" y="5120"/>
                    <a:pt x="212" y="4638"/>
                  </a:cubicBezTo>
                  <a:cubicBezTo>
                    <a:pt x="187" y="4617"/>
                    <a:pt x="156" y="4604"/>
                    <a:pt x="126" y="4604"/>
                  </a:cubicBezTo>
                  <a:cubicBezTo>
                    <a:pt x="98" y="4604"/>
                    <a:pt x="71" y="4615"/>
                    <a:pt x="50" y="4638"/>
                  </a:cubicBezTo>
                  <a:cubicBezTo>
                    <a:pt x="10" y="4676"/>
                    <a:pt x="1" y="4760"/>
                    <a:pt x="50" y="4800"/>
                  </a:cubicBezTo>
                  <a:cubicBezTo>
                    <a:pt x="702" y="5346"/>
                    <a:pt x="1386" y="5853"/>
                    <a:pt x="2104" y="6313"/>
                  </a:cubicBezTo>
                  <a:cubicBezTo>
                    <a:pt x="2185" y="6577"/>
                    <a:pt x="2290" y="6833"/>
                    <a:pt x="2428" y="7074"/>
                  </a:cubicBezTo>
                  <a:cubicBezTo>
                    <a:pt x="2612" y="7400"/>
                    <a:pt x="2861" y="7679"/>
                    <a:pt x="3162" y="7901"/>
                  </a:cubicBezTo>
                  <a:cubicBezTo>
                    <a:pt x="3483" y="8137"/>
                    <a:pt x="3852" y="8299"/>
                    <a:pt x="4187" y="8513"/>
                  </a:cubicBezTo>
                  <a:cubicBezTo>
                    <a:pt x="4491" y="8704"/>
                    <a:pt x="4749" y="8943"/>
                    <a:pt x="4941" y="9246"/>
                  </a:cubicBezTo>
                  <a:cubicBezTo>
                    <a:pt x="5122" y="9531"/>
                    <a:pt x="5248" y="9844"/>
                    <a:pt x="5350" y="10168"/>
                  </a:cubicBezTo>
                  <a:cubicBezTo>
                    <a:pt x="5570" y="10840"/>
                    <a:pt x="5702" y="11543"/>
                    <a:pt x="6030" y="12172"/>
                  </a:cubicBezTo>
                  <a:cubicBezTo>
                    <a:pt x="6071" y="12248"/>
                    <a:pt x="6113" y="12325"/>
                    <a:pt x="6160" y="12398"/>
                  </a:cubicBezTo>
                  <a:cubicBezTo>
                    <a:pt x="6177" y="12421"/>
                    <a:pt x="6198" y="12438"/>
                    <a:pt x="6220" y="12445"/>
                  </a:cubicBezTo>
                  <a:lnTo>
                    <a:pt x="6220" y="15051"/>
                  </a:lnTo>
                  <a:cubicBezTo>
                    <a:pt x="5866" y="14665"/>
                    <a:pt x="5657" y="14175"/>
                    <a:pt x="5510" y="13674"/>
                  </a:cubicBezTo>
                  <a:cubicBezTo>
                    <a:pt x="5346" y="13114"/>
                    <a:pt x="5259" y="12534"/>
                    <a:pt x="5090" y="11974"/>
                  </a:cubicBezTo>
                  <a:cubicBezTo>
                    <a:pt x="4933" y="11443"/>
                    <a:pt x="4709" y="10919"/>
                    <a:pt x="4353" y="10492"/>
                  </a:cubicBezTo>
                  <a:cubicBezTo>
                    <a:pt x="4184" y="10290"/>
                    <a:pt x="3980" y="10115"/>
                    <a:pt x="3750" y="9989"/>
                  </a:cubicBezTo>
                  <a:cubicBezTo>
                    <a:pt x="3475" y="9838"/>
                    <a:pt x="3174" y="9764"/>
                    <a:pt x="2863" y="9744"/>
                  </a:cubicBezTo>
                  <a:cubicBezTo>
                    <a:pt x="2797" y="9740"/>
                    <a:pt x="2730" y="9738"/>
                    <a:pt x="2664" y="9738"/>
                  </a:cubicBezTo>
                  <a:cubicBezTo>
                    <a:pt x="2149" y="9738"/>
                    <a:pt x="1639" y="9851"/>
                    <a:pt x="1127" y="9851"/>
                  </a:cubicBezTo>
                  <a:cubicBezTo>
                    <a:pt x="1041" y="9851"/>
                    <a:pt x="955" y="9848"/>
                    <a:pt x="868" y="9840"/>
                  </a:cubicBezTo>
                  <a:cubicBezTo>
                    <a:pt x="787" y="9834"/>
                    <a:pt x="711" y="9821"/>
                    <a:pt x="634" y="9808"/>
                  </a:cubicBezTo>
                  <a:cubicBezTo>
                    <a:pt x="625" y="9806"/>
                    <a:pt x="616" y="9805"/>
                    <a:pt x="607" y="9805"/>
                  </a:cubicBezTo>
                  <a:cubicBezTo>
                    <a:pt x="554" y="9805"/>
                    <a:pt x="506" y="9836"/>
                    <a:pt x="491" y="9887"/>
                  </a:cubicBezTo>
                  <a:cubicBezTo>
                    <a:pt x="476" y="9945"/>
                    <a:pt x="510" y="10019"/>
                    <a:pt x="572" y="10030"/>
                  </a:cubicBezTo>
                  <a:cubicBezTo>
                    <a:pt x="751" y="10065"/>
                    <a:pt x="931" y="10078"/>
                    <a:pt x="1110" y="10078"/>
                  </a:cubicBezTo>
                  <a:cubicBezTo>
                    <a:pt x="1596" y="10078"/>
                    <a:pt x="2082" y="9982"/>
                    <a:pt x="2569" y="9968"/>
                  </a:cubicBezTo>
                  <a:cubicBezTo>
                    <a:pt x="2601" y="9967"/>
                    <a:pt x="2633" y="9967"/>
                    <a:pt x="2665" y="9967"/>
                  </a:cubicBezTo>
                  <a:cubicBezTo>
                    <a:pt x="2943" y="9967"/>
                    <a:pt x="3221" y="10002"/>
                    <a:pt x="3479" y="10111"/>
                  </a:cubicBezTo>
                  <a:cubicBezTo>
                    <a:pt x="3709" y="10211"/>
                    <a:pt x="3912" y="10360"/>
                    <a:pt x="4086" y="10541"/>
                  </a:cubicBezTo>
                  <a:cubicBezTo>
                    <a:pt x="4453" y="10927"/>
                    <a:pt x="4679" y="11432"/>
                    <a:pt x="4837" y="11933"/>
                  </a:cubicBezTo>
                  <a:cubicBezTo>
                    <a:pt x="5009" y="12483"/>
                    <a:pt x="5099" y="13052"/>
                    <a:pt x="5252" y="13606"/>
                  </a:cubicBezTo>
                  <a:cubicBezTo>
                    <a:pt x="5429" y="14241"/>
                    <a:pt x="5687" y="14874"/>
                    <a:pt x="6175" y="15332"/>
                  </a:cubicBezTo>
                  <a:cubicBezTo>
                    <a:pt x="6188" y="15347"/>
                    <a:pt x="6203" y="15354"/>
                    <a:pt x="6220" y="15360"/>
                  </a:cubicBezTo>
                  <a:lnTo>
                    <a:pt x="6220" y="26099"/>
                  </a:lnTo>
                  <a:cubicBezTo>
                    <a:pt x="6220" y="26174"/>
                    <a:pt x="6277" y="26211"/>
                    <a:pt x="6334" y="26211"/>
                  </a:cubicBezTo>
                  <a:cubicBezTo>
                    <a:pt x="6391" y="26211"/>
                    <a:pt x="6448" y="26174"/>
                    <a:pt x="6448" y="26099"/>
                  </a:cubicBezTo>
                  <a:lnTo>
                    <a:pt x="6448" y="12185"/>
                  </a:lnTo>
                  <a:cubicBezTo>
                    <a:pt x="6484" y="12176"/>
                    <a:pt x="6512" y="12153"/>
                    <a:pt x="6527" y="12110"/>
                  </a:cubicBezTo>
                  <a:cubicBezTo>
                    <a:pt x="6829" y="11183"/>
                    <a:pt x="7145" y="10256"/>
                    <a:pt x="7588" y="9384"/>
                  </a:cubicBezTo>
                  <a:cubicBezTo>
                    <a:pt x="7987" y="8604"/>
                    <a:pt x="8489" y="7873"/>
                    <a:pt x="9142" y="7283"/>
                  </a:cubicBezTo>
                  <a:cubicBezTo>
                    <a:pt x="9451" y="7004"/>
                    <a:pt x="9789" y="6759"/>
                    <a:pt x="10156" y="6562"/>
                  </a:cubicBezTo>
                  <a:cubicBezTo>
                    <a:pt x="10503" y="6381"/>
                    <a:pt x="10870" y="6253"/>
                    <a:pt x="11239" y="6128"/>
                  </a:cubicBezTo>
                  <a:cubicBezTo>
                    <a:pt x="11942" y="5889"/>
                    <a:pt x="12707" y="5631"/>
                    <a:pt x="13146" y="4992"/>
                  </a:cubicBezTo>
                  <a:cubicBezTo>
                    <a:pt x="13410" y="4608"/>
                    <a:pt x="13498" y="4141"/>
                    <a:pt x="13555" y="3690"/>
                  </a:cubicBezTo>
                  <a:cubicBezTo>
                    <a:pt x="13623" y="3172"/>
                    <a:pt x="13679" y="2656"/>
                    <a:pt x="13741" y="2140"/>
                  </a:cubicBezTo>
                  <a:cubicBezTo>
                    <a:pt x="13756" y="2010"/>
                    <a:pt x="13768" y="1882"/>
                    <a:pt x="13785" y="1752"/>
                  </a:cubicBezTo>
                  <a:cubicBezTo>
                    <a:pt x="13790" y="1688"/>
                    <a:pt x="13724" y="1635"/>
                    <a:pt x="13668" y="1635"/>
                  </a:cubicBezTo>
                  <a:cubicBezTo>
                    <a:pt x="13598" y="1635"/>
                    <a:pt x="13562" y="1688"/>
                    <a:pt x="13553" y="1750"/>
                  </a:cubicBezTo>
                  <a:lnTo>
                    <a:pt x="13368" y="3334"/>
                  </a:lnTo>
                  <a:cubicBezTo>
                    <a:pt x="13314" y="3779"/>
                    <a:pt x="13274" y="4248"/>
                    <a:pt x="13071" y="4655"/>
                  </a:cubicBezTo>
                  <a:cubicBezTo>
                    <a:pt x="12728" y="5348"/>
                    <a:pt x="11978" y="5629"/>
                    <a:pt x="11292" y="5863"/>
                  </a:cubicBezTo>
                  <a:cubicBezTo>
                    <a:pt x="10923" y="5987"/>
                    <a:pt x="10550" y="6111"/>
                    <a:pt x="10199" y="6279"/>
                  </a:cubicBezTo>
                  <a:cubicBezTo>
                    <a:pt x="9819" y="6462"/>
                    <a:pt x="9463" y="6699"/>
                    <a:pt x="9139" y="6972"/>
                  </a:cubicBezTo>
                  <a:cubicBezTo>
                    <a:pt x="8472" y="7528"/>
                    <a:pt x="7946" y="8235"/>
                    <a:pt x="7528" y="8996"/>
                  </a:cubicBezTo>
                  <a:cubicBezTo>
                    <a:pt x="7072" y="9823"/>
                    <a:pt x="6744" y="10714"/>
                    <a:pt x="6444" y="11609"/>
                  </a:cubicBezTo>
                  <a:lnTo>
                    <a:pt x="6444" y="9491"/>
                  </a:lnTo>
                  <a:cubicBezTo>
                    <a:pt x="6444" y="9416"/>
                    <a:pt x="6386" y="9379"/>
                    <a:pt x="6328" y="9379"/>
                  </a:cubicBezTo>
                  <a:cubicBezTo>
                    <a:pt x="6271" y="9379"/>
                    <a:pt x="6213" y="9416"/>
                    <a:pt x="6213" y="9491"/>
                  </a:cubicBezTo>
                  <a:lnTo>
                    <a:pt x="6213" y="12040"/>
                  </a:lnTo>
                  <a:cubicBezTo>
                    <a:pt x="5943" y="11507"/>
                    <a:pt x="5808" y="10914"/>
                    <a:pt x="5638" y="10343"/>
                  </a:cubicBezTo>
                  <a:cubicBezTo>
                    <a:pt x="5442" y="9685"/>
                    <a:pt x="5178" y="9011"/>
                    <a:pt x="4632" y="8562"/>
                  </a:cubicBezTo>
                  <a:cubicBezTo>
                    <a:pt x="4323" y="8308"/>
                    <a:pt x="3961" y="8135"/>
                    <a:pt x="3618" y="7933"/>
                  </a:cubicBezTo>
                  <a:cubicBezTo>
                    <a:pt x="3298" y="7745"/>
                    <a:pt x="3004" y="7522"/>
                    <a:pt x="2786" y="7221"/>
                  </a:cubicBezTo>
                  <a:cubicBezTo>
                    <a:pt x="2590" y="6952"/>
                    <a:pt x="2450" y="6652"/>
                    <a:pt x="2345" y="6339"/>
                  </a:cubicBezTo>
                  <a:cubicBezTo>
                    <a:pt x="2354" y="6324"/>
                    <a:pt x="2360" y="6307"/>
                    <a:pt x="2362" y="6292"/>
                  </a:cubicBezTo>
                  <a:cubicBezTo>
                    <a:pt x="2369" y="6293"/>
                    <a:pt x="2376" y="6294"/>
                    <a:pt x="2383" y="6294"/>
                  </a:cubicBezTo>
                  <a:cubicBezTo>
                    <a:pt x="2400" y="6294"/>
                    <a:pt x="2417" y="6290"/>
                    <a:pt x="2437" y="6279"/>
                  </a:cubicBezTo>
                  <a:cubicBezTo>
                    <a:pt x="2876" y="6040"/>
                    <a:pt x="3323" y="5814"/>
                    <a:pt x="3752" y="5559"/>
                  </a:cubicBezTo>
                  <a:cubicBezTo>
                    <a:pt x="4125" y="5337"/>
                    <a:pt x="4485" y="5071"/>
                    <a:pt x="4726" y="4704"/>
                  </a:cubicBezTo>
                  <a:cubicBezTo>
                    <a:pt x="4973" y="4323"/>
                    <a:pt x="5060" y="3864"/>
                    <a:pt x="5084" y="3415"/>
                  </a:cubicBezTo>
                  <a:cubicBezTo>
                    <a:pt x="5112" y="2918"/>
                    <a:pt x="5080" y="2422"/>
                    <a:pt x="5063" y="1925"/>
                  </a:cubicBezTo>
                  <a:cubicBezTo>
                    <a:pt x="5045" y="1320"/>
                    <a:pt x="5028" y="717"/>
                    <a:pt x="5009" y="111"/>
                  </a:cubicBezTo>
                  <a:cubicBezTo>
                    <a:pt x="5007" y="38"/>
                    <a:pt x="4948" y="0"/>
                    <a:pt x="4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6890400" y="3937350"/>
              <a:ext cx="24300" cy="66075"/>
            </a:xfrm>
            <a:custGeom>
              <a:avLst/>
              <a:gdLst/>
              <a:ahLst/>
              <a:cxnLst/>
              <a:rect l="l" t="t" r="r" b="b"/>
              <a:pathLst>
                <a:path w="972" h="2643" extrusionOk="0">
                  <a:moveTo>
                    <a:pt x="123" y="1"/>
                  </a:moveTo>
                  <a:cubicBezTo>
                    <a:pt x="97" y="1"/>
                    <a:pt x="70" y="10"/>
                    <a:pt x="47" y="32"/>
                  </a:cubicBezTo>
                  <a:cubicBezTo>
                    <a:pt x="6" y="73"/>
                    <a:pt x="0" y="158"/>
                    <a:pt x="47" y="194"/>
                  </a:cubicBezTo>
                  <a:cubicBezTo>
                    <a:pt x="752" y="746"/>
                    <a:pt x="727" y="1724"/>
                    <a:pt x="695" y="2532"/>
                  </a:cubicBezTo>
                  <a:cubicBezTo>
                    <a:pt x="692" y="2606"/>
                    <a:pt x="747" y="2642"/>
                    <a:pt x="804" y="2642"/>
                  </a:cubicBezTo>
                  <a:cubicBezTo>
                    <a:pt x="861" y="2642"/>
                    <a:pt x="921" y="2605"/>
                    <a:pt x="923" y="2532"/>
                  </a:cubicBezTo>
                  <a:cubicBezTo>
                    <a:pt x="953" y="1822"/>
                    <a:pt x="972" y="1055"/>
                    <a:pt x="571" y="435"/>
                  </a:cubicBezTo>
                  <a:cubicBezTo>
                    <a:pt x="471" y="284"/>
                    <a:pt x="350" y="145"/>
                    <a:pt x="209" y="32"/>
                  </a:cubicBezTo>
                  <a:cubicBezTo>
                    <a:pt x="184" y="13"/>
                    <a:pt x="154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6960675" y="3879250"/>
              <a:ext cx="37725" cy="124025"/>
            </a:xfrm>
            <a:custGeom>
              <a:avLst/>
              <a:gdLst/>
              <a:ahLst/>
              <a:cxnLst/>
              <a:rect l="l" t="t" r="r" b="b"/>
              <a:pathLst>
                <a:path w="1509" h="4961" extrusionOk="0">
                  <a:moveTo>
                    <a:pt x="174" y="0"/>
                  </a:moveTo>
                  <a:cubicBezTo>
                    <a:pt x="148" y="0"/>
                    <a:pt x="120" y="3"/>
                    <a:pt x="92" y="8"/>
                  </a:cubicBezTo>
                  <a:cubicBezTo>
                    <a:pt x="47" y="14"/>
                    <a:pt x="0" y="72"/>
                    <a:pt x="6" y="118"/>
                  </a:cubicBezTo>
                  <a:cubicBezTo>
                    <a:pt x="154" y="1342"/>
                    <a:pt x="217" y="2576"/>
                    <a:pt x="192" y="3807"/>
                  </a:cubicBezTo>
                  <a:cubicBezTo>
                    <a:pt x="188" y="4157"/>
                    <a:pt x="175" y="4504"/>
                    <a:pt x="154" y="4850"/>
                  </a:cubicBezTo>
                  <a:cubicBezTo>
                    <a:pt x="149" y="4924"/>
                    <a:pt x="204" y="4961"/>
                    <a:pt x="261" y="4961"/>
                  </a:cubicBezTo>
                  <a:cubicBezTo>
                    <a:pt x="318" y="4961"/>
                    <a:pt x="377" y="4923"/>
                    <a:pt x="382" y="4850"/>
                  </a:cubicBezTo>
                  <a:cubicBezTo>
                    <a:pt x="454" y="3620"/>
                    <a:pt x="437" y="2384"/>
                    <a:pt x="339" y="1154"/>
                  </a:cubicBezTo>
                  <a:cubicBezTo>
                    <a:pt x="315" y="849"/>
                    <a:pt x="284" y="543"/>
                    <a:pt x="249" y="236"/>
                  </a:cubicBezTo>
                  <a:lnTo>
                    <a:pt x="249" y="236"/>
                  </a:lnTo>
                  <a:cubicBezTo>
                    <a:pt x="305" y="255"/>
                    <a:pt x="358" y="291"/>
                    <a:pt x="403" y="329"/>
                  </a:cubicBezTo>
                  <a:cubicBezTo>
                    <a:pt x="501" y="413"/>
                    <a:pt x="586" y="508"/>
                    <a:pt x="678" y="596"/>
                  </a:cubicBezTo>
                  <a:lnTo>
                    <a:pt x="1266" y="1190"/>
                  </a:lnTo>
                  <a:cubicBezTo>
                    <a:pt x="1290" y="1215"/>
                    <a:pt x="1317" y="1225"/>
                    <a:pt x="1343" y="1225"/>
                  </a:cubicBezTo>
                  <a:cubicBezTo>
                    <a:pt x="1431" y="1225"/>
                    <a:pt x="1508" y="1109"/>
                    <a:pt x="1428" y="1031"/>
                  </a:cubicBezTo>
                  <a:cubicBezTo>
                    <a:pt x="1211" y="811"/>
                    <a:pt x="995" y="589"/>
                    <a:pt x="776" y="372"/>
                  </a:cubicBezTo>
                  <a:cubicBezTo>
                    <a:pt x="609" y="201"/>
                    <a:pt x="422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6888950" y="3710550"/>
              <a:ext cx="27900" cy="215450"/>
            </a:xfrm>
            <a:custGeom>
              <a:avLst/>
              <a:gdLst/>
              <a:ahLst/>
              <a:cxnLst/>
              <a:rect l="l" t="t" r="r" b="b"/>
              <a:pathLst>
                <a:path w="1116" h="8618" extrusionOk="0">
                  <a:moveTo>
                    <a:pt x="159" y="1"/>
                  </a:moveTo>
                  <a:cubicBezTo>
                    <a:pt x="82" y="1"/>
                    <a:pt x="1" y="85"/>
                    <a:pt x="50" y="175"/>
                  </a:cubicBezTo>
                  <a:cubicBezTo>
                    <a:pt x="587" y="1183"/>
                    <a:pt x="785" y="2325"/>
                    <a:pt x="838" y="3454"/>
                  </a:cubicBezTo>
                  <a:cubicBezTo>
                    <a:pt x="864" y="4030"/>
                    <a:pt x="857" y="4607"/>
                    <a:pt x="838" y="5185"/>
                  </a:cubicBezTo>
                  <a:cubicBezTo>
                    <a:pt x="819" y="5733"/>
                    <a:pt x="810" y="6280"/>
                    <a:pt x="738" y="6824"/>
                  </a:cubicBezTo>
                  <a:cubicBezTo>
                    <a:pt x="665" y="7391"/>
                    <a:pt x="508" y="7973"/>
                    <a:pt x="139" y="8422"/>
                  </a:cubicBezTo>
                  <a:cubicBezTo>
                    <a:pt x="99" y="8471"/>
                    <a:pt x="92" y="8537"/>
                    <a:pt x="139" y="8584"/>
                  </a:cubicBezTo>
                  <a:cubicBezTo>
                    <a:pt x="160" y="8605"/>
                    <a:pt x="193" y="8618"/>
                    <a:pt x="225" y="8618"/>
                  </a:cubicBezTo>
                  <a:cubicBezTo>
                    <a:pt x="254" y="8618"/>
                    <a:pt x="283" y="8608"/>
                    <a:pt x="301" y="8584"/>
                  </a:cubicBezTo>
                  <a:cubicBezTo>
                    <a:pt x="1015" y="7706"/>
                    <a:pt x="1019" y="6502"/>
                    <a:pt x="1055" y="5426"/>
                  </a:cubicBezTo>
                  <a:cubicBezTo>
                    <a:pt x="1098" y="4251"/>
                    <a:pt x="1115" y="3062"/>
                    <a:pt x="885" y="1903"/>
                  </a:cubicBezTo>
                  <a:cubicBezTo>
                    <a:pt x="766" y="1261"/>
                    <a:pt x="559" y="635"/>
                    <a:pt x="248" y="57"/>
                  </a:cubicBezTo>
                  <a:cubicBezTo>
                    <a:pt x="227" y="17"/>
                    <a:pt x="193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6960075" y="3593525"/>
              <a:ext cx="48075" cy="230550"/>
            </a:xfrm>
            <a:custGeom>
              <a:avLst/>
              <a:gdLst/>
              <a:ahLst/>
              <a:cxnLst/>
              <a:rect l="l" t="t" r="r" b="b"/>
              <a:pathLst>
                <a:path w="1923" h="9222" extrusionOk="0">
                  <a:moveTo>
                    <a:pt x="1793" y="0"/>
                  </a:moveTo>
                  <a:cubicBezTo>
                    <a:pt x="1773" y="0"/>
                    <a:pt x="1752" y="5"/>
                    <a:pt x="1733" y="16"/>
                  </a:cubicBezTo>
                  <a:cubicBezTo>
                    <a:pt x="1186" y="278"/>
                    <a:pt x="800" y="785"/>
                    <a:pt x="550" y="1326"/>
                  </a:cubicBezTo>
                  <a:cubicBezTo>
                    <a:pt x="256" y="1957"/>
                    <a:pt x="118" y="2648"/>
                    <a:pt x="60" y="3340"/>
                  </a:cubicBezTo>
                  <a:cubicBezTo>
                    <a:pt x="1" y="4044"/>
                    <a:pt x="28" y="4749"/>
                    <a:pt x="62" y="5454"/>
                  </a:cubicBezTo>
                  <a:cubicBezTo>
                    <a:pt x="101" y="6177"/>
                    <a:pt x="148" y="6914"/>
                    <a:pt x="389" y="7603"/>
                  </a:cubicBezTo>
                  <a:cubicBezTo>
                    <a:pt x="591" y="8180"/>
                    <a:pt x="928" y="8719"/>
                    <a:pt x="1429" y="9084"/>
                  </a:cubicBezTo>
                  <a:cubicBezTo>
                    <a:pt x="1488" y="9126"/>
                    <a:pt x="1552" y="9169"/>
                    <a:pt x="1616" y="9205"/>
                  </a:cubicBezTo>
                  <a:cubicBezTo>
                    <a:pt x="1636" y="9217"/>
                    <a:pt x="1655" y="9222"/>
                    <a:pt x="1674" y="9222"/>
                  </a:cubicBezTo>
                  <a:cubicBezTo>
                    <a:pt x="1774" y="9222"/>
                    <a:pt x="1841" y="9072"/>
                    <a:pt x="1733" y="9007"/>
                  </a:cubicBezTo>
                  <a:cubicBezTo>
                    <a:pt x="1237" y="8715"/>
                    <a:pt x="883" y="8229"/>
                    <a:pt x="672" y="7701"/>
                  </a:cubicBezTo>
                  <a:cubicBezTo>
                    <a:pt x="416" y="7063"/>
                    <a:pt x="348" y="6375"/>
                    <a:pt x="308" y="5697"/>
                  </a:cubicBezTo>
                  <a:cubicBezTo>
                    <a:pt x="231" y="4353"/>
                    <a:pt x="165" y="2938"/>
                    <a:pt x="659" y="1659"/>
                  </a:cubicBezTo>
                  <a:cubicBezTo>
                    <a:pt x="889" y="1071"/>
                    <a:pt x="1267" y="504"/>
                    <a:pt x="1850" y="218"/>
                  </a:cubicBezTo>
                  <a:cubicBezTo>
                    <a:pt x="1906" y="190"/>
                    <a:pt x="1923" y="112"/>
                    <a:pt x="1891" y="60"/>
                  </a:cubicBezTo>
                  <a:cubicBezTo>
                    <a:pt x="1870" y="20"/>
                    <a:pt x="1832" y="0"/>
                    <a:pt x="1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2"/>
            <p:cNvSpPr/>
            <p:nvPr/>
          </p:nvSpPr>
          <p:spPr>
            <a:xfrm>
              <a:off x="6892150" y="3685925"/>
              <a:ext cx="21650" cy="21600"/>
            </a:xfrm>
            <a:custGeom>
              <a:avLst/>
              <a:gdLst/>
              <a:ahLst/>
              <a:cxnLst/>
              <a:rect l="l" t="t" r="r" b="b"/>
              <a:pathLst>
                <a:path w="866" h="864" extrusionOk="0">
                  <a:moveTo>
                    <a:pt x="439" y="0"/>
                  </a:moveTo>
                  <a:cubicBezTo>
                    <a:pt x="438" y="0"/>
                    <a:pt x="436" y="0"/>
                    <a:pt x="435" y="0"/>
                  </a:cubicBezTo>
                  <a:cubicBezTo>
                    <a:pt x="194" y="0"/>
                    <a:pt x="0" y="192"/>
                    <a:pt x="0" y="433"/>
                  </a:cubicBezTo>
                  <a:cubicBezTo>
                    <a:pt x="0" y="669"/>
                    <a:pt x="194" y="863"/>
                    <a:pt x="435" y="863"/>
                  </a:cubicBezTo>
                  <a:cubicBezTo>
                    <a:pt x="672" y="863"/>
                    <a:pt x="866" y="672"/>
                    <a:pt x="866" y="433"/>
                  </a:cubicBezTo>
                  <a:cubicBezTo>
                    <a:pt x="866" y="193"/>
                    <a:pt x="674" y="0"/>
                    <a:pt x="4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6973550" y="3685925"/>
              <a:ext cx="21600" cy="21600"/>
            </a:xfrm>
            <a:custGeom>
              <a:avLst/>
              <a:gdLst/>
              <a:ahLst/>
              <a:cxnLst/>
              <a:rect l="l" t="t" r="r" b="b"/>
              <a:pathLst>
                <a:path w="864" h="864" extrusionOk="0">
                  <a:moveTo>
                    <a:pt x="431" y="0"/>
                  </a:moveTo>
                  <a:cubicBezTo>
                    <a:pt x="193" y="0"/>
                    <a:pt x="1" y="194"/>
                    <a:pt x="1" y="433"/>
                  </a:cubicBezTo>
                  <a:cubicBezTo>
                    <a:pt x="1" y="672"/>
                    <a:pt x="193" y="863"/>
                    <a:pt x="431" y="863"/>
                  </a:cubicBezTo>
                  <a:cubicBezTo>
                    <a:pt x="670" y="863"/>
                    <a:pt x="864" y="672"/>
                    <a:pt x="864" y="433"/>
                  </a:cubicBezTo>
                  <a:cubicBezTo>
                    <a:pt x="864" y="194"/>
                    <a:pt x="670" y="0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2"/>
            <p:cNvSpPr/>
            <p:nvPr/>
          </p:nvSpPr>
          <p:spPr>
            <a:xfrm>
              <a:off x="6924325" y="3692725"/>
              <a:ext cx="38400" cy="23525"/>
            </a:xfrm>
            <a:custGeom>
              <a:avLst/>
              <a:gdLst/>
              <a:ahLst/>
              <a:cxnLst/>
              <a:rect l="l" t="t" r="r" b="b"/>
              <a:pathLst>
                <a:path w="1536" h="941" extrusionOk="0">
                  <a:moveTo>
                    <a:pt x="830" y="1"/>
                  </a:moveTo>
                  <a:cubicBezTo>
                    <a:pt x="630" y="1"/>
                    <a:pt x="430" y="103"/>
                    <a:pt x="297" y="259"/>
                  </a:cubicBezTo>
                  <a:cubicBezTo>
                    <a:pt x="165" y="414"/>
                    <a:pt x="86" y="600"/>
                    <a:pt x="22" y="790"/>
                  </a:cubicBezTo>
                  <a:cubicBezTo>
                    <a:pt x="1" y="847"/>
                    <a:pt x="45" y="913"/>
                    <a:pt x="103" y="930"/>
                  </a:cubicBezTo>
                  <a:cubicBezTo>
                    <a:pt x="113" y="933"/>
                    <a:pt x="124" y="935"/>
                    <a:pt x="134" y="935"/>
                  </a:cubicBezTo>
                  <a:cubicBezTo>
                    <a:pt x="184" y="935"/>
                    <a:pt x="228" y="899"/>
                    <a:pt x="244" y="851"/>
                  </a:cubicBezTo>
                  <a:cubicBezTo>
                    <a:pt x="299" y="685"/>
                    <a:pt x="365" y="515"/>
                    <a:pt x="491" y="387"/>
                  </a:cubicBezTo>
                  <a:cubicBezTo>
                    <a:pt x="575" y="297"/>
                    <a:pt x="696" y="228"/>
                    <a:pt x="821" y="228"/>
                  </a:cubicBezTo>
                  <a:cubicBezTo>
                    <a:pt x="842" y="228"/>
                    <a:pt x="862" y="229"/>
                    <a:pt x="883" y="233"/>
                  </a:cubicBezTo>
                  <a:cubicBezTo>
                    <a:pt x="1141" y="280"/>
                    <a:pt x="1269" y="591"/>
                    <a:pt x="1299" y="826"/>
                  </a:cubicBezTo>
                  <a:cubicBezTo>
                    <a:pt x="1305" y="888"/>
                    <a:pt x="1345" y="941"/>
                    <a:pt x="1411" y="941"/>
                  </a:cubicBezTo>
                  <a:cubicBezTo>
                    <a:pt x="1469" y="941"/>
                    <a:pt x="1535" y="888"/>
                    <a:pt x="1527" y="826"/>
                  </a:cubicBezTo>
                  <a:cubicBezTo>
                    <a:pt x="1492" y="549"/>
                    <a:pt x="1382" y="257"/>
                    <a:pt x="1139" y="95"/>
                  </a:cubicBezTo>
                  <a:cubicBezTo>
                    <a:pt x="1043" y="30"/>
                    <a:pt x="936" y="1"/>
                    <a:pt x="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42"/>
          <p:cNvGrpSpPr/>
          <p:nvPr/>
        </p:nvGrpSpPr>
        <p:grpSpPr>
          <a:xfrm rot="-575708">
            <a:off x="4992041" y="3606432"/>
            <a:ext cx="846544" cy="894134"/>
            <a:chOff x="3781100" y="2953800"/>
            <a:chExt cx="407350" cy="430250"/>
          </a:xfrm>
        </p:grpSpPr>
        <p:sp>
          <p:nvSpPr>
            <p:cNvPr id="1025" name="Google Shape;1025;p42"/>
            <p:cNvSpPr/>
            <p:nvPr/>
          </p:nvSpPr>
          <p:spPr>
            <a:xfrm>
              <a:off x="3781100" y="2957125"/>
              <a:ext cx="407350" cy="426925"/>
            </a:xfrm>
            <a:custGeom>
              <a:avLst/>
              <a:gdLst/>
              <a:ahLst/>
              <a:cxnLst/>
              <a:rect l="l" t="t" r="r" b="b"/>
              <a:pathLst>
                <a:path w="16294" h="17077" extrusionOk="0">
                  <a:moveTo>
                    <a:pt x="6946" y="0"/>
                  </a:moveTo>
                  <a:cubicBezTo>
                    <a:pt x="6124" y="0"/>
                    <a:pt x="5308" y="326"/>
                    <a:pt x="4700" y="880"/>
                  </a:cubicBezTo>
                  <a:cubicBezTo>
                    <a:pt x="3939" y="1574"/>
                    <a:pt x="3513" y="2546"/>
                    <a:pt x="3157" y="3495"/>
                  </a:cubicBezTo>
                  <a:cubicBezTo>
                    <a:pt x="2688" y="4756"/>
                    <a:pt x="2277" y="6039"/>
                    <a:pt x="1904" y="7335"/>
                  </a:cubicBezTo>
                  <a:cubicBezTo>
                    <a:pt x="1480" y="7925"/>
                    <a:pt x="1099" y="8552"/>
                    <a:pt x="770" y="9202"/>
                  </a:cubicBezTo>
                  <a:cubicBezTo>
                    <a:pt x="525" y="9686"/>
                    <a:pt x="267" y="10204"/>
                    <a:pt x="118" y="10728"/>
                  </a:cubicBezTo>
                  <a:cubicBezTo>
                    <a:pt x="1" y="11150"/>
                    <a:pt x="88" y="11749"/>
                    <a:pt x="604" y="11847"/>
                  </a:cubicBezTo>
                  <a:cubicBezTo>
                    <a:pt x="644" y="11854"/>
                    <a:pt x="685" y="11858"/>
                    <a:pt x="726" y="11858"/>
                  </a:cubicBezTo>
                  <a:cubicBezTo>
                    <a:pt x="963" y="11858"/>
                    <a:pt x="1208" y="11743"/>
                    <a:pt x="1410" y="11636"/>
                  </a:cubicBezTo>
                  <a:cubicBezTo>
                    <a:pt x="1597" y="11538"/>
                    <a:pt x="1772" y="11416"/>
                    <a:pt x="1930" y="11278"/>
                  </a:cubicBezTo>
                  <a:cubicBezTo>
                    <a:pt x="1938" y="12880"/>
                    <a:pt x="2085" y="14485"/>
                    <a:pt x="2369" y="16064"/>
                  </a:cubicBezTo>
                  <a:cubicBezTo>
                    <a:pt x="2341" y="16086"/>
                    <a:pt x="2309" y="16109"/>
                    <a:pt x="2281" y="16137"/>
                  </a:cubicBezTo>
                  <a:cubicBezTo>
                    <a:pt x="2211" y="16110"/>
                    <a:pt x="2141" y="16098"/>
                    <a:pt x="2072" y="16098"/>
                  </a:cubicBezTo>
                  <a:cubicBezTo>
                    <a:pt x="1703" y="16098"/>
                    <a:pt x="1386" y="16452"/>
                    <a:pt x="1499" y="16866"/>
                  </a:cubicBezTo>
                  <a:cubicBezTo>
                    <a:pt x="1506" y="16895"/>
                    <a:pt x="1520" y="16917"/>
                    <a:pt x="1535" y="16936"/>
                  </a:cubicBezTo>
                  <a:cubicBezTo>
                    <a:pt x="1546" y="17011"/>
                    <a:pt x="1597" y="17077"/>
                    <a:pt x="1693" y="17077"/>
                  </a:cubicBezTo>
                  <a:lnTo>
                    <a:pt x="5267" y="17077"/>
                  </a:lnTo>
                  <a:cubicBezTo>
                    <a:pt x="5318" y="17077"/>
                    <a:pt x="5357" y="17057"/>
                    <a:pt x="5382" y="17028"/>
                  </a:cubicBezTo>
                  <a:lnTo>
                    <a:pt x="7501" y="17028"/>
                  </a:lnTo>
                  <a:cubicBezTo>
                    <a:pt x="7526" y="17057"/>
                    <a:pt x="7565" y="17077"/>
                    <a:pt x="7616" y="17077"/>
                  </a:cubicBezTo>
                  <a:lnTo>
                    <a:pt x="11190" y="17077"/>
                  </a:lnTo>
                  <a:cubicBezTo>
                    <a:pt x="11232" y="17077"/>
                    <a:pt x="11271" y="17064"/>
                    <a:pt x="11294" y="17038"/>
                  </a:cubicBezTo>
                  <a:cubicBezTo>
                    <a:pt x="11311" y="17056"/>
                    <a:pt x="11335" y="17065"/>
                    <a:pt x="11358" y="17065"/>
                  </a:cubicBezTo>
                  <a:cubicBezTo>
                    <a:pt x="11386" y="17065"/>
                    <a:pt x="11412" y="17053"/>
                    <a:pt x="11426" y="17028"/>
                  </a:cubicBezTo>
                  <a:lnTo>
                    <a:pt x="12008" y="17028"/>
                  </a:lnTo>
                  <a:cubicBezTo>
                    <a:pt x="12023" y="17049"/>
                    <a:pt x="12049" y="17066"/>
                    <a:pt x="12083" y="17066"/>
                  </a:cubicBezTo>
                  <a:lnTo>
                    <a:pt x="14126" y="17066"/>
                  </a:lnTo>
                  <a:cubicBezTo>
                    <a:pt x="14205" y="17066"/>
                    <a:pt x="14233" y="16985"/>
                    <a:pt x="14207" y="16930"/>
                  </a:cubicBezTo>
                  <a:cubicBezTo>
                    <a:pt x="14229" y="16904"/>
                    <a:pt x="14237" y="16866"/>
                    <a:pt x="14214" y="16829"/>
                  </a:cubicBezTo>
                  <a:cubicBezTo>
                    <a:pt x="14165" y="16751"/>
                    <a:pt x="14107" y="16684"/>
                    <a:pt x="14043" y="16631"/>
                  </a:cubicBezTo>
                  <a:cubicBezTo>
                    <a:pt x="14408" y="15745"/>
                    <a:pt x="14685" y="14828"/>
                    <a:pt x="14866" y="13891"/>
                  </a:cubicBezTo>
                  <a:cubicBezTo>
                    <a:pt x="15007" y="13999"/>
                    <a:pt x="15151" y="14108"/>
                    <a:pt x="15294" y="14214"/>
                  </a:cubicBezTo>
                  <a:cubicBezTo>
                    <a:pt x="15461" y="14338"/>
                    <a:pt x="15635" y="14449"/>
                    <a:pt x="15842" y="14485"/>
                  </a:cubicBezTo>
                  <a:cubicBezTo>
                    <a:pt x="15871" y="14490"/>
                    <a:pt x="15900" y="14492"/>
                    <a:pt x="15929" y="14492"/>
                  </a:cubicBezTo>
                  <a:cubicBezTo>
                    <a:pt x="16078" y="14492"/>
                    <a:pt x="16211" y="14428"/>
                    <a:pt x="16249" y="14261"/>
                  </a:cubicBezTo>
                  <a:cubicBezTo>
                    <a:pt x="16294" y="14052"/>
                    <a:pt x="16179" y="13803"/>
                    <a:pt x="16102" y="13616"/>
                  </a:cubicBezTo>
                  <a:cubicBezTo>
                    <a:pt x="15908" y="13149"/>
                    <a:pt x="15699" y="12699"/>
                    <a:pt x="15518" y="12239"/>
                  </a:cubicBezTo>
                  <a:cubicBezTo>
                    <a:pt x="15358" y="11832"/>
                    <a:pt x="15209" y="11418"/>
                    <a:pt x="15068" y="11003"/>
                  </a:cubicBezTo>
                  <a:cubicBezTo>
                    <a:pt x="15060" y="10879"/>
                    <a:pt x="15049" y="10758"/>
                    <a:pt x="15034" y="10634"/>
                  </a:cubicBezTo>
                  <a:cubicBezTo>
                    <a:pt x="14975" y="10152"/>
                    <a:pt x="14921" y="9639"/>
                    <a:pt x="14747" y="9183"/>
                  </a:cubicBezTo>
                  <a:cubicBezTo>
                    <a:pt x="14595" y="8795"/>
                    <a:pt x="14331" y="8435"/>
                    <a:pt x="13937" y="8266"/>
                  </a:cubicBezTo>
                  <a:cubicBezTo>
                    <a:pt x="13796" y="8207"/>
                    <a:pt x="13650" y="8181"/>
                    <a:pt x="13504" y="8181"/>
                  </a:cubicBezTo>
                  <a:cubicBezTo>
                    <a:pt x="13232" y="8181"/>
                    <a:pt x="12960" y="8273"/>
                    <a:pt x="12730" y="8424"/>
                  </a:cubicBezTo>
                  <a:cubicBezTo>
                    <a:pt x="12338" y="8680"/>
                    <a:pt x="12085" y="9074"/>
                    <a:pt x="11859" y="9473"/>
                  </a:cubicBezTo>
                  <a:cubicBezTo>
                    <a:pt x="11842" y="9458"/>
                    <a:pt x="11818" y="9449"/>
                    <a:pt x="11795" y="9449"/>
                  </a:cubicBezTo>
                  <a:cubicBezTo>
                    <a:pt x="11443" y="7499"/>
                    <a:pt x="10891" y="5587"/>
                    <a:pt x="10152" y="3748"/>
                  </a:cubicBezTo>
                  <a:cubicBezTo>
                    <a:pt x="10079" y="3013"/>
                    <a:pt x="9928" y="2288"/>
                    <a:pt x="9572" y="1630"/>
                  </a:cubicBezTo>
                  <a:cubicBezTo>
                    <a:pt x="9110" y="767"/>
                    <a:pt x="8321" y="147"/>
                    <a:pt x="7334" y="25"/>
                  </a:cubicBezTo>
                  <a:cubicBezTo>
                    <a:pt x="7205" y="9"/>
                    <a:pt x="7075" y="0"/>
                    <a:pt x="6946" y="0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3845000" y="3093950"/>
              <a:ext cx="168650" cy="285575"/>
            </a:xfrm>
            <a:custGeom>
              <a:avLst/>
              <a:gdLst/>
              <a:ahLst/>
              <a:cxnLst/>
              <a:rect l="l" t="t" r="r" b="b"/>
              <a:pathLst>
                <a:path w="6746" h="11423" extrusionOk="0">
                  <a:moveTo>
                    <a:pt x="2774" y="1"/>
                  </a:moveTo>
                  <a:cubicBezTo>
                    <a:pt x="2643" y="1"/>
                    <a:pt x="2512" y="27"/>
                    <a:pt x="2381" y="87"/>
                  </a:cubicBezTo>
                  <a:cubicBezTo>
                    <a:pt x="1622" y="417"/>
                    <a:pt x="1226" y="1244"/>
                    <a:pt x="961" y="2003"/>
                  </a:cubicBezTo>
                  <a:cubicBezTo>
                    <a:pt x="0" y="5076"/>
                    <a:pt x="250" y="8339"/>
                    <a:pt x="987" y="11423"/>
                  </a:cubicBezTo>
                  <a:lnTo>
                    <a:pt x="6745" y="11423"/>
                  </a:lnTo>
                  <a:cubicBezTo>
                    <a:pt x="6483" y="7930"/>
                    <a:pt x="5733" y="4505"/>
                    <a:pt x="4395" y="1242"/>
                  </a:cubicBezTo>
                  <a:cubicBezTo>
                    <a:pt x="4231" y="882"/>
                    <a:pt x="3966" y="552"/>
                    <a:pt x="3636" y="319"/>
                  </a:cubicBezTo>
                  <a:cubicBezTo>
                    <a:pt x="3361" y="136"/>
                    <a:pt x="3069" y="1"/>
                    <a:pt x="2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2"/>
            <p:cNvSpPr/>
            <p:nvPr/>
          </p:nvSpPr>
          <p:spPr>
            <a:xfrm>
              <a:off x="4060450" y="3237175"/>
              <a:ext cx="84200" cy="142400"/>
            </a:xfrm>
            <a:custGeom>
              <a:avLst/>
              <a:gdLst/>
              <a:ahLst/>
              <a:cxnLst/>
              <a:rect l="l" t="t" r="r" b="b"/>
              <a:pathLst>
                <a:path w="3368" h="5696" extrusionOk="0">
                  <a:moveTo>
                    <a:pt x="1721" y="0"/>
                  </a:moveTo>
                  <a:cubicBezTo>
                    <a:pt x="1457" y="0"/>
                    <a:pt x="1171" y="118"/>
                    <a:pt x="966" y="308"/>
                  </a:cubicBezTo>
                  <a:cubicBezTo>
                    <a:pt x="504" y="705"/>
                    <a:pt x="305" y="1231"/>
                    <a:pt x="207" y="1794"/>
                  </a:cubicBezTo>
                  <a:cubicBezTo>
                    <a:pt x="1" y="3104"/>
                    <a:pt x="195" y="4392"/>
                    <a:pt x="135" y="5696"/>
                  </a:cubicBezTo>
                  <a:lnTo>
                    <a:pt x="2104" y="5696"/>
                  </a:lnTo>
                  <a:cubicBezTo>
                    <a:pt x="2767" y="3906"/>
                    <a:pt x="3368" y="2052"/>
                    <a:pt x="2319" y="340"/>
                  </a:cubicBezTo>
                  <a:cubicBezTo>
                    <a:pt x="2193" y="101"/>
                    <a:pt x="1967" y="0"/>
                    <a:pt x="1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3781100" y="2953800"/>
              <a:ext cx="407250" cy="425725"/>
            </a:xfrm>
            <a:custGeom>
              <a:avLst/>
              <a:gdLst/>
              <a:ahLst/>
              <a:cxnLst/>
              <a:rect l="l" t="t" r="r" b="b"/>
              <a:pathLst>
                <a:path w="16290" h="17029" extrusionOk="0">
                  <a:moveTo>
                    <a:pt x="6949" y="0"/>
                  </a:moveTo>
                  <a:cubicBezTo>
                    <a:pt x="6126" y="0"/>
                    <a:pt x="5309" y="324"/>
                    <a:pt x="4700" y="881"/>
                  </a:cubicBezTo>
                  <a:cubicBezTo>
                    <a:pt x="3939" y="1576"/>
                    <a:pt x="3513" y="2548"/>
                    <a:pt x="3157" y="3496"/>
                  </a:cubicBezTo>
                  <a:cubicBezTo>
                    <a:pt x="2688" y="4755"/>
                    <a:pt x="2277" y="6041"/>
                    <a:pt x="1904" y="7334"/>
                  </a:cubicBezTo>
                  <a:cubicBezTo>
                    <a:pt x="1480" y="7927"/>
                    <a:pt x="1099" y="8553"/>
                    <a:pt x="770" y="9203"/>
                  </a:cubicBezTo>
                  <a:cubicBezTo>
                    <a:pt x="525" y="9687"/>
                    <a:pt x="267" y="10205"/>
                    <a:pt x="118" y="10729"/>
                  </a:cubicBezTo>
                  <a:cubicBezTo>
                    <a:pt x="1" y="11149"/>
                    <a:pt x="88" y="11750"/>
                    <a:pt x="604" y="11848"/>
                  </a:cubicBezTo>
                  <a:cubicBezTo>
                    <a:pt x="644" y="11856"/>
                    <a:pt x="685" y="11859"/>
                    <a:pt x="726" y="11859"/>
                  </a:cubicBezTo>
                  <a:cubicBezTo>
                    <a:pt x="963" y="11859"/>
                    <a:pt x="1208" y="11744"/>
                    <a:pt x="1410" y="11637"/>
                  </a:cubicBezTo>
                  <a:cubicBezTo>
                    <a:pt x="1597" y="11539"/>
                    <a:pt x="1772" y="11415"/>
                    <a:pt x="1930" y="11277"/>
                  </a:cubicBezTo>
                  <a:cubicBezTo>
                    <a:pt x="1940" y="13131"/>
                    <a:pt x="2134" y="14981"/>
                    <a:pt x="2511" y="16797"/>
                  </a:cubicBezTo>
                  <a:cubicBezTo>
                    <a:pt x="2516" y="16818"/>
                    <a:pt x="2522" y="16835"/>
                    <a:pt x="2529" y="16848"/>
                  </a:cubicBezTo>
                  <a:cubicBezTo>
                    <a:pt x="2524" y="16935"/>
                    <a:pt x="2575" y="17027"/>
                    <a:pt x="2688" y="17027"/>
                  </a:cubicBezTo>
                  <a:lnTo>
                    <a:pt x="3547" y="17027"/>
                  </a:lnTo>
                  <a:cubicBezTo>
                    <a:pt x="2810" y="13941"/>
                    <a:pt x="2558" y="10680"/>
                    <a:pt x="3520" y="7607"/>
                  </a:cubicBezTo>
                  <a:cubicBezTo>
                    <a:pt x="3784" y="6848"/>
                    <a:pt x="4180" y="6021"/>
                    <a:pt x="4941" y="5691"/>
                  </a:cubicBezTo>
                  <a:cubicBezTo>
                    <a:pt x="5072" y="5631"/>
                    <a:pt x="5203" y="5605"/>
                    <a:pt x="5333" y="5605"/>
                  </a:cubicBezTo>
                  <a:cubicBezTo>
                    <a:pt x="5629" y="5605"/>
                    <a:pt x="5919" y="5740"/>
                    <a:pt x="6194" y="5923"/>
                  </a:cubicBezTo>
                  <a:cubicBezTo>
                    <a:pt x="6524" y="6156"/>
                    <a:pt x="6789" y="6486"/>
                    <a:pt x="6955" y="6848"/>
                  </a:cubicBezTo>
                  <a:cubicBezTo>
                    <a:pt x="8291" y="10109"/>
                    <a:pt x="9044" y="13536"/>
                    <a:pt x="9304" y="17029"/>
                  </a:cubicBezTo>
                  <a:lnTo>
                    <a:pt x="11309" y="17029"/>
                  </a:lnTo>
                  <a:cubicBezTo>
                    <a:pt x="11367" y="15725"/>
                    <a:pt x="11170" y="14437"/>
                    <a:pt x="11381" y="13127"/>
                  </a:cubicBezTo>
                  <a:cubicBezTo>
                    <a:pt x="11479" y="12564"/>
                    <a:pt x="11680" y="12038"/>
                    <a:pt x="12140" y="11639"/>
                  </a:cubicBezTo>
                  <a:cubicBezTo>
                    <a:pt x="12347" y="11451"/>
                    <a:pt x="12634" y="11333"/>
                    <a:pt x="12898" y="11333"/>
                  </a:cubicBezTo>
                  <a:cubicBezTo>
                    <a:pt x="13142" y="11333"/>
                    <a:pt x="13368" y="11434"/>
                    <a:pt x="13493" y="11671"/>
                  </a:cubicBezTo>
                  <a:cubicBezTo>
                    <a:pt x="14542" y="13387"/>
                    <a:pt x="13941" y="15239"/>
                    <a:pt x="13278" y="17029"/>
                  </a:cubicBezTo>
                  <a:lnTo>
                    <a:pt x="13745" y="17029"/>
                  </a:lnTo>
                  <a:cubicBezTo>
                    <a:pt x="13809" y="17029"/>
                    <a:pt x="13851" y="16999"/>
                    <a:pt x="13877" y="16961"/>
                  </a:cubicBezTo>
                  <a:cubicBezTo>
                    <a:pt x="13898" y="16946"/>
                    <a:pt x="13915" y="16924"/>
                    <a:pt x="13928" y="16897"/>
                  </a:cubicBezTo>
                  <a:cubicBezTo>
                    <a:pt x="14350" y="15929"/>
                    <a:pt x="14663" y="14919"/>
                    <a:pt x="14866" y="13887"/>
                  </a:cubicBezTo>
                  <a:cubicBezTo>
                    <a:pt x="15007" y="13998"/>
                    <a:pt x="15151" y="14107"/>
                    <a:pt x="15294" y="14214"/>
                  </a:cubicBezTo>
                  <a:cubicBezTo>
                    <a:pt x="15461" y="14335"/>
                    <a:pt x="15635" y="14448"/>
                    <a:pt x="15842" y="14482"/>
                  </a:cubicBezTo>
                  <a:cubicBezTo>
                    <a:pt x="15873" y="14487"/>
                    <a:pt x="15903" y="14490"/>
                    <a:pt x="15933" y="14490"/>
                  </a:cubicBezTo>
                  <a:cubicBezTo>
                    <a:pt x="16080" y="14490"/>
                    <a:pt x="16212" y="14425"/>
                    <a:pt x="16249" y="14258"/>
                  </a:cubicBezTo>
                  <a:cubicBezTo>
                    <a:pt x="16290" y="14052"/>
                    <a:pt x="16172" y="13798"/>
                    <a:pt x="16098" y="13610"/>
                  </a:cubicBezTo>
                  <a:cubicBezTo>
                    <a:pt x="15910" y="13152"/>
                    <a:pt x="15699" y="12703"/>
                    <a:pt x="15518" y="12240"/>
                  </a:cubicBezTo>
                  <a:cubicBezTo>
                    <a:pt x="15358" y="11831"/>
                    <a:pt x="15209" y="11420"/>
                    <a:pt x="15068" y="11004"/>
                  </a:cubicBezTo>
                  <a:cubicBezTo>
                    <a:pt x="15060" y="10880"/>
                    <a:pt x="15049" y="10759"/>
                    <a:pt x="15034" y="10635"/>
                  </a:cubicBezTo>
                  <a:cubicBezTo>
                    <a:pt x="14975" y="10154"/>
                    <a:pt x="14921" y="9640"/>
                    <a:pt x="14747" y="9184"/>
                  </a:cubicBezTo>
                  <a:cubicBezTo>
                    <a:pt x="14595" y="8794"/>
                    <a:pt x="14331" y="8436"/>
                    <a:pt x="13937" y="8268"/>
                  </a:cubicBezTo>
                  <a:cubicBezTo>
                    <a:pt x="13796" y="8209"/>
                    <a:pt x="13650" y="8182"/>
                    <a:pt x="13504" y="8182"/>
                  </a:cubicBezTo>
                  <a:cubicBezTo>
                    <a:pt x="13232" y="8182"/>
                    <a:pt x="12960" y="8274"/>
                    <a:pt x="12730" y="8425"/>
                  </a:cubicBezTo>
                  <a:cubicBezTo>
                    <a:pt x="12315" y="8696"/>
                    <a:pt x="12051" y="9129"/>
                    <a:pt x="11814" y="9555"/>
                  </a:cubicBezTo>
                  <a:cubicBezTo>
                    <a:pt x="11462" y="7566"/>
                    <a:pt x="10904" y="5621"/>
                    <a:pt x="10152" y="3750"/>
                  </a:cubicBezTo>
                  <a:cubicBezTo>
                    <a:pt x="10079" y="3014"/>
                    <a:pt x="9928" y="2290"/>
                    <a:pt x="9572" y="1631"/>
                  </a:cubicBezTo>
                  <a:cubicBezTo>
                    <a:pt x="9110" y="768"/>
                    <a:pt x="8321" y="148"/>
                    <a:pt x="7334" y="24"/>
                  </a:cubicBezTo>
                  <a:cubicBezTo>
                    <a:pt x="7206" y="8"/>
                    <a:pt x="7078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3887025" y="2998725"/>
              <a:ext cx="22675" cy="22675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53" y="0"/>
                  </a:moveTo>
                  <a:cubicBezTo>
                    <a:pt x="203" y="0"/>
                    <a:pt x="1" y="203"/>
                    <a:pt x="1" y="452"/>
                  </a:cubicBezTo>
                  <a:cubicBezTo>
                    <a:pt x="1" y="702"/>
                    <a:pt x="203" y="906"/>
                    <a:pt x="453" y="906"/>
                  </a:cubicBezTo>
                  <a:cubicBezTo>
                    <a:pt x="702" y="906"/>
                    <a:pt x="906" y="702"/>
                    <a:pt x="906" y="452"/>
                  </a:cubicBezTo>
                  <a:cubicBezTo>
                    <a:pt x="906" y="203"/>
                    <a:pt x="702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3966000" y="3010025"/>
              <a:ext cx="22650" cy="22650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4" y="0"/>
                  </a:moveTo>
                  <a:cubicBezTo>
                    <a:pt x="203" y="0"/>
                    <a:pt x="0" y="203"/>
                    <a:pt x="0" y="454"/>
                  </a:cubicBezTo>
                  <a:cubicBezTo>
                    <a:pt x="0" y="703"/>
                    <a:pt x="203" y="906"/>
                    <a:pt x="454" y="906"/>
                  </a:cubicBezTo>
                  <a:cubicBezTo>
                    <a:pt x="703" y="906"/>
                    <a:pt x="906" y="703"/>
                    <a:pt x="906" y="454"/>
                  </a:cubicBezTo>
                  <a:cubicBezTo>
                    <a:pt x="906" y="203"/>
                    <a:pt x="703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4086350" y="31943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2" y="0"/>
                  </a:moveTo>
                  <a:cubicBezTo>
                    <a:pt x="130" y="0"/>
                    <a:pt x="0" y="132"/>
                    <a:pt x="0" y="292"/>
                  </a:cubicBezTo>
                  <a:cubicBezTo>
                    <a:pt x="0" y="454"/>
                    <a:pt x="130" y="586"/>
                    <a:pt x="292" y="586"/>
                  </a:cubicBezTo>
                  <a:cubicBezTo>
                    <a:pt x="454" y="586"/>
                    <a:pt x="587" y="454"/>
                    <a:pt x="587" y="292"/>
                  </a:cubicBezTo>
                  <a:cubicBezTo>
                    <a:pt x="587" y="132"/>
                    <a:pt x="454" y="0"/>
                    <a:pt x="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4129300" y="32017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4" y="0"/>
                  </a:moveTo>
                  <a:cubicBezTo>
                    <a:pt x="130" y="0"/>
                    <a:pt x="0" y="130"/>
                    <a:pt x="0" y="292"/>
                  </a:cubicBezTo>
                  <a:cubicBezTo>
                    <a:pt x="0" y="456"/>
                    <a:pt x="130" y="586"/>
                    <a:pt x="294" y="586"/>
                  </a:cubicBezTo>
                  <a:cubicBezTo>
                    <a:pt x="456" y="586"/>
                    <a:pt x="586" y="456"/>
                    <a:pt x="586" y="292"/>
                  </a:cubicBezTo>
                  <a:cubicBezTo>
                    <a:pt x="586" y="130"/>
                    <a:pt x="456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3992575" y="3142750"/>
              <a:ext cx="87450" cy="237725"/>
            </a:xfrm>
            <a:custGeom>
              <a:avLst/>
              <a:gdLst/>
              <a:ahLst/>
              <a:cxnLst/>
              <a:rect l="l" t="t" r="r" b="b"/>
              <a:pathLst>
                <a:path w="3498" h="9509" extrusionOk="0">
                  <a:moveTo>
                    <a:pt x="100" y="1"/>
                  </a:moveTo>
                  <a:cubicBezTo>
                    <a:pt x="50" y="1"/>
                    <a:pt x="1" y="41"/>
                    <a:pt x="20" y="102"/>
                  </a:cubicBezTo>
                  <a:cubicBezTo>
                    <a:pt x="239" y="778"/>
                    <a:pt x="508" y="1438"/>
                    <a:pt x="823" y="2078"/>
                  </a:cubicBezTo>
                  <a:cubicBezTo>
                    <a:pt x="1134" y="2713"/>
                    <a:pt x="1492" y="3325"/>
                    <a:pt x="1891" y="3906"/>
                  </a:cubicBezTo>
                  <a:cubicBezTo>
                    <a:pt x="2078" y="4177"/>
                    <a:pt x="2315" y="4473"/>
                    <a:pt x="2656" y="4539"/>
                  </a:cubicBezTo>
                  <a:cubicBezTo>
                    <a:pt x="2654" y="4548"/>
                    <a:pt x="2652" y="4558"/>
                    <a:pt x="2652" y="4569"/>
                  </a:cubicBezTo>
                  <a:lnTo>
                    <a:pt x="2716" y="6464"/>
                  </a:lnTo>
                  <a:lnTo>
                    <a:pt x="2778" y="8358"/>
                  </a:lnTo>
                  <a:cubicBezTo>
                    <a:pt x="2788" y="8714"/>
                    <a:pt x="2803" y="9072"/>
                    <a:pt x="2814" y="9428"/>
                  </a:cubicBezTo>
                  <a:cubicBezTo>
                    <a:pt x="2815" y="9481"/>
                    <a:pt x="2857" y="9508"/>
                    <a:pt x="2898" y="9508"/>
                  </a:cubicBezTo>
                  <a:cubicBezTo>
                    <a:pt x="2939" y="9508"/>
                    <a:pt x="2980" y="9481"/>
                    <a:pt x="2978" y="9428"/>
                  </a:cubicBezTo>
                  <a:lnTo>
                    <a:pt x="2914" y="7534"/>
                  </a:lnTo>
                  <a:lnTo>
                    <a:pt x="2850" y="5641"/>
                  </a:lnTo>
                  <a:cubicBezTo>
                    <a:pt x="2839" y="5283"/>
                    <a:pt x="2827" y="4927"/>
                    <a:pt x="2816" y="4569"/>
                  </a:cubicBezTo>
                  <a:cubicBezTo>
                    <a:pt x="2816" y="4556"/>
                    <a:pt x="2814" y="4546"/>
                    <a:pt x="2807" y="4537"/>
                  </a:cubicBezTo>
                  <a:cubicBezTo>
                    <a:pt x="3136" y="4454"/>
                    <a:pt x="3336" y="4141"/>
                    <a:pt x="3413" y="3830"/>
                  </a:cubicBezTo>
                  <a:cubicBezTo>
                    <a:pt x="3457" y="3642"/>
                    <a:pt x="3474" y="3448"/>
                    <a:pt x="3485" y="3256"/>
                  </a:cubicBezTo>
                  <a:cubicBezTo>
                    <a:pt x="3498" y="3056"/>
                    <a:pt x="3498" y="2854"/>
                    <a:pt x="3489" y="2653"/>
                  </a:cubicBezTo>
                  <a:cubicBezTo>
                    <a:pt x="3479" y="2419"/>
                    <a:pt x="3453" y="2186"/>
                    <a:pt x="3415" y="1958"/>
                  </a:cubicBezTo>
                  <a:cubicBezTo>
                    <a:pt x="3409" y="1921"/>
                    <a:pt x="3370" y="1896"/>
                    <a:pt x="3334" y="1896"/>
                  </a:cubicBezTo>
                  <a:cubicBezTo>
                    <a:pt x="3327" y="1896"/>
                    <a:pt x="3321" y="1897"/>
                    <a:pt x="3315" y="1899"/>
                  </a:cubicBezTo>
                  <a:cubicBezTo>
                    <a:pt x="3266" y="1914"/>
                    <a:pt x="3251" y="1958"/>
                    <a:pt x="3255" y="2001"/>
                  </a:cubicBezTo>
                  <a:cubicBezTo>
                    <a:pt x="3317" y="2376"/>
                    <a:pt x="3340" y="2758"/>
                    <a:pt x="3327" y="3137"/>
                  </a:cubicBezTo>
                  <a:cubicBezTo>
                    <a:pt x="3315" y="3469"/>
                    <a:pt x="3302" y="3853"/>
                    <a:pt x="3104" y="4134"/>
                  </a:cubicBezTo>
                  <a:cubicBezTo>
                    <a:pt x="3014" y="4262"/>
                    <a:pt x="2886" y="4358"/>
                    <a:pt x="2731" y="4388"/>
                  </a:cubicBezTo>
                  <a:cubicBezTo>
                    <a:pt x="2729" y="4388"/>
                    <a:pt x="2729" y="4388"/>
                    <a:pt x="2726" y="4390"/>
                  </a:cubicBezTo>
                  <a:cubicBezTo>
                    <a:pt x="2720" y="4388"/>
                    <a:pt x="2716" y="4386"/>
                    <a:pt x="2709" y="4386"/>
                  </a:cubicBezTo>
                  <a:cubicBezTo>
                    <a:pt x="2422" y="4335"/>
                    <a:pt x="2226" y="4098"/>
                    <a:pt x="2066" y="3872"/>
                  </a:cubicBezTo>
                  <a:cubicBezTo>
                    <a:pt x="1868" y="3591"/>
                    <a:pt x="1684" y="3301"/>
                    <a:pt x="1512" y="3005"/>
                  </a:cubicBezTo>
                  <a:cubicBezTo>
                    <a:pt x="1160" y="2415"/>
                    <a:pt x="849" y="1796"/>
                    <a:pt x="587" y="1161"/>
                  </a:cubicBezTo>
                  <a:cubicBezTo>
                    <a:pt x="437" y="799"/>
                    <a:pt x="299" y="433"/>
                    <a:pt x="180" y="60"/>
                  </a:cubicBezTo>
                  <a:cubicBezTo>
                    <a:pt x="167" y="19"/>
                    <a:pt x="134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3828000" y="3140775"/>
              <a:ext cx="7700" cy="94700"/>
            </a:xfrm>
            <a:custGeom>
              <a:avLst/>
              <a:gdLst/>
              <a:ahLst/>
              <a:cxnLst/>
              <a:rect l="l" t="t" r="r" b="b"/>
              <a:pathLst>
                <a:path w="308" h="3788" extrusionOk="0">
                  <a:moveTo>
                    <a:pt x="220" y="0"/>
                  </a:moveTo>
                  <a:cubicBezTo>
                    <a:pt x="171" y="0"/>
                    <a:pt x="141" y="36"/>
                    <a:pt x="137" y="81"/>
                  </a:cubicBezTo>
                  <a:cubicBezTo>
                    <a:pt x="35" y="1019"/>
                    <a:pt x="0" y="1965"/>
                    <a:pt x="32" y="2905"/>
                  </a:cubicBezTo>
                  <a:cubicBezTo>
                    <a:pt x="41" y="3171"/>
                    <a:pt x="56" y="3438"/>
                    <a:pt x="75" y="3704"/>
                  </a:cubicBezTo>
                  <a:cubicBezTo>
                    <a:pt x="77" y="3751"/>
                    <a:pt x="109" y="3787"/>
                    <a:pt x="158" y="3787"/>
                  </a:cubicBezTo>
                  <a:cubicBezTo>
                    <a:pt x="201" y="3787"/>
                    <a:pt x="243" y="3751"/>
                    <a:pt x="241" y="3704"/>
                  </a:cubicBezTo>
                  <a:cubicBezTo>
                    <a:pt x="171" y="2768"/>
                    <a:pt x="169" y="1822"/>
                    <a:pt x="233" y="880"/>
                  </a:cubicBezTo>
                  <a:cubicBezTo>
                    <a:pt x="252" y="614"/>
                    <a:pt x="275" y="347"/>
                    <a:pt x="301" y="81"/>
                  </a:cubicBezTo>
                  <a:cubicBezTo>
                    <a:pt x="307" y="36"/>
                    <a:pt x="25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4147450" y="3261600"/>
              <a:ext cx="10900" cy="36000"/>
            </a:xfrm>
            <a:custGeom>
              <a:avLst/>
              <a:gdLst/>
              <a:ahLst/>
              <a:cxnLst/>
              <a:rect l="l" t="t" r="r" b="b"/>
              <a:pathLst>
                <a:path w="436" h="1440" extrusionOk="0">
                  <a:moveTo>
                    <a:pt x="349" y="0"/>
                  </a:moveTo>
                  <a:cubicBezTo>
                    <a:pt x="313" y="0"/>
                    <a:pt x="274" y="23"/>
                    <a:pt x="267" y="60"/>
                  </a:cubicBezTo>
                  <a:cubicBezTo>
                    <a:pt x="182" y="486"/>
                    <a:pt x="95" y="911"/>
                    <a:pt x="9" y="1337"/>
                  </a:cubicBezTo>
                  <a:cubicBezTo>
                    <a:pt x="1" y="1379"/>
                    <a:pt x="22" y="1424"/>
                    <a:pt x="69" y="1437"/>
                  </a:cubicBezTo>
                  <a:cubicBezTo>
                    <a:pt x="75" y="1439"/>
                    <a:pt x="82" y="1440"/>
                    <a:pt x="89" y="1440"/>
                  </a:cubicBezTo>
                  <a:cubicBezTo>
                    <a:pt x="123" y="1440"/>
                    <a:pt x="162" y="1417"/>
                    <a:pt x="169" y="1379"/>
                  </a:cubicBezTo>
                  <a:cubicBezTo>
                    <a:pt x="255" y="953"/>
                    <a:pt x="342" y="529"/>
                    <a:pt x="427" y="103"/>
                  </a:cubicBezTo>
                  <a:cubicBezTo>
                    <a:pt x="436" y="60"/>
                    <a:pt x="414" y="15"/>
                    <a:pt x="370" y="3"/>
                  </a:cubicBezTo>
                  <a:cubicBezTo>
                    <a:pt x="363" y="1"/>
                    <a:pt x="356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3908725" y="3018175"/>
              <a:ext cx="47650" cy="32025"/>
            </a:xfrm>
            <a:custGeom>
              <a:avLst/>
              <a:gdLst/>
              <a:ahLst/>
              <a:cxnLst/>
              <a:rect l="l" t="t" r="r" b="b"/>
              <a:pathLst>
                <a:path w="1906" h="1281" extrusionOk="0">
                  <a:moveTo>
                    <a:pt x="663" y="0"/>
                  </a:moveTo>
                  <a:cubicBezTo>
                    <a:pt x="636" y="0"/>
                    <a:pt x="609" y="1"/>
                    <a:pt x="582" y="2"/>
                  </a:cubicBezTo>
                  <a:cubicBezTo>
                    <a:pt x="418" y="13"/>
                    <a:pt x="213" y="36"/>
                    <a:pt x="107" y="173"/>
                  </a:cubicBezTo>
                  <a:cubicBezTo>
                    <a:pt x="0" y="309"/>
                    <a:pt x="51" y="465"/>
                    <a:pt x="156" y="586"/>
                  </a:cubicBezTo>
                  <a:cubicBezTo>
                    <a:pt x="254" y="699"/>
                    <a:pt x="379" y="795"/>
                    <a:pt x="518" y="878"/>
                  </a:cubicBezTo>
                  <a:cubicBezTo>
                    <a:pt x="725" y="1027"/>
                    <a:pt x="955" y="1143"/>
                    <a:pt x="1204" y="1217"/>
                  </a:cubicBezTo>
                  <a:cubicBezTo>
                    <a:pt x="1223" y="1221"/>
                    <a:pt x="1238" y="1226"/>
                    <a:pt x="1258" y="1226"/>
                  </a:cubicBezTo>
                  <a:cubicBezTo>
                    <a:pt x="1292" y="1258"/>
                    <a:pt x="1338" y="1280"/>
                    <a:pt x="1386" y="1280"/>
                  </a:cubicBezTo>
                  <a:cubicBezTo>
                    <a:pt x="1423" y="1280"/>
                    <a:pt x="1460" y="1268"/>
                    <a:pt x="1494" y="1238"/>
                  </a:cubicBezTo>
                  <a:cubicBezTo>
                    <a:pt x="1630" y="1119"/>
                    <a:pt x="1737" y="968"/>
                    <a:pt x="1799" y="799"/>
                  </a:cubicBezTo>
                  <a:cubicBezTo>
                    <a:pt x="1850" y="655"/>
                    <a:pt x="1905" y="433"/>
                    <a:pt x="1788" y="303"/>
                  </a:cubicBezTo>
                  <a:cubicBezTo>
                    <a:pt x="1675" y="175"/>
                    <a:pt x="1398" y="132"/>
                    <a:pt x="1245" y="90"/>
                  </a:cubicBezTo>
                  <a:cubicBezTo>
                    <a:pt x="1057" y="39"/>
                    <a:pt x="860" y="0"/>
                    <a:pt x="6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4103925" y="3204200"/>
              <a:ext cx="18150" cy="18625"/>
            </a:xfrm>
            <a:custGeom>
              <a:avLst/>
              <a:gdLst/>
              <a:ahLst/>
              <a:cxnLst/>
              <a:rect l="l" t="t" r="r" b="b"/>
              <a:pathLst>
                <a:path w="726" h="745" extrusionOk="0">
                  <a:moveTo>
                    <a:pt x="260" y="0"/>
                  </a:moveTo>
                  <a:cubicBezTo>
                    <a:pt x="246" y="0"/>
                    <a:pt x="232" y="0"/>
                    <a:pt x="218" y="1"/>
                  </a:cubicBezTo>
                  <a:cubicBezTo>
                    <a:pt x="141" y="8"/>
                    <a:pt x="95" y="52"/>
                    <a:pt x="73" y="108"/>
                  </a:cubicBezTo>
                  <a:cubicBezTo>
                    <a:pt x="31" y="138"/>
                    <a:pt x="1" y="185"/>
                    <a:pt x="9" y="238"/>
                  </a:cubicBezTo>
                  <a:cubicBezTo>
                    <a:pt x="31" y="424"/>
                    <a:pt x="67" y="744"/>
                    <a:pt x="297" y="744"/>
                  </a:cubicBezTo>
                  <a:cubicBezTo>
                    <a:pt x="317" y="744"/>
                    <a:pt x="339" y="742"/>
                    <a:pt x="363" y="737"/>
                  </a:cubicBezTo>
                  <a:cubicBezTo>
                    <a:pt x="566" y="688"/>
                    <a:pt x="653" y="459"/>
                    <a:pt x="704" y="280"/>
                  </a:cubicBezTo>
                  <a:cubicBezTo>
                    <a:pt x="725" y="214"/>
                    <a:pt x="693" y="129"/>
                    <a:pt x="629" y="95"/>
                  </a:cubicBezTo>
                  <a:cubicBezTo>
                    <a:pt x="514" y="35"/>
                    <a:pt x="390" y="0"/>
                    <a:pt x="2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3815675" y="3351200"/>
              <a:ext cx="102025" cy="29600"/>
            </a:xfrm>
            <a:custGeom>
              <a:avLst/>
              <a:gdLst/>
              <a:ahLst/>
              <a:cxnLst/>
              <a:rect l="l" t="t" r="r" b="b"/>
              <a:pathLst>
                <a:path w="4081" h="1184" extrusionOk="0">
                  <a:moveTo>
                    <a:pt x="1510" y="0"/>
                  </a:moveTo>
                  <a:cubicBezTo>
                    <a:pt x="1289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19" y="204"/>
                    <a:pt x="0" y="559"/>
                    <a:pt x="112" y="973"/>
                  </a:cubicBezTo>
                  <a:cubicBezTo>
                    <a:pt x="120" y="1003"/>
                    <a:pt x="133" y="1024"/>
                    <a:pt x="150" y="1041"/>
                  </a:cubicBezTo>
                  <a:cubicBezTo>
                    <a:pt x="161" y="1118"/>
                    <a:pt x="210" y="1184"/>
                    <a:pt x="306" y="1184"/>
                  </a:cubicBezTo>
                  <a:lnTo>
                    <a:pt x="3882" y="1184"/>
                  </a:lnTo>
                  <a:cubicBezTo>
                    <a:pt x="4020" y="1184"/>
                    <a:pt x="4067" y="1041"/>
                    <a:pt x="4025" y="943"/>
                  </a:cubicBezTo>
                  <a:cubicBezTo>
                    <a:pt x="4065" y="896"/>
                    <a:pt x="4080" y="832"/>
                    <a:pt x="4035" y="766"/>
                  </a:cubicBezTo>
                  <a:cubicBezTo>
                    <a:pt x="3756" y="317"/>
                    <a:pt x="3279" y="69"/>
                    <a:pt x="2788" y="69"/>
                  </a:cubicBezTo>
                  <a:cubicBezTo>
                    <a:pt x="2561" y="69"/>
                    <a:pt x="2330" y="122"/>
                    <a:pt x="2115" y="233"/>
                  </a:cubicBezTo>
                  <a:cubicBezTo>
                    <a:pt x="1944" y="78"/>
                    <a:pt x="1727" y="0"/>
                    <a:pt x="1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3963700" y="3351200"/>
              <a:ext cx="102000" cy="29600"/>
            </a:xfrm>
            <a:custGeom>
              <a:avLst/>
              <a:gdLst/>
              <a:ahLst/>
              <a:cxnLst/>
              <a:rect l="l" t="t" r="r" b="b"/>
              <a:pathLst>
                <a:path w="4080" h="1184" extrusionOk="0">
                  <a:moveTo>
                    <a:pt x="1509" y="0"/>
                  </a:moveTo>
                  <a:cubicBezTo>
                    <a:pt x="1288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20" y="204"/>
                    <a:pt x="0" y="559"/>
                    <a:pt x="113" y="973"/>
                  </a:cubicBezTo>
                  <a:cubicBezTo>
                    <a:pt x="122" y="1003"/>
                    <a:pt x="135" y="1024"/>
                    <a:pt x="150" y="1041"/>
                  </a:cubicBezTo>
                  <a:cubicBezTo>
                    <a:pt x="160" y="1118"/>
                    <a:pt x="211" y="1184"/>
                    <a:pt x="307" y="1184"/>
                  </a:cubicBezTo>
                  <a:lnTo>
                    <a:pt x="3884" y="1184"/>
                  </a:lnTo>
                  <a:cubicBezTo>
                    <a:pt x="4022" y="1184"/>
                    <a:pt x="4069" y="1041"/>
                    <a:pt x="4026" y="943"/>
                  </a:cubicBezTo>
                  <a:cubicBezTo>
                    <a:pt x="4067" y="896"/>
                    <a:pt x="4080" y="832"/>
                    <a:pt x="4037" y="766"/>
                  </a:cubicBezTo>
                  <a:cubicBezTo>
                    <a:pt x="3757" y="317"/>
                    <a:pt x="3280" y="69"/>
                    <a:pt x="2790" y="69"/>
                  </a:cubicBezTo>
                  <a:cubicBezTo>
                    <a:pt x="2562" y="69"/>
                    <a:pt x="2332" y="122"/>
                    <a:pt x="2117" y="233"/>
                  </a:cubicBezTo>
                  <a:cubicBezTo>
                    <a:pt x="1945" y="78"/>
                    <a:pt x="1727" y="0"/>
                    <a:pt x="1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4078600" y="3363625"/>
              <a:ext cx="58325" cy="16975"/>
            </a:xfrm>
            <a:custGeom>
              <a:avLst/>
              <a:gdLst/>
              <a:ahLst/>
              <a:cxnLst/>
              <a:rect l="l" t="t" r="r" b="b"/>
              <a:pathLst>
                <a:path w="2333" h="679" extrusionOk="0">
                  <a:moveTo>
                    <a:pt x="866" y="0"/>
                  </a:moveTo>
                  <a:cubicBezTo>
                    <a:pt x="739" y="0"/>
                    <a:pt x="611" y="47"/>
                    <a:pt x="513" y="141"/>
                  </a:cubicBezTo>
                  <a:cubicBezTo>
                    <a:pt x="473" y="126"/>
                    <a:pt x="434" y="120"/>
                    <a:pt x="395" y="120"/>
                  </a:cubicBezTo>
                  <a:cubicBezTo>
                    <a:pt x="183" y="120"/>
                    <a:pt x="1" y="323"/>
                    <a:pt x="65" y="559"/>
                  </a:cubicBezTo>
                  <a:cubicBezTo>
                    <a:pt x="70" y="574"/>
                    <a:pt x="76" y="589"/>
                    <a:pt x="87" y="600"/>
                  </a:cubicBezTo>
                  <a:cubicBezTo>
                    <a:pt x="91" y="642"/>
                    <a:pt x="121" y="678"/>
                    <a:pt x="176" y="678"/>
                  </a:cubicBezTo>
                  <a:lnTo>
                    <a:pt x="2220" y="678"/>
                  </a:lnTo>
                  <a:cubicBezTo>
                    <a:pt x="2301" y="678"/>
                    <a:pt x="2327" y="600"/>
                    <a:pt x="2303" y="542"/>
                  </a:cubicBezTo>
                  <a:cubicBezTo>
                    <a:pt x="2327" y="510"/>
                    <a:pt x="2333" y="474"/>
                    <a:pt x="2307" y="436"/>
                  </a:cubicBezTo>
                  <a:cubicBezTo>
                    <a:pt x="2147" y="180"/>
                    <a:pt x="1875" y="38"/>
                    <a:pt x="1596" y="38"/>
                  </a:cubicBezTo>
                  <a:cubicBezTo>
                    <a:pt x="1465" y="38"/>
                    <a:pt x="1333" y="69"/>
                    <a:pt x="1210" y="133"/>
                  </a:cubicBezTo>
                  <a:cubicBezTo>
                    <a:pt x="1113" y="45"/>
                    <a:pt x="990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42"/>
          <p:cNvGrpSpPr/>
          <p:nvPr/>
        </p:nvGrpSpPr>
        <p:grpSpPr>
          <a:xfrm rot="-793739">
            <a:off x="5604699" y="1866702"/>
            <a:ext cx="266729" cy="753698"/>
            <a:chOff x="2485525" y="3112900"/>
            <a:chExt cx="78175" cy="220900"/>
          </a:xfrm>
        </p:grpSpPr>
        <p:sp>
          <p:nvSpPr>
            <p:cNvPr id="1042" name="Google Shape;1042;p42"/>
            <p:cNvSpPr/>
            <p:nvPr/>
          </p:nvSpPr>
          <p:spPr>
            <a:xfrm>
              <a:off x="2485525" y="3116075"/>
              <a:ext cx="78075" cy="217725"/>
            </a:xfrm>
            <a:custGeom>
              <a:avLst/>
              <a:gdLst/>
              <a:ahLst/>
              <a:cxnLst/>
              <a:rect l="l" t="t" r="r" b="b"/>
              <a:pathLst>
                <a:path w="3123" h="8709" extrusionOk="0">
                  <a:moveTo>
                    <a:pt x="2809" y="6703"/>
                  </a:moveTo>
                  <a:cubicBezTo>
                    <a:pt x="2860" y="6844"/>
                    <a:pt x="2888" y="6993"/>
                    <a:pt x="2888" y="7149"/>
                  </a:cubicBezTo>
                  <a:cubicBezTo>
                    <a:pt x="2888" y="7684"/>
                    <a:pt x="2570" y="8142"/>
                    <a:pt x="2114" y="8353"/>
                  </a:cubicBezTo>
                  <a:cubicBezTo>
                    <a:pt x="2573" y="8099"/>
                    <a:pt x="2850" y="7618"/>
                    <a:pt x="2856" y="7096"/>
                  </a:cubicBezTo>
                  <a:cubicBezTo>
                    <a:pt x="2858" y="6966"/>
                    <a:pt x="2841" y="6831"/>
                    <a:pt x="2809" y="6703"/>
                  </a:cubicBezTo>
                  <a:close/>
                  <a:moveTo>
                    <a:pt x="1428" y="1"/>
                  </a:moveTo>
                  <a:cubicBezTo>
                    <a:pt x="1258" y="1"/>
                    <a:pt x="1113" y="63"/>
                    <a:pt x="998" y="184"/>
                  </a:cubicBezTo>
                  <a:cubicBezTo>
                    <a:pt x="674" y="534"/>
                    <a:pt x="708" y="1271"/>
                    <a:pt x="710" y="1341"/>
                  </a:cubicBezTo>
                  <a:lnTo>
                    <a:pt x="710" y="5840"/>
                  </a:lnTo>
                  <a:cubicBezTo>
                    <a:pt x="505" y="5973"/>
                    <a:pt x="335" y="6152"/>
                    <a:pt x="213" y="6363"/>
                  </a:cubicBezTo>
                  <a:cubicBezTo>
                    <a:pt x="75" y="6599"/>
                    <a:pt x="0" y="6872"/>
                    <a:pt x="0" y="7149"/>
                  </a:cubicBezTo>
                  <a:cubicBezTo>
                    <a:pt x="0" y="8010"/>
                    <a:pt x="699" y="8709"/>
                    <a:pt x="1560" y="8709"/>
                  </a:cubicBezTo>
                  <a:cubicBezTo>
                    <a:pt x="2421" y="8709"/>
                    <a:pt x="3122" y="8010"/>
                    <a:pt x="3122" y="7149"/>
                  </a:cubicBezTo>
                  <a:cubicBezTo>
                    <a:pt x="3122" y="6853"/>
                    <a:pt x="3039" y="6565"/>
                    <a:pt x="2882" y="6318"/>
                  </a:cubicBezTo>
                  <a:cubicBezTo>
                    <a:pt x="2745" y="6096"/>
                    <a:pt x="2553" y="5915"/>
                    <a:pt x="2327" y="5787"/>
                  </a:cubicBezTo>
                  <a:cubicBezTo>
                    <a:pt x="2327" y="5250"/>
                    <a:pt x="2336" y="1879"/>
                    <a:pt x="2336" y="1427"/>
                  </a:cubicBezTo>
                  <a:cubicBezTo>
                    <a:pt x="2336" y="521"/>
                    <a:pt x="2006" y="1"/>
                    <a:pt x="1428" y="1"/>
                  </a:cubicBezTo>
                  <a:close/>
                </a:path>
              </a:pathLst>
            </a:custGeom>
            <a:solidFill>
              <a:srgbClr val="274263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2487075" y="3116950"/>
              <a:ext cx="69975" cy="209100"/>
            </a:xfrm>
            <a:custGeom>
              <a:avLst/>
              <a:gdLst/>
              <a:ahLst/>
              <a:cxnLst/>
              <a:rect l="l" t="t" r="r" b="b"/>
              <a:pathLst>
                <a:path w="2799" h="8364" extrusionOk="0">
                  <a:moveTo>
                    <a:pt x="1414" y="1"/>
                  </a:moveTo>
                  <a:cubicBezTo>
                    <a:pt x="1305" y="1"/>
                    <a:pt x="1196" y="40"/>
                    <a:pt x="1104" y="122"/>
                  </a:cubicBezTo>
                  <a:cubicBezTo>
                    <a:pt x="965" y="248"/>
                    <a:pt x="910" y="418"/>
                    <a:pt x="882" y="593"/>
                  </a:cubicBezTo>
                  <a:cubicBezTo>
                    <a:pt x="861" y="604"/>
                    <a:pt x="842" y="625"/>
                    <a:pt x="842" y="657"/>
                  </a:cubicBezTo>
                  <a:cubicBezTo>
                    <a:pt x="821" y="2168"/>
                    <a:pt x="829" y="3679"/>
                    <a:pt x="872" y="5186"/>
                  </a:cubicBezTo>
                  <a:cubicBezTo>
                    <a:pt x="878" y="5337"/>
                    <a:pt x="880" y="5492"/>
                    <a:pt x="884" y="5644"/>
                  </a:cubicBezTo>
                  <a:cubicBezTo>
                    <a:pt x="509" y="5949"/>
                    <a:pt x="179" y="6356"/>
                    <a:pt x="92" y="6839"/>
                  </a:cubicBezTo>
                  <a:cubicBezTo>
                    <a:pt x="0" y="7347"/>
                    <a:pt x="220" y="7839"/>
                    <a:pt x="637" y="8133"/>
                  </a:cubicBezTo>
                  <a:cubicBezTo>
                    <a:pt x="858" y="8288"/>
                    <a:pt x="1115" y="8363"/>
                    <a:pt x="1374" y="8363"/>
                  </a:cubicBezTo>
                  <a:cubicBezTo>
                    <a:pt x="1602" y="8363"/>
                    <a:pt x="1831" y="8305"/>
                    <a:pt x="2040" y="8193"/>
                  </a:cubicBezTo>
                  <a:cubicBezTo>
                    <a:pt x="2504" y="7943"/>
                    <a:pt x="2788" y="7457"/>
                    <a:pt x="2792" y="6931"/>
                  </a:cubicBezTo>
                  <a:cubicBezTo>
                    <a:pt x="2798" y="6400"/>
                    <a:pt x="2528" y="5876"/>
                    <a:pt x="2072" y="5610"/>
                  </a:cubicBezTo>
                  <a:cubicBezTo>
                    <a:pt x="2086" y="4768"/>
                    <a:pt x="2106" y="3926"/>
                    <a:pt x="2123" y="3082"/>
                  </a:cubicBezTo>
                  <a:cubicBezTo>
                    <a:pt x="2133" y="2554"/>
                    <a:pt x="2159" y="2023"/>
                    <a:pt x="2138" y="1499"/>
                  </a:cubicBezTo>
                  <a:cubicBezTo>
                    <a:pt x="2127" y="1243"/>
                    <a:pt x="2101" y="989"/>
                    <a:pt x="2042" y="740"/>
                  </a:cubicBezTo>
                  <a:cubicBezTo>
                    <a:pt x="1991" y="518"/>
                    <a:pt x="1920" y="275"/>
                    <a:pt x="1741" y="126"/>
                  </a:cubicBezTo>
                  <a:cubicBezTo>
                    <a:pt x="1644" y="44"/>
                    <a:pt x="1529" y="1"/>
                    <a:pt x="1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2502575" y="3151000"/>
              <a:ext cx="44250" cy="163650"/>
            </a:xfrm>
            <a:custGeom>
              <a:avLst/>
              <a:gdLst/>
              <a:ahLst/>
              <a:cxnLst/>
              <a:rect l="l" t="t" r="r" b="b"/>
              <a:pathLst>
                <a:path w="1770" h="6546" extrusionOk="0">
                  <a:moveTo>
                    <a:pt x="618" y="0"/>
                  </a:moveTo>
                  <a:lnTo>
                    <a:pt x="618" y="4817"/>
                  </a:lnTo>
                  <a:cubicBezTo>
                    <a:pt x="258" y="4930"/>
                    <a:pt x="0" y="5264"/>
                    <a:pt x="0" y="5663"/>
                  </a:cubicBezTo>
                  <a:cubicBezTo>
                    <a:pt x="0" y="6149"/>
                    <a:pt x="397" y="6545"/>
                    <a:pt x="885" y="6545"/>
                  </a:cubicBezTo>
                  <a:cubicBezTo>
                    <a:pt x="1371" y="6545"/>
                    <a:pt x="1769" y="6149"/>
                    <a:pt x="1769" y="5663"/>
                  </a:cubicBezTo>
                  <a:cubicBezTo>
                    <a:pt x="1769" y="5222"/>
                    <a:pt x="1452" y="4859"/>
                    <a:pt x="1034" y="4787"/>
                  </a:cubicBezTo>
                  <a:lnTo>
                    <a:pt x="10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2485575" y="3112900"/>
              <a:ext cx="78125" cy="217725"/>
            </a:xfrm>
            <a:custGeom>
              <a:avLst/>
              <a:gdLst/>
              <a:ahLst/>
              <a:cxnLst/>
              <a:rect l="l" t="t" r="r" b="b"/>
              <a:pathLst>
                <a:path w="3125" h="8709" extrusionOk="0">
                  <a:moveTo>
                    <a:pt x="1426" y="237"/>
                  </a:moveTo>
                  <a:cubicBezTo>
                    <a:pt x="1675" y="237"/>
                    <a:pt x="1852" y="367"/>
                    <a:pt x="1961" y="636"/>
                  </a:cubicBezTo>
                  <a:cubicBezTo>
                    <a:pt x="2068" y="889"/>
                    <a:pt x="2091" y="1205"/>
                    <a:pt x="2091" y="1426"/>
                  </a:cubicBezTo>
                  <a:cubicBezTo>
                    <a:pt x="2091" y="1916"/>
                    <a:pt x="2080" y="5819"/>
                    <a:pt x="2080" y="5859"/>
                  </a:cubicBezTo>
                  <a:lnTo>
                    <a:pt x="2080" y="5934"/>
                  </a:lnTo>
                  <a:lnTo>
                    <a:pt x="2146" y="5966"/>
                  </a:lnTo>
                  <a:cubicBezTo>
                    <a:pt x="2600" y="6189"/>
                    <a:pt x="2880" y="6645"/>
                    <a:pt x="2880" y="7148"/>
                  </a:cubicBezTo>
                  <a:cubicBezTo>
                    <a:pt x="2880" y="7875"/>
                    <a:pt x="2289" y="8470"/>
                    <a:pt x="1558" y="8470"/>
                  </a:cubicBezTo>
                  <a:cubicBezTo>
                    <a:pt x="831" y="8470"/>
                    <a:pt x="237" y="7879"/>
                    <a:pt x="237" y="7148"/>
                  </a:cubicBezTo>
                  <a:cubicBezTo>
                    <a:pt x="237" y="6682"/>
                    <a:pt x="484" y="6245"/>
                    <a:pt x="887" y="6008"/>
                  </a:cubicBezTo>
                  <a:lnTo>
                    <a:pt x="947" y="5974"/>
                  </a:lnTo>
                  <a:lnTo>
                    <a:pt x="947" y="1337"/>
                  </a:lnTo>
                  <a:lnTo>
                    <a:pt x="947" y="1328"/>
                  </a:lnTo>
                  <a:cubicBezTo>
                    <a:pt x="936" y="1134"/>
                    <a:pt x="951" y="582"/>
                    <a:pt x="1170" y="348"/>
                  </a:cubicBezTo>
                  <a:cubicBezTo>
                    <a:pt x="1239" y="273"/>
                    <a:pt x="1324" y="237"/>
                    <a:pt x="1426" y="237"/>
                  </a:cubicBezTo>
                  <a:close/>
                  <a:moveTo>
                    <a:pt x="1428" y="0"/>
                  </a:moveTo>
                  <a:cubicBezTo>
                    <a:pt x="1258" y="0"/>
                    <a:pt x="1113" y="62"/>
                    <a:pt x="1000" y="184"/>
                  </a:cubicBezTo>
                  <a:cubicBezTo>
                    <a:pt x="672" y="533"/>
                    <a:pt x="706" y="1271"/>
                    <a:pt x="712" y="1341"/>
                  </a:cubicBezTo>
                  <a:lnTo>
                    <a:pt x="712" y="5840"/>
                  </a:lnTo>
                  <a:cubicBezTo>
                    <a:pt x="505" y="5974"/>
                    <a:pt x="335" y="6151"/>
                    <a:pt x="213" y="6362"/>
                  </a:cubicBezTo>
                  <a:cubicBezTo>
                    <a:pt x="75" y="6599"/>
                    <a:pt x="0" y="6871"/>
                    <a:pt x="0" y="7148"/>
                  </a:cubicBezTo>
                  <a:cubicBezTo>
                    <a:pt x="0" y="8009"/>
                    <a:pt x="701" y="8708"/>
                    <a:pt x="1560" y="8708"/>
                  </a:cubicBezTo>
                  <a:cubicBezTo>
                    <a:pt x="2421" y="8708"/>
                    <a:pt x="3123" y="8009"/>
                    <a:pt x="3125" y="7148"/>
                  </a:cubicBezTo>
                  <a:cubicBezTo>
                    <a:pt x="3125" y="6852"/>
                    <a:pt x="3042" y="6564"/>
                    <a:pt x="2886" y="6317"/>
                  </a:cubicBezTo>
                  <a:cubicBezTo>
                    <a:pt x="2747" y="6096"/>
                    <a:pt x="2556" y="5914"/>
                    <a:pt x="2328" y="5787"/>
                  </a:cubicBezTo>
                  <a:cubicBezTo>
                    <a:pt x="2328" y="5250"/>
                    <a:pt x="2336" y="1880"/>
                    <a:pt x="2336" y="1426"/>
                  </a:cubicBezTo>
                  <a:cubicBezTo>
                    <a:pt x="2336" y="520"/>
                    <a:pt x="2006" y="0"/>
                    <a:pt x="1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42"/>
          <p:cNvGrpSpPr/>
          <p:nvPr/>
        </p:nvGrpSpPr>
        <p:grpSpPr>
          <a:xfrm rot="-976699">
            <a:off x="4880743" y="714762"/>
            <a:ext cx="676474" cy="411555"/>
            <a:chOff x="8200476" y="1019825"/>
            <a:chExt cx="676482" cy="411560"/>
          </a:xfrm>
        </p:grpSpPr>
        <p:sp>
          <p:nvSpPr>
            <p:cNvPr id="1047" name="Google Shape;1047;p42"/>
            <p:cNvSpPr/>
            <p:nvPr/>
          </p:nvSpPr>
          <p:spPr>
            <a:xfrm>
              <a:off x="8200476" y="1019825"/>
              <a:ext cx="676482" cy="411560"/>
            </a:xfrm>
            <a:custGeom>
              <a:avLst/>
              <a:gdLst/>
              <a:ahLst/>
              <a:cxnLst/>
              <a:rect l="l" t="t" r="r" b="b"/>
              <a:pathLst>
                <a:path w="11358" h="6910" extrusionOk="0">
                  <a:moveTo>
                    <a:pt x="6097" y="1"/>
                  </a:moveTo>
                  <a:cubicBezTo>
                    <a:pt x="5395" y="1"/>
                    <a:pt x="4705" y="297"/>
                    <a:pt x="4239" y="851"/>
                  </a:cubicBezTo>
                  <a:cubicBezTo>
                    <a:pt x="4017" y="1115"/>
                    <a:pt x="3870" y="1409"/>
                    <a:pt x="3781" y="1727"/>
                  </a:cubicBezTo>
                  <a:cubicBezTo>
                    <a:pt x="3529" y="1523"/>
                    <a:pt x="3214" y="1411"/>
                    <a:pt x="2886" y="1411"/>
                  </a:cubicBezTo>
                  <a:cubicBezTo>
                    <a:pt x="2823" y="1411"/>
                    <a:pt x="2758" y="1415"/>
                    <a:pt x="2694" y="1424"/>
                  </a:cubicBezTo>
                  <a:cubicBezTo>
                    <a:pt x="2163" y="1494"/>
                    <a:pt x="1760" y="1812"/>
                    <a:pt x="1509" y="2229"/>
                  </a:cubicBezTo>
                  <a:cubicBezTo>
                    <a:pt x="1359" y="2101"/>
                    <a:pt x="1166" y="2029"/>
                    <a:pt x="965" y="2029"/>
                  </a:cubicBezTo>
                  <a:cubicBezTo>
                    <a:pt x="912" y="2029"/>
                    <a:pt x="859" y="2034"/>
                    <a:pt x="806" y="2044"/>
                  </a:cubicBezTo>
                  <a:cubicBezTo>
                    <a:pt x="458" y="2110"/>
                    <a:pt x="177" y="2411"/>
                    <a:pt x="85" y="2747"/>
                  </a:cubicBezTo>
                  <a:cubicBezTo>
                    <a:pt x="0" y="3067"/>
                    <a:pt x="66" y="3442"/>
                    <a:pt x="316" y="3668"/>
                  </a:cubicBezTo>
                  <a:cubicBezTo>
                    <a:pt x="515" y="3853"/>
                    <a:pt x="772" y="3911"/>
                    <a:pt x="1031" y="3911"/>
                  </a:cubicBezTo>
                  <a:cubicBezTo>
                    <a:pt x="1107" y="3911"/>
                    <a:pt x="1183" y="3906"/>
                    <a:pt x="1258" y="3898"/>
                  </a:cubicBezTo>
                  <a:cubicBezTo>
                    <a:pt x="1360" y="4271"/>
                    <a:pt x="1577" y="4589"/>
                    <a:pt x="1927" y="4787"/>
                  </a:cubicBezTo>
                  <a:cubicBezTo>
                    <a:pt x="2244" y="4968"/>
                    <a:pt x="2609" y="5047"/>
                    <a:pt x="2971" y="5060"/>
                  </a:cubicBezTo>
                  <a:cubicBezTo>
                    <a:pt x="3186" y="5848"/>
                    <a:pt x="3804" y="6530"/>
                    <a:pt x="4589" y="6788"/>
                  </a:cubicBezTo>
                  <a:cubicBezTo>
                    <a:pt x="4832" y="6869"/>
                    <a:pt x="5088" y="6909"/>
                    <a:pt x="5344" y="6909"/>
                  </a:cubicBezTo>
                  <a:cubicBezTo>
                    <a:pt x="5696" y="6909"/>
                    <a:pt x="6048" y="6832"/>
                    <a:pt x="6368" y="6679"/>
                  </a:cubicBezTo>
                  <a:cubicBezTo>
                    <a:pt x="6869" y="6439"/>
                    <a:pt x="7255" y="6027"/>
                    <a:pt x="7587" y="5590"/>
                  </a:cubicBezTo>
                  <a:cubicBezTo>
                    <a:pt x="7632" y="5614"/>
                    <a:pt x="7679" y="5637"/>
                    <a:pt x="7726" y="5659"/>
                  </a:cubicBezTo>
                  <a:cubicBezTo>
                    <a:pt x="7981" y="5774"/>
                    <a:pt x="8254" y="5829"/>
                    <a:pt x="8524" y="5829"/>
                  </a:cubicBezTo>
                  <a:cubicBezTo>
                    <a:pt x="9289" y="5829"/>
                    <a:pt x="10030" y="5384"/>
                    <a:pt x="10285" y="4606"/>
                  </a:cubicBezTo>
                  <a:cubicBezTo>
                    <a:pt x="10315" y="4520"/>
                    <a:pt x="10336" y="4433"/>
                    <a:pt x="10349" y="4344"/>
                  </a:cubicBezTo>
                  <a:cubicBezTo>
                    <a:pt x="10391" y="4348"/>
                    <a:pt x="10432" y="4351"/>
                    <a:pt x="10474" y="4351"/>
                  </a:cubicBezTo>
                  <a:cubicBezTo>
                    <a:pt x="10736" y="4351"/>
                    <a:pt x="10993" y="4256"/>
                    <a:pt x="11157" y="4037"/>
                  </a:cubicBezTo>
                  <a:cubicBezTo>
                    <a:pt x="11357" y="3770"/>
                    <a:pt x="11357" y="3406"/>
                    <a:pt x="11138" y="3152"/>
                  </a:cubicBezTo>
                  <a:cubicBezTo>
                    <a:pt x="10977" y="2964"/>
                    <a:pt x="10756" y="2841"/>
                    <a:pt x="10524" y="2841"/>
                  </a:cubicBezTo>
                  <a:cubicBezTo>
                    <a:pt x="10431" y="2841"/>
                    <a:pt x="10335" y="2861"/>
                    <a:pt x="10240" y="2905"/>
                  </a:cubicBezTo>
                  <a:cubicBezTo>
                    <a:pt x="10157" y="2943"/>
                    <a:pt x="10087" y="2995"/>
                    <a:pt x="10025" y="3054"/>
                  </a:cubicBezTo>
                  <a:cubicBezTo>
                    <a:pt x="9720" y="2673"/>
                    <a:pt x="9271" y="2428"/>
                    <a:pt x="8789" y="2355"/>
                  </a:cubicBezTo>
                  <a:cubicBezTo>
                    <a:pt x="8778" y="2353"/>
                    <a:pt x="8768" y="2352"/>
                    <a:pt x="8758" y="2352"/>
                  </a:cubicBezTo>
                  <a:cubicBezTo>
                    <a:pt x="8726" y="2352"/>
                    <a:pt x="8696" y="2362"/>
                    <a:pt x="8672" y="2377"/>
                  </a:cubicBezTo>
                  <a:cubicBezTo>
                    <a:pt x="8544" y="1375"/>
                    <a:pt x="7892" y="486"/>
                    <a:pt x="6912" y="139"/>
                  </a:cubicBezTo>
                  <a:cubicBezTo>
                    <a:pt x="6646" y="46"/>
                    <a:pt x="6371" y="1"/>
                    <a:pt x="6097" y="1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8200476" y="1019825"/>
              <a:ext cx="676482" cy="411560"/>
            </a:xfrm>
            <a:custGeom>
              <a:avLst/>
              <a:gdLst/>
              <a:ahLst/>
              <a:cxnLst/>
              <a:rect l="l" t="t" r="r" b="b"/>
              <a:pathLst>
                <a:path w="11358" h="6910" extrusionOk="0">
                  <a:moveTo>
                    <a:pt x="6097" y="1"/>
                  </a:moveTo>
                  <a:cubicBezTo>
                    <a:pt x="5395" y="1"/>
                    <a:pt x="4705" y="297"/>
                    <a:pt x="4239" y="851"/>
                  </a:cubicBezTo>
                  <a:cubicBezTo>
                    <a:pt x="4017" y="1115"/>
                    <a:pt x="3870" y="1409"/>
                    <a:pt x="3781" y="1727"/>
                  </a:cubicBezTo>
                  <a:cubicBezTo>
                    <a:pt x="3529" y="1523"/>
                    <a:pt x="3214" y="1411"/>
                    <a:pt x="2886" y="1411"/>
                  </a:cubicBezTo>
                  <a:cubicBezTo>
                    <a:pt x="2823" y="1411"/>
                    <a:pt x="2758" y="1415"/>
                    <a:pt x="2694" y="1424"/>
                  </a:cubicBezTo>
                  <a:cubicBezTo>
                    <a:pt x="2163" y="1494"/>
                    <a:pt x="1760" y="1812"/>
                    <a:pt x="1509" y="2229"/>
                  </a:cubicBezTo>
                  <a:cubicBezTo>
                    <a:pt x="1359" y="2101"/>
                    <a:pt x="1166" y="2029"/>
                    <a:pt x="965" y="2029"/>
                  </a:cubicBezTo>
                  <a:cubicBezTo>
                    <a:pt x="912" y="2029"/>
                    <a:pt x="859" y="2034"/>
                    <a:pt x="806" y="2044"/>
                  </a:cubicBezTo>
                  <a:cubicBezTo>
                    <a:pt x="458" y="2110"/>
                    <a:pt x="177" y="2411"/>
                    <a:pt x="85" y="2747"/>
                  </a:cubicBezTo>
                  <a:cubicBezTo>
                    <a:pt x="0" y="3067"/>
                    <a:pt x="66" y="3442"/>
                    <a:pt x="316" y="3668"/>
                  </a:cubicBezTo>
                  <a:cubicBezTo>
                    <a:pt x="515" y="3853"/>
                    <a:pt x="772" y="3911"/>
                    <a:pt x="1031" y="3911"/>
                  </a:cubicBezTo>
                  <a:cubicBezTo>
                    <a:pt x="1107" y="3911"/>
                    <a:pt x="1183" y="3906"/>
                    <a:pt x="1258" y="3898"/>
                  </a:cubicBezTo>
                  <a:cubicBezTo>
                    <a:pt x="1360" y="4271"/>
                    <a:pt x="1577" y="4589"/>
                    <a:pt x="1927" y="4787"/>
                  </a:cubicBezTo>
                  <a:cubicBezTo>
                    <a:pt x="2244" y="4968"/>
                    <a:pt x="2609" y="5047"/>
                    <a:pt x="2971" y="5060"/>
                  </a:cubicBezTo>
                  <a:cubicBezTo>
                    <a:pt x="3186" y="5848"/>
                    <a:pt x="3804" y="6530"/>
                    <a:pt x="4589" y="6788"/>
                  </a:cubicBezTo>
                  <a:cubicBezTo>
                    <a:pt x="4832" y="6869"/>
                    <a:pt x="5088" y="6909"/>
                    <a:pt x="5344" y="6909"/>
                  </a:cubicBezTo>
                  <a:cubicBezTo>
                    <a:pt x="5696" y="6909"/>
                    <a:pt x="6048" y="6832"/>
                    <a:pt x="6368" y="6679"/>
                  </a:cubicBezTo>
                  <a:cubicBezTo>
                    <a:pt x="6869" y="6439"/>
                    <a:pt x="7255" y="6027"/>
                    <a:pt x="7587" y="5590"/>
                  </a:cubicBezTo>
                  <a:cubicBezTo>
                    <a:pt x="7632" y="5614"/>
                    <a:pt x="7679" y="5637"/>
                    <a:pt x="7726" y="5659"/>
                  </a:cubicBezTo>
                  <a:cubicBezTo>
                    <a:pt x="7981" y="5774"/>
                    <a:pt x="8254" y="5829"/>
                    <a:pt x="8524" y="5829"/>
                  </a:cubicBezTo>
                  <a:cubicBezTo>
                    <a:pt x="9289" y="5829"/>
                    <a:pt x="10030" y="5384"/>
                    <a:pt x="10285" y="4606"/>
                  </a:cubicBezTo>
                  <a:cubicBezTo>
                    <a:pt x="10315" y="4520"/>
                    <a:pt x="10336" y="4433"/>
                    <a:pt x="10349" y="4344"/>
                  </a:cubicBezTo>
                  <a:cubicBezTo>
                    <a:pt x="10391" y="4348"/>
                    <a:pt x="10432" y="4351"/>
                    <a:pt x="10474" y="4351"/>
                  </a:cubicBezTo>
                  <a:cubicBezTo>
                    <a:pt x="10736" y="4351"/>
                    <a:pt x="10993" y="4256"/>
                    <a:pt x="11157" y="4037"/>
                  </a:cubicBezTo>
                  <a:cubicBezTo>
                    <a:pt x="11357" y="3770"/>
                    <a:pt x="11357" y="3406"/>
                    <a:pt x="11138" y="3152"/>
                  </a:cubicBezTo>
                  <a:cubicBezTo>
                    <a:pt x="10977" y="2964"/>
                    <a:pt x="10756" y="2841"/>
                    <a:pt x="10524" y="2841"/>
                  </a:cubicBezTo>
                  <a:cubicBezTo>
                    <a:pt x="10431" y="2841"/>
                    <a:pt x="10335" y="2861"/>
                    <a:pt x="10240" y="2905"/>
                  </a:cubicBezTo>
                  <a:cubicBezTo>
                    <a:pt x="10157" y="2943"/>
                    <a:pt x="10087" y="2995"/>
                    <a:pt x="10025" y="3054"/>
                  </a:cubicBezTo>
                  <a:cubicBezTo>
                    <a:pt x="9720" y="2673"/>
                    <a:pt x="9271" y="2428"/>
                    <a:pt x="8789" y="2355"/>
                  </a:cubicBezTo>
                  <a:cubicBezTo>
                    <a:pt x="8778" y="2353"/>
                    <a:pt x="8768" y="2352"/>
                    <a:pt x="8758" y="2352"/>
                  </a:cubicBezTo>
                  <a:cubicBezTo>
                    <a:pt x="8726" y="2352"/>
                    <a:pt x="8696" y="2362"/>
                    <a:pt x="8672" y="2377"/>
                  </a:cubicBezTo>
                  <a:cubicBezTo>
                    <a:pt x="8544" y="1375"/>
                    <a:pt x="7892" y="486"/>
                    <a:pt x="6912" y="139"/>
                  </a:cubicBezTo>
                  <a:cubicBezTo>
                    <a:pt x="6646" y="46"/>
                    <a:pt x="6371" y="1"/>
                    <a:pt x="6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46"/>
          <p:cNvSpPr txBox="1">
            <a:spLocks noGrp="1"/>
          </p:cNvSpPr>
          <p:nvPr>
            <p:ph type="subTitle" idx="1"/>
          </p:nvPr>
        </p:nvSpPr>
        <p:spPr>
          <a:xfrm>
            <a:off x="4898380" y="2798240"/>
            <a:ext cx="3091733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+mj-lt"/>
              </a:rPr>
              <a:t>Thói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quen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lạm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dụng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đồ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nhựa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sử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dụng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một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lần</a:t>
            </a:r>
            <a:endParaRPr sz="2000" dirty="0">
              <a:latin typeface="+mj-lt"/>
            </a:endParaRPr>
          </a:p>
        </p:txBody>
      </p:sp>
      <p:sp>
        <p:nvSpPr>
          <p:cNvPr id="1202" name="Google Shape;1202;p46"/>
          <p:cNvSpPr txBox="1">
            <a:spLocks noGrp="1"/>
          </p:cNvSpPr>
          <p:nvPr>
            <p:ph type="subTitle" idx="2"/>
          </p:nvPr>
        </p:nvSpPr>
        <p:spPr>
          <a:xfrm>
            <a:off x="1307339" y="2776467"/>
            <a:ext cx="3351745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+mj-lt"/>
              </a:rPr>
              <a:t>Một </a:t>
            </a:r>
            <a:r>
              <a:rPr lang="en-US" sz="2000" dirty="0" err="1">
                <a:latin typeface="+mj-lt"/>
              </a:rPr>
              <a:t>bộ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phận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người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dân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thiếu</a:t>
            </a:r>
            <a:r>
              <a:rPr lang="en-US" sz="2000" dirty="0">
                <a:latin typeface="+mj-lt"/>
              </a:rPr>
              <a:t> ý </a:t>
            </a:r>
            <a:r>
              <a:rPr lang="en-US" sz="2000" dirty="0" err="1">
                <a:latin typeface="+mj-lt"/>
              </a:rPr>
              <a:t>thức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vứt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rác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bừa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bãi</a:t>
            </a:r>
            <a:endParaRPr sz="2000" dirty="0">
              <a:latin typeface="+mj-lt"/>
            </a:endParaRPr>
          </a:p>
        </p:txBody>
      </p:sp>
      <p:sp>
        <p:nvSpPr>
          <p:cNvPr id="1203" name="Google Shape;1203;p46"/>
          <p:cNvSpPr txBox="1">
            <a:spLocks noGrp="1"/>
          </p:cNvSpPr>
          <p:nvPr>
            <p:ph type="subTitle" idx="3"/>
          </p:nvPr>
        </p:nvSpPr>
        <p:spPr>
          <a:xfrm>
            <a:off x="1633912" y="2460675"/>
            <a:ext cx="2622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grpSp>
        <p:nvGrpSpPr>
          <p:cNvPr id="1205" name="Google Shape;1205;p46"/>
          <p:cNvGrpSpPr/>
          <p:nvPr/>
        </p:nvGrpSpPr>
        <p:grpSpPr>
          <a:xfrm>
            <a:off x="2625635" y="1876370"/>
            <a:ext cx="716279" cy="725316"/>
            <a:chOff x="5473763" y="1244825"/>
            <a:chExt cx="285425" cy="307725"/>
          </a:xfrm>
        </p:grpSpPr>
        <p:sp>
          <p:nvSpPr>
            <p:cNvPr id="1206" name="Google Shape;1206;p46"/>
            <p:cNvSpPr/>
            <p:nvPr/>
          </p:nvSpPr>
          <p:spPr>
            <a:xfrm>
              <a:off x="5533088" y="1249150"/>
              <a:ext cx="147625" cy="191525"/>
            </a:xfrm>
            <a:custGeom>
              <a:avLst/>
              <a:gdLst/>
              <a:ahLst/>
              <a:cxnLst/>
              <a:rect l="l" t="t" r="r" b="b"/>
              <a:pathLst>
                <a:path w="5905" h="7661" extrusionOk="0">
                  <a:moveTo>
                    <a:pt x="3376" y="0"/>
                  </a:moveTo>
                  <a:cubicBezTo>
                    <a:pt x="3348" y="0"/>
                    <a:pt x="3319" y="12"/>
                    <a:pt x="3298" y="38"/>
                  </a:cubicBezTo>
                  <a:lnTo>
                    <a:pt x="761" y="3078"/>
                  </a:lnTo>
                  <a:cubicBezTo>
                    <a:pt x="172" y="3763"/>
                    <a:pt x="1" y="4762"/>
                    <a:pt x="419" y="5640"/>
                  </a:cubicBezTo>
                  <a:cubicBezTo>
                    <a:pt x="666" y="6153"/>
                    <a:pt x="1079" y="6539"/>
                    <a:pt x="1565" y="6761"/>
                  </a:cubicBezTo>
                  <a:cubicBezTo>
                    <a:pt x="2026" y="7348"/>
                    <a:pt x="2721" y="7660"/>
                    <a:pt x="3425" y="7660"/>
                  </a:cubicBezTo>
                  <a:cubicBezTo>
                    <a:pt x="3874" y="7660"/>
                    <a:pt x="4327" y="7533"/>
                    <a:pt x="4725" y="7268"/>
                  </a:cubicBezTo>
                  <a:cubicBezTo>
                    <a:pt x="5540" y="6722"/>
                    <a:pt x="5904" y="5777"/>
                    <a:pt x="5748" y="4888"/>
                  </a:cubicBezTo>
                  <a:lnTo>
                    <a:pt x="5127" y="1143"/>
                  </a:lnTo>
                  <a:cubicBezTo>
                    <a:pt x="5118" y="1086"/>
                    <a:pt x="5070" y="1054"/>
                    <a:pt x="5022" y="1054"/>
                  </a:cubicBezTo>
                  <a:cubicBezTo>
                    <a:pt x="4986" y="1054"/>
                    <a:pt x="4950" y="1072"/>
                    <a:pt x="4930" y="1110"/>
                  </a:cubicBezTo>
                  <a:lnTo>
                    <a:pt x="4075" y="2758"/>
                  </a:lnTo>
                  <a:cubicBezTo>
                    <a:pt x="4056" y="2754"/>
                    <a:pt x="4060" y="2754"/>
                    <a:pt x="4037" y="2748"/>
                  </a:cubicBezTo>
                  <a:lnTo>
                    <a:pt x="4035" y="1591"/>
                  </a:lnTo>
                  <a:cubicBezTo>
                    <a:pt x="4035" y="1527"/>
                    <a:pt x="3983" y="1485"/>
                    <a:pt x="3929" y="1485"/>
                  </a:cubicBezTo>
                  <a:cubicBezTo>
                    <a:pt x="3898" y="1485"/>
                    <a:pt x="3867" y="1499"/>
                    <a:pt x="3844" y="1529"/>
                  </a:cubicBezTo>
                  <a:lnTo>
                    <a:pt x="3292" y="2266"/>
                  </a:lnTo>
                  <a:cubicBezTo>
                    <a:pt x="3291" y="2269"/>
                    <a:pt x="3288" y="2270"/>
                    <a:pt x="3285" y="2270"/>
                  </a:cubicBezTo>
                  <a:cubicBezTo>
                    <a:pt x="3280" y="2270"/>
                    <a:pt x="3275" y="2266"/>
                    <a:pt x="3275" y="2262"/>
                  </a:cubicBezTo>
                  <a:lnTo>
                    <a:pt x="3483" y="113"/>
                  </a:lnTo>
                  <a:cubicBezTo>
                    <a:pt x="3486" y="45"/>
                    <a:pt x="3431" y="0"/>
                    <a:pt x="33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6"/>
            <p:cNvSpPr/>
            <p:nvPr/>
          </p:nvSpPr>
          <p:spPr>
            <a:xfrm>
              <a:off x="5582538" y="1422900"/>
              <a:ext cx="68075" cy="125425"/>
            </a:xfrm>
            <a:custGeom>
              <a:avLst/>
              <a:gdLst/>
              <a:ahLst/>
              <a:cxnLst/>
              <a:rect l="l" t="t" r="r" b="b"/>
              <a:pathLst>
                <a:path w="2723" h="5017" extrusionOk="0">
                  <a:moveTo>
                    <a:pt x="398" y="0"/>
                  </a:moveTo>
                  <a:lnTo>
                    <a:pt x="398" y="4067"/>
                  </a:lnTo>
                  <a:cubicBezTo>
                    <a:pt x="398" y="4393"/>
                    <a:pt x="263" y="4684"/>
                    <a:pt x="46" y="4893"/>
                  </a:cubicBezTo>
                  <a:cubicBezTo>
                    <a:pt x="0" y="4935"/>
                    <a:pt x="29" y="5016"/>
                    <a:pt x="95" y="5016"/>
                  </a:cubicBezTo>
                  <a:lnTo>
                    <a:pt x="2628" y="5016"/>
                  </a:lnTo>
                  <a:cubicBezTo>
                    <a:pt x="2693" y="5016"/>
                    <a:pt x="2722" y="4939"/>
                    <a:pt x="2676" y="4893"/>
                  </a:cubicBezTo>
                  <a:cubicBezTo>
                    <a:pt x="2462" y="4684"/>
                    <a:pt x="2327" y="4391"/>
                    <a:pt x="2327" y="4067"/>
                  </a:cubicBezTo>
                  <a:lnTo>
                    <a:pt x="23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6"/>
            <p:cNvSpPr/>
            <p:nvPr/>
          </p:nvSpPr>
          <p:spPr>
            <a:xfrm>
              <a:off x="5478388" y="1322125"/>
              <a:ext cx="276450" cy="183900"/>
            </a:xfrm>
            <a:custGeom>
              <a:avLst/>
              <a:gdLst/>
              <a:ahLst/>
              <a:cxnLst/>
              <a:rect l="l" t="t" r="r" b="b"/>
              <a:pathLst>
                <a:path w="11058" h="7356" extrusionOk="0">
                  <a:moveTo>
                    <a:pt x="5478" y="1"/>
                  </a:moveTo>
                  <a:cubicBezTo>
                    <a:pt x="5017" y="1"/>
                    <a:pt x="4602" y="202"/>
                    <a:pt x="4319" y="522"/>
                  </a:cubicBezTo>
                  <a:cubicBezTo>
                    <a:pt x="4270" y="577"/>
                    <a:pt x="4202" y="608"/>
                    <a:pt x="4130" y="608"/>
                  </a:cubicBezTo>
                  <a:cubicBezTo>
                    <a:pt x="4102" y="608"/>
                    <a:pt x="4073" y="603"/>
                    <a:pt x="4045" y="593"/>
                  </a:cubicBezTo>
                  <a:cubicBezTo>
                    <a:pt x="3886" y="539"/>
                    <a:pt x="3715" y="510"/>
                    <a:pt x="3533" y="510"/>
                  </a:cubicBezTo>
                  <a:lnTo>
                    <a:pt x="3483" y="510"/>
                  </a:lnTo>
                  <a:cubicBezTo>
                    <a:pt x="2733" y="510"/>
                    <a:pt x="2111" y="1050"/>
                    <a:pt x="1980" y="1760"/>
                  </a:cubicBezTo>
                  <a:cubicBezTo>
                    <a:pt x="1960" y="1878"/>
                    <a:pt x="1857" y="1962"/>
                    <a:pt x="1739" y="1962"/>
                  </a:cubicBezTo>
                  <a:cubicBezTo>
                    <a:pt x="1733" y="1962"/>
                    <a:pt x="1726" y="1961"/>
                    <a:pt x="1720" y="1961"/>
                  </a:cubicBezTo>
                  <a:cubicBezTo>
                    <a:pt x="1681" y="1959"/>
                    <a:pt x="1643" y="1955"/>
                    <a:pt x="1604" y="1955"/>
                  </a:cubicBezTo>
                  <a:lnTo>
                    <a:pt x="1529" y="1955"/>
                  </a:lnTo>
                  <a:cubicBezTo>
                    <a:pt x="686" y="1955"/>
                    <a:pt x="1" y="2640"/>
                    <a:pt x="1" y="3485"/>
                  </a:cubicBezTo>
                  <a:lnTo>
                    <a:pt x="1" y="5827"/>
                  </a:lnTo>
                  <a:cubicBezTo>
                    <a:pt x="1" y="6670"/>
                    <a:pt x="686" y="7355"/>
                    <a:pt x="1529" y="7355"/>
                  </a:cubicBezTo>
                  <a:lnTo>
                    <a:pt x="1610" y="7355"/>
                  </a:lnTo>
                  <a:cubicBezTo>
                    <a:pt x="1909" y="7355"/>
                    <a:pt x="2185" y="7268"/>
                    <a:pt x="2422" y="7122"/>
                  </a:cubicBezTo>
                  <a:cubicBezTo>
                    <a:pt x="2462" y="7097"/>
                    <a:pt x="2506" y="7084"/>
                    <a:pt x="2551" y="7084"/>
                  </a:cubicBezTo>
                  <a:cubicBezTo>
                    <a:pt x="2595" y="7084"/>
                    <a:pt x="2640" y="7097"/>
                    <a:pt x="2681" y="7122"/>
                  </a:cubicBezTo>
                  <a:cubicBezTo>
                    <a:pt x="2916" y="7268"/>
                    <a:pt x="3194" y="7355"/>
                    <a:pt x="3493" y="7355"/>
                  </a:cubicBezTo>
                  <a:lnTo>
                    <a:pt x="3574" y="7355"/>
                  </a:lnTo>
                  <a:cubicBezTo>
                    <a:pt x="3879" y="7355"/>
                    <a:pt x="4160" y="7266"/>
                    <a:pt x="4400" y="7114"/>
                  </a:cubicBezTo>
                  <a:cubicBezTo>
                    <a:pt x="4439" y="7089"/>
                    <a:pt x="4485" y="7076"/>
                    <a:pt x="4531" y="7076"/>
                  </a:cubicBezTo>
                  <a:cubicBezTo>
                    <a:pt x="4577" y="7076"/>
                    <a:pt x="4622" y="7089"/>
                    <a:pt x="4662" y="7114"/>
                  </a:cubicBezTo>
                  <a:cubicBezTo>
                    <a:pt x="4901" y="7266"/>
                    <a:pt x="5183" y="7355"/>
                    <a:pt x="5488" y="7355"/>
                  </a:cubicBezTo>
                  <a:lnTo>
                    <a:pt x="5569" y="7355"/>
                  </a:lnTo>
                  <a:cubicBezTo>
                    <a:pt x="5874" y="7355"/>
                    <a:pt x="6155" y="7266"/>
                    <a:pt x="6394" y="7114"/>
                  </a:cubicBezTo>
                  <a:cubicBezTo>
                    <a:pt x="6434" y="7089"/>
                    <a:pt x="6480" y="7076"/>
                    <a:pt x="6526" y="7076"/>
                  </a:cubicBezTo>
                  <a:cubicBezTo>
                    <a:pt x="6571" y="7076"/>
                    <a:pt x="6617" y="7089"/>
                    <a:pt x="6657" y="7114"/>
                  </a:cubicBezTo>
                  <a:cubicBezTo>
                    <a:pt x="6896" y="7266"/>
                    <a:pt x="7178" y="7355"/>
                    <a:pt x="7481" y="7355"/>
                  </a:cubicBezTo>
                  <a:lnTo>
                    <a:pt x="7564" y="7355"/>
                  </a:lnTo>
                  <a:cubicBezTo>
                    <a:pt x="7863" y="7355"/>
                    <a:pt x="8140" y="7268"/>
                    <a:pt x="8376" y="7122"/>
                  </a:cubicBezTo>
                  <a:cubicBezTo>
                    <a:pt x="8415" y="7097"/>
                    <a:pt x="8460" y="7084"/>
                    <a:pt x="8505" y="7084"/>
                  </a:cubicBezTo>
                  <a:cubicBezTo>
                    <a:pt x="8550" y="7084"/>
                    <a:pt x="8595" y="7097"/>
                    <a:pt x="8634" y="7122"/>
                  </a:cubicBezTo>
                  <a:cubicBezTo>
                    <a:pt x="8870" y="7268"/>
                    <a:pt x="9148" y="7355"/>
                    <a:pt x="9447" y="7355"/>
                  </a:cubicBezTo>
                  <a:lnTo>
                    <a:pt x="10552" y="7355"/>
                  </a:lnTo>
                  <a:cubicBezTo>
                    <a:pt x="10832" y="7355"/>
                    <a:pt x="11057" y="7129"/>
                    <a:pt x="11057" y="6850"/>
                  </a:cubicBezTo>
                  <a:lnTo>
                    <a:pt x="11057" y="3487"/>
                  </a:lnTo>
                  <a:cubicBezTo>
                    <a:pt x="11052" y="2677"/>
                    <a:pt x="10972" y="1951"/>
                    <a:pt x="9690" y="1951"/>
                  </a:cubicBezTo>
                  <a:cubicBezTo>
                    <a:pt x="9636" y="1951"/>
                    <a:pt x="9579" y="1953"/>
                    <a:pt x="9520" y="1955"/>
                  </a:cubicBezTo>
                  <a:lnTo>
                    <a:pt x="9435" y="1955"/>
                  </a:lnTo>
                  <a:cubicBezTo>
                    <a:pt x="9396" y="1955"/>
                    <a:pt x="9358" y="1959"/>
                    <a:pt x="9317" y="1961"/>
                  </a:cubicBezTo>
                  <a:cubicBezTo>
                    <a:pt x="9311" y="1961"/>
                    <a:pt x="9305" y="1962"/>
                    <a:pt x="9298" y="1962"/>
                  </a:cubicBezTo>
                  <a:cubicBezTo>
                    <a:pt x="9181" y="1962"/>
                    <a:pt x="9079" y="1878"/>
                    <a:pt x="9057" y="1760"/>
                  </a:cubicBezTo>
                  <a:cubicBezTo>
                    <a:pt x="8926" y="1050"/>
                    <a:pt x="8304" y="510"/>
                    <a:pt x="7554" y="510"/>
                  </a:cubicBezTo>
                  <a:lnTo>
                    <a:pt x="7504" y="510"/>
                  </a:lnTo>
                  <a:cubicBezTo>
                    <a:pt x="7324" y="510"/>
                    <a:pt x="7155" y="539"/>
                    <a:pt x="6993" y="593"/>
                  </a:cubicBezTo>
                  <a:cubicBezTo>
                    <a:pt x="6965" y="603"/>
                    <a:pt x="6937" y="608"/>
                    <a:pt x="6910" y="608"/>
                  </a:cubicBezTo>
                  <a:cubicBezTo>
                    <a:pt x="6839" y="608"/>
                    <a:pt x="6770" y="577"/>
                    <a:pt x="6720" y="522"/>
                  </a:cubicBezTo>
                  <a:cubicBezTo>
                    <a:pt x="6435" y="203"/>
                    <a:pt x="6020" y="1"/>
                    <a:pt x="5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6"/>
            <p:cNvSpPr/>
            <p:nvPr/>
          </p:nvSpPr>
          <p:spPr>
            <a:xfrm>
              <a:off x="5493538" y="1298725"/>
              <a:ext cx="143700" cy="186425"/>
            </a:xfrm>
            <a:custGeom>
              <a:avLst/>
              <a:gdLst/>
              <a:ahLst/>
              <a:cxnLst/>
              <a:rect l="l" t="t" r="r" b="b"/>
              <a:pathLst>
                <a:path w="5748" h="7457" extrusionOk="0">
                  <a:moveTo>
                    <a:pt x="3286" y="0"/>
                  </a:moveTo>
                  <a:cubicBezTo>
                    <a:pt x="3259" y="0"/>
                    <a:pt x="3232" y="11"/>
                    <a:pt x="3211" y="36"/>
                  </a:cubicBezTo>
                  <a:lnTo>
                    <a:pt x="741" y="2995"/>
                  </a:lnTo>
                  <a:cubicBezTo>
                    <a:pt x="167" y="3661"/>
                    <a:pt x="1" y="4633"/>
                    <a:pt x="410" y="5490"/>
                  </a:cubicBezTo>
                  <a:cubicBezTo>
                    <a:pt x="649" y="5990"/>
                    <a:pt x="1052" y="6364"/>
                    <a:pt x="1525" y="6582"/>
                  </a:cubicBezTo>
                  <a:cubicBezTo>
                    <a:pt x="1972" y="7152"/>
                    <a:pt x="2649" y="7457"/>
                    <a:pt x="3334" y="7457"/>
                  </a:cubicBezTo>
                  <a:cubicBezTo>
                    <a:pt x="3772" y="7457"/>
                    <a:pt x="4213" y="7332"/>
                    <a:pt x="4600" y="7074"/>
                  </a:cubicBezTo>
                  <a:cubicBezTo>
                    <a:pt x="5395" y="6551"/>
                    <a:pt x="5748" y="5633"/>
                    <a:pt x="5596" y="4765"/>
                  </a:cubicBezTo>
                  <a:lnTo>
                    <a:pt x="4992" y="1114"/>
                  </a:lnTo>
                  <a:cubicBezTo>
                    <a:pt x="4983" y="1059"/>
                    <a:pt x="4936" y="1029"/>
                    <a:pt x="4890" y="1029"/>
                  </a:cubicBezTo>
                  <a:cubicBezTo>
                    <a:pt x="4854" y="1029"/>
                    <a:pt x="4819" y="1046"/>
                    <a:pt x="4799" y="1083"/>
                  </a:cubicBezTo>
                  <a:lnTo>
                    <a:pt x="3967" y="2687"/>
                  </a:lnTo>
                  <a:cubicBezTo>
                    <a:pt x="3948" y="2683"/>
                    <a:pt x="3950" y="2683"/>
                    <a:pt x="3931" y="2677"/>
                  </a:cubicBezTo>
                  <a:lnTo>
                    <a:pt x="3929" y="1548"/>
                  </a:lnTo>
                  <a:cubicBezTo>
                    <a:pt x="3929" y="1486"/>
                    <a:pt x="3878" y="1447"/>
                    <a:pt x="3826" y="1447"/>
                  </a:cubicBezTo>
                  <a:cubicBezTo>
                    <a:pt x="3796" y="1447"/>
                    <a:pt x="3765" y="1460"/>
                    <a:pt x="3743" y="1489"/>
                  </a:cubicBezTo>
                  <a:lnTo>
                    <a:pt x="3205" y="2208"/>
                  </a:lnTo>
                  <a:cubicBezTo>
                    <a:pt x="3204" y="2210"/>
                    <a:pt x="3201" y="2211"/>
                    <a:pt x="3199" y="2211"/>
                  </a:cubicBezTo>
                  <a:cubicBezTo>
                    <a:pt x="3194" y="2211"/>
                    <a:pt x="3188" y="2208"/>
                    <a:pt x="3188" y="2202"/>
                  </a:cubicBezTo>
                  <a:lnTo>
                    <a:pt x="3390" y="109"/>
                  </a:lnTo>
                  <a:cubicBezTo>
                    <a:pt x="3394" y="44"/>
                    <a:pt x="3341" y="0"/>
                    <a:pt x="3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6"/>
            <p:cNvSpPr/>
            <p:nvPr/>
          </p:nvSpPr>
          <p:spPr>
            <a:xfrm>
              <a:off x="5546838" y="1324425"/>
              <a:ext cx="90450" cy="160725"/>
            </a:xfrm>
            <a:custGeom>
              <a:avLst/>
              <a:gdLst/>
              <a:ahLst/>
              <a:cxnLst/>
              <a:rect l="l" t="t" r="r" b="b"/>
              <a:pathLst>
                <a:path w="3618" h="6429" extrusionOk="0">
                  <a:moveTo>
                    <a:pt x="2758" y="1"/>
                  </a:moveTo>
                  <a:cubicBezTo>
                    <a:pt x="2722" y="1"/>
                    <a:pt x="2687" y="18"/>
                    <a:pt x="2667" y="55"/>
                  </a:cubicBezTo>
                  <a:lnTo>
                    <a:pt x="2483" y="410"/>
                  </a:lnTo>
                  <a:lnTo>
                    <a:pt x="2999" y="3517"/>
                  </a:lnTo>
                  <a:cubicBezTo>
                    <a:pt x="3149" y="4383"/>
                    <a:pt x="2798" y="5301"/>
                    <a:pt x="2009" y="5830"/>
                  </a:cubicBezTo>
                  <a:cubicBezTo>
                    <a:pt x="1623" y="6087"/>
                    <a:pt x="1183" y="6211"/>
                    <a:pt x="746" y="6211"/>
                  </a:cubicBezTo>
                  <a:cubicBezTo>
                    <a:pt x="493" y="6211"/>
                    <a:pt x="241" y="6169"/>
                    <a:pt x="0" y="6088"/>
                  </a:cubicBezTo>
                  <a:lnTo>
                    <a:pt x="0" y="6088"/>
                  </a:lnTo>
                  <a:cubicBezTo>
                    <a:pt x="366" y="6312"/>
                    <a:pt x="786" y="6428"/>
                    <a:pt x="1210" y="6428"/>
                  </a:cubicBezTo>
                  <a:cubicBezTo>
                    <a:pt x="1646" y="6428"/>
                    <a:pt x="2086" y="6304"/>
                    <a:pt x="2474" y="6046"/>
                  </a:cubicBezTo>
                  <a:cubicBezTo>
                    <a:pt x="3263" y="5523"/>
                    <a:pt x="3618" y="4605"/>
                    <a:pt x="3464" y="3737"/>
                  </a:cubicBezTo>
                  <a:lnTo>
                    <a:pt x="2860" y="86"/>
                  </a:lnTo>
                  <a:cubicBezTo>
                    <a:pt x="2851" y="31"/>
                    <a:pt x="2804" y="1"/>
                    <a:pt x="2758" y="1"/>
                  </a:cubicBezTo>
                  <a:close/>
                </a:path>
              </a:pathLst>
            </a:custGeom>
            <a:solidFill>
              <a:srgbClr val="052631">
                <a:alpha val="3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6"/>
            <p:cNvSpPr/>
            <p:nvPr/>
          </p:nvSpPr>
          <p:spPr>
            <a:xfrm>
              <a:off x="5510463" y="1361650"/>
              <a:ext cx="65825" cy="123525"/>
            </a:xfrm>
            <a:custGeom>
              <a:avLst/>
              <a:gdLst/>
              <a:ahLst/>
              <a:cxnLst/>
              <a:rect l="l" t="t" r="r" b="b"/>
              <a:pathLst>
                <a:path w="2633" h="4941" extrusionOk="0">
                  <a:moveTo>
                    <a:pt x="2037" y="1"/>
                  </a:moveTo>
                  <a:cubicBezTo>
                    <a:pt x="2008" y="1"/>
                    <a:pt x="1978" y="13"/>
                    <a:pt x="1957" y="42"/>
                  </a:cubicBezTo>
                  <a:lnTo>
                    <a:pt x="358" y="2192"/>
                  </a:lnTo>
                  <a:cubicBezTo>
                    <a:pt x="66" y="2585"/>
                    <a:pt x="1" y="3077"/>
                    <a:pt x="138" y="3511"/>
                  </a:cubicBezTo>
                  <a:cubicBezTo>
                    <a:pt x="348" y="3748"/>
                    <a:pt x="605" y="3938"/>
                    <a:pt x="882" y="4065"/>
                  </a:cubicBezTo>
                  <a:cubicBezTo>
                    <a:pt x="1317" y="4626"/>
                    <a:pt x="1969" y="4929"/>
                    <a:pt x="2632" y="4941"/>
                  </a:cubicBezTo>
                  <a:lnTo>
                    <a:pt x="2627" y="623"/>
                  </a:lnTo>
                  <a:cubicBezTo>
                    <a:pt x="2627" y="561"/>
                    <a:pt x="2578" y="521"/>
                    <a:pt x="2527" y="521"/>
                  </a:cubicBezTo>
                  <a:cubicBezTo>
                    <a:pt x="2498" y="521"/>
                    <a:pt x="2468" y="534"/>
                    <a:pt x="2447" y="563"/>
                  </a:cubicBezTo>
                  <a:lnTo>
                    <a:pt x="2162" y="949"/>
                  </a:lnTo>
                  <a:cubicBezTo>
                    <a:pt x="2160" y="952"/>
                    <a:pt x="2158" y="953"/>
                    <a:pt x="2156" y="953"/>
                  </a:cubicBezTo>
                  <a:cubicBezTo>
                    <a:pt x="2152" y="953"/>
                    <a:pt x="2148" y="949"/>
                    <a:pt x="2148" y="945"/>
                  </a:cubicBezTo>
                  <a:lnTo>
                    <a:pt x="2138" y="102"/>
                  </a:lnTo>
                  <a:cubicBezTo>
                    <a:pt x="2138" y="40"/>
                    <a:pt x="2089" y="1"/>
                    <a:pt x="20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6"/>
            <p:cNvSpPr/>
            <p:nvPr/>
          </p:nvSpPr>
          <p:spPr>
            <a:xfrm>
              <a:off x="5546888" y="1476725"/>
              <a:ext cx="29350" cy="8500"/>
            </a:xfrm>
            <a:custGeom>
              <a:avLst/>
              <a:gdLst/>
              <a:ahLst/>
              <a:cxnLst/>
              <a:rect l="l" t="t" r="r" b="b"/>
              <a:pathLst>
                <a:path w="1174" h="340" extrusionOk="0">
                  <a:moveTo>
                    <a:pt x="0" y="0"/>
                  </a:moveTo>
                  <a:cubicBezTo>
                    <a:pt x="355" y="216"/>
                    <a:pt x="762" y="332"/>
                    <a:pt x="1173" y="340"/>
                  </a:cubicBezTo>
                  <a:lnTo>
                    <a:pt x="1173" y="81"/>
                  </a:lnTo>
                  <a:cubicBezTo>
                    <a:pt x="1031" y="108"/>
                    <a:pt x="887" y="121"/>
                    <a:pt x="743" y="121"/>
                  </a:cubicBezTo>
                  <a:cubicBezTo>
                    <a:pt x="490" y="121"/>
                    <a:pt x="239" y="80"/>
                    <a:pt x="0" y="0"/>
                  </a:cubicBezTo>
                  <a:close/>
                </a:path>
              </a:pathLst>
            </a:custGeom>
            <a:solidFill>
              <a:srgbClr val="FB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6"/>
            <p:cNvSpPr/>
            <p:nvPr/>
          </p:nvSpPr>
          <p:spPr>
            <a:xfrm>
              <a:off x="5473763" y="1244825"/>
              <a:ext cx="285425" cy="307725"/>
            </a:xfrm>
            <a:custGeom>
              <a:avLst/>
              <a:gdLst/>
              <a:ahLst/>
              <a:cxnLst/>
              <a:rect l="l" t="t" r="r" b="b"/>
              <a:pathLst>
                <a:path w="11417" h="12309" extrusionOk="0">
                  <a:moveTo>
                    <a:pt x="7355" y="1551"/>
                  </a:moveTo>
                  <a:lnTo>
                    <a:pt x="7662" y="3409"/>
                  </a:lnTo>
                  <a:lnTo>
                    <a:pt x="7660" y="3409"/>
                  </a:lnTo>
                  <a:cubicBezTo>
                    <a:pt x="7654" y="3409"/>
                    <a:pt x="7649" y="3409"/>
                    <a:pt x="7644" y="3409"/>
                  </a:cubicBezTo>
                  <a:cubicBezTo>
                    <a:pt x="7456" y="3409"/>
                    <a:pt x="7273" y="3442"/>
                    <a:pt x="7098" y="3502"/>
                  </a:cubicBezTo>
                  <a:cubicBezTo>
                    <a:pt x="7091" y="3504"/>
                    <a:pt x="7084" y="3506"/>
                    <a:pt x="7077" y="3506"/>
                  </a:cubicBezTo>
                  <a:cubicBezTo>
                    <a:pt x="7057" y="3506"/>
                    <a:pt x="7037" y="3497"/>
                    <a:pt x="7023" y="3483"/>
                  </a:cubicBezTo>
                  <a:cubicBezTo>
                    <a:pt x="6875" y="3317"/>
                    <a:pt x="6697" y="3184"/>
                    <a:pt x="6502" y="3087"/>
                  </a:cubicBezTo>
                  <a:cubicBezTo>
                    <a:pt x="6543" y="3074"/>
                    <a:pt x="6581" y="3045"/>
                    <a:pt x="6603" y="3000"/>
                  </a:cubicBezTo>
                  <a:lnTo>
                    <a:pt x="7355" y="1551"/>
                  </a:lnTo>
                  <a:close/>
                  <a:moveTo>
                    <a:pt x="5339" y="3319"/>
                  </a:moveTo>
                  <a:lnTo>
                    <a:pt x="4891" y="4183"/>
                  </a:lnTo>
                  <a:lnTo>
                    <a:pt x="4891" y="3710"/>
                  </a:lnTo>
                  <a:cubicBezTo>
                    <a:pt x="4891" y="3652"/>
                    <a:pt x="4874" y="3598"/>
                    <a:pt x="4843" y="3552"/>
                  </a:cubicBezTo>
                  <a:cubicBezTo>
                    <a:pt x="4992" y="3442"/>
                    <a:pt x="5161" y="3363"/>
                    <a:pt x="5339" y="3319"/>
                  </a:cubicBezTo>
                  <a:close/>
                  <a:moveTo>
                    <a:pt x="10715" y="5217"/>
                  </a:moveTo>
                  <a:cubicBezTo>
                    <a:pt x="10837" y="5308"/>
                    <a:pt x="10946" y="5414"/>
                    <a:pt x="11040" y="5534"/>
                  </a:cubicBezTo>
                  <a:lnTo>
                    <a:pt x="11040" y="5534"/>
                  </a:lnTo>
                  <a:lnTo>
                    <a:pt x="11040" y="5404"/>
                  </a:lnTo>
                  <a:cubicBezTo>
                    <a:pt x="11040" y="5302"/>
                    <a:pt x="10957" y="5217"/>
                    <a:pt x="10853" y="5217"/>
                  </a:cubicBezTo>
                  <a:close/>
                  <a:moveTo>
                    <a:pt x="11040" y="5534"/>
                  </a:moveTo>
                  <a:lnTo>
                    <a:pt x="11040" y="6857"/>
                  </a:lnTo>
                  <a:cubicBezTo>
                    <a:pt x="11044" y="6865"/>
                    <a:pt x="11046" y="6872"/>
                    <a:pt x="11050" y="6876"/>
                  </a:cubicBezTo>
                  <a:cubicBezTo>
                    <a:pt x="11107" y="6935"/>
                    <a:pt x="11168" y="6960"/>
                    <a:pt x="11224" y="6960"/>
                  </a:cubicBezTo>
                  <a:cubicBezTo>
                    <a:pt x="11324" y="6960"/>
                    <a:pt x="11405" y="6881"/>
                    <a:pt x="11405" y="6785"/>
                  </a:cubicBezTo>
                  <a:lnTo>
                    <a:pt x="11405" y="6589"/>
                  </a:lnTo>
                  <a:cubicBezTo>
                    <a:pt x="11405" y="6191"/>
                    <a:pt x="11268" y="5825"/>
                    <a:pt x="11040" y="5534"/>
                  </a:cubicBezTo>
                  <a:close/>
                  <a:moveTo>
                    <a:pt x="3992" y="2475"/>
                  </a:moveTo>
                  <a:lnTo>
                    <a:pt x="3811" y="4337"/>
                  </a:lnTo>
                  <a:lnTo>
                    <a:pt x="3811" y="4339"/>
                  </a:lnTo>
                  <a:cubicBezTo>
                    <a:pt x="3805" y="4399"/>
                    <a:pt x="3828" y="4461"/>
                    <a:pt x="3877" y="4499"/>
                  </a:cubicBezTo>
                  <a:cubicBezTo>
                    <a:pt x="3915" y="4530"/>
                    <a:pt x="3958" y="4545"/>
                    <a:pt x="4001" y="4545"/>
                  </a:cubicBezTo>
                  <a:cubicBezTo>
                    <a:pt x="4060" y="4545"/>
                    <a:pt x="4117" y="4517"/>
                    <a:pt x="4152" y="4466"/>
                  </a:cubicBezTo>
                  <a:lnTo>
                    <a:pt x="4556" y="3926"/>
                  </a:lnTo>
                  <a:lnTo>
                    <a:pt x="4556" y="4852"/>
                  </a:lnTo>
                  <a:cubicBezTo>
                    <a:pt x="4556" y="4935"/>
                    <a:pt x="4612" y="5005"/>
                    <a:pt x="4691" y="5024"/>
                  </a:cubicBezTo>
                  <a:lnTo>
                    <a:pt x="4727" y="5034"/>
                  </a:lnTo>
                  <a:cubicBezTo>
                    <a:pt x="4741" y="5037"/>
                    <a:pt x="4755" y="5039"/>
                    <a:pt x="4769" y="5039"/>
                  </a:cubicBezTo>
                  <a:cubicBezTo>
                    <a:pt x="4834" y="5039"/>
                    <a:pt x="4896" y="5002"/>
                    <a:pt x="4928" y="4943"/>
                  </a:cubicBezTo>
                  <a:lnTo>
                    <a:pt x="5646" y="3558"/>
                  </a:lnTo>
                  <a:lnTo>
                    <a:pt x="6205" y="6946"/>
                  </a:lnTo>
                  <a:cubicBezTo>
                    <a:pt x="6350" y="7766"/>
                    <a:pt x="5995" y="8595"/>
                    <a:pt x="5300" y="9056"/>
                  </a:cubicBezTo>
                  <a:cubicBezTo>
                    <a:pt x="4990" y="9265"/>
                    <a:pt x="4642" y="9375"/>
                    <a:pt x="4291" y="9400"/>
                  </a:cubicBezTo>
                  <a:lnTo>
                    <a:pt x="4291" y="8574"/>
                  </a:lnTo>
                  <a:cubicBezTo>
                    <a:pt x="4291" y="8475"/>
                    <a:pt x="4208" y="8393"/>
                    <a:pt x="4110" y="8393"/>
                  </a:cubicBezTo>
                  <a:cubicBezTo>
                    <a:pt x="4012" y="8393"/>
                    <a:pt x="3929" y="8475"/>
                    <a:pt x="3929" y="8574"/>
                  </a:cubicBezTo>
                  <a:lnTo>
                    <a:pt x="3929" y="9421"/>
                  </a:lnTo>
                  <a:cubicBezTo>
                    <a:pt x="3523" y="9380"/>
                    <a:pt x="3128" y="9230"/>
                    <a:pt x="2800" y="8977"/>
                  </a:cubicBezTo>
                  <a:cubicBezTo>
                    <a:pt x="2798" y="8975"/>
                    <a:pt x="2792" y="8971"/>
                    <a:pt x="2790" y="8969"/>
                  </a:cubicBezTo>
                  <a:cubicBezTo>
                    <a:pt x="2767" y="8950"/>
                    <a:pt x="2742" y="8931"/>
                    <a:pt x="2721" y="8912"/>
                  </a:cubicBezTo>
                  <a:cubicBezTo>
                    <a:pt x="2709" y="8902"/>
                    <a:pt x="2700" y="8892"/>
                    <a:pt x="2686" y="8883"/>
                  </a:cubicBezTo>
                  <a:cubicBezTo>
                    <a:pt x="2677" y="8873"/>
                    <a:pt x="2667" y="8865"/>
                    <a:pt x="2657" y="8856"/>
                  </a:cubicBezTo>
                  <a:cubicBezTo>
                    <a:pt x="2638" y="8836"/>
                    <a:pt x="2619" y="8821"/>
                    <a:pt x="2599" y="8802"/>
                  </a:cubicBezTo>
                  <a:lnTo>
                    <a:pt x="2580" y="8782"/>
                  </a:lnTo>
                  <a:cubicBezTo>
                    <a:pt x="2559" y="8759"/>
                    <a:pt x="2540" y="8738"/>
                    <a:pt x="2520" y="8717"/>
                  </a:cubicBezTo>
                  <a:cubicBezTo>
                    <a:pt x="2518" y="8711"/>
                    <a:pt x="2513" y="8709"/>
                    <a:pt x="2511" y="8705"/>
                  </a:cubicBezTo>
                  <a:cubicBezTo>
                    <a:pt x="2489" y="8680"/>
                    <a:pt x="2468" y="8657"/>
                    <a:pt x="2449" y="8632"/>
                  </a:cubicBezTo>
                  <a:cubicBezTo>
                    <a:pt x="2430" y="8609"/>
                    <a:pt x="2404" y="8589"/>
                    <a:pt x="2377" y="8576"/>
                  </a:cubicBezTo>
                  <a:cubicBezTo>
                    <a:pt x="2347" y="8562"/>
                    <a:pt x="2318" y="8547"/>
                    <a:pt x="2289" y="8533"/>
                  </a:cubicBezTo>
                  <a:cubicBezTo>
                    <a:pt x="2275" y="8526"/>
                    <a:pt x="2258" y="8516"/>
                    <a:pt x="2242" y="8508"/>
                  </a:cubicBezTo>
                  <a:cubicBezTo>
                    <a:pt x="2231" y="8503"/>
                    <a:pt x="2217" y="8495"/>
                    <a:pt x="2204" y="8487"/>
                  </a:cubicBezTo>
                  <a:cubicBezTo>
                    <a:pt x="2185" y="8475"/>
                    <a:pt x="2165" y="8466"/>
                    <a:pt x="2144" y="8454"/>
                  </a:cubicBezTo>
                  <a:cubicBezTo>
                    <a:pt x="2136" y="8448"/>
                    <a:pt x="2131" y="8445"/>
                    <a:pt x="2123" y="8441"/>
                  </a:cubicBezTo>
                  <a:cubicBezTo>
                    <a:pt x="2102" y="8427"/>
                    <a:pt x="2078" y="8412"/>
                    <a:pt x="2055" y="8398"/>
                  </a:cubicBezTo>
                  <a:cubicBezTo>
                    <a:pt x="2053" y="8396"/>
                    <a:pt x="2048" y="8393"/>
                    <a:pt x="2046" y="8391"/>
                  </a:cubicBezTo>
                  <a:lnTo>
                    <a:pt x="1972" y="8340"/>
                  </a:lnTo>
                  <a:cubicBezTo>
                    <a:pt x="1872" y="8265"/>
                    <a:pt x="1777" y="8180"/>
                    <a:pt x="1691" y="8092"/>
                  </a:cubicBezTo>
                  <a:cubicBezTo>
                    <a:pt x="1577" y="7708"/>
                    <a:pt x="1658" y="7291"/>
                    <a:pt x="1903" y="6973"/>
                  </a:cubicBezTo>
                  <a:lnTo>
                    <a:pt x="3423" y="5003"/>
                  </a:lnTo>
                  <a:lnTo>
                    <a:pt x="3429" y="5620"/>
                  </a:lnTo>
                  <a:cubicBezTo>
                    <a:pt x="3429" y="5701"/>
                    <a:pt x="3483" y="5775"/>
                    <a:pt x="3562" y="5802"/>
                  </a:cubicBezTo>
                  <a:cubicBezTo>
                    <a:pt x="3581" y="5808"/>
                    <a:pt x="3600" y="5811"/>
                    <a:pt x="3619" y="5811"/>
                  </a:cubicBezTo>
                  <a:cubicBezTo>
                    <a:pt x="3679" y="5811"/>
                    <a:pt x="3738" y="5782"/>
                    <a:pt x="3774" y="5734"/>
                  </a:cubicBezTo>
                  <a:lnTo>
                    <a:pt x="3929" y="5528"/>
                  </a:lnTo>
                  <a:lnTo>
                    <a:pt x="3929" y="7760"/>
                  </a:lnTo>
                  <a:cubicBezTo>
                    <a:pt x="3929" y="7858"/>
                    <a:pt x="4012" y="7939"/>
                    <a:pt x="4110" y="7939"/>
                  </a:cubicBezTo>
                  <a:cubicBezTo>
                    <a:pt x="4208" y="7939"/>
                    <a:pt x="4291" y="7858"/>
                    <a:pt x="4291" y="7760"/>
                  </a:cubicBezTo>
                  <a:lnTo>
                    <a:pt x="4291" y="5302"/>
                  </a:lnTo>
                  <a:cubicBezTo>
                    <a:pt x="4291" y="5178"/>
                    <a:pt x="4210" y="5068"/>
                    <a:pt x="4093" y="5030"/>
                  </a:cubicBezTo>
                  <a:cubicBezTo>
                    <a:pt x="4063" y="5020"/>
                    <a:pt x="4032" y="5015"/>
                    <a:pt x="4001" y="5015"/>
                  </a:cubicBezTo>
                  <a:cubicBezTo>
                    <a:pt x="3919" y="5015"/>
                    <a:pt x="3839" y="5050"/>
                    <a:pt x="3784" y="5113"/>
                  </a:cubicBezTo>
                  <a:lnTo>
                    <a:pt x="3780" y="4775"/>
                  </a:lnTo>
                  <a:cubicBezTo>
                    <a:pt x="3780" y="4654"/>
                    <a:pt x="3699" y="4544"/>
                    <a:pt x="3583" y="4505"/>
                  </a:cubicBezTo>
                  <a:cubicBezTo>
                    <a:pt x="3555" y="4495"/>
                    <a:pt x="3525" y="4491"/>
                    <a:pt x="3496" y="4491"/>
                  </a:cubicBezTo>
                  <a:cubicBezTo>
                    <a:pt x="3407" y="4491"/>
                    <a:pt x="3322" y="4533"/>
                    <a:pt x="3265" y="4605"/>
                  </a:cubicBezTo>
                  <a:lnTo>
                    <a:pt x="1623" y="6778"/>
                  </a:lnTo>
                  <a:cubicBezTo>
                    <a:pt x="1455" y="7000"/>
                    <a:pt x="1349" y="7258"/>
                    <a:pt x="1311" y="7524"/>
                  </a:cubicBezTo>
                  <a:cubicBezTo>
                    <a:pt x="985" y="6776"/>
                    <a:pt x="1118" y="5900"/>
                    <a:pt x="1652" y="5277"/>
                  </a:cubicBezTo>
                  <a:lnTo>
                    <a:pt x="1654" y="5275"/>
                  </a:lnTo>
                  <a:lnTo>
                    <a:pt x="3992" y="2475"/>
                  </a:lnTo>
                  <a:close/>
                  <a:moveTo>
                    <a:pt x="6848" y="10428"/>
                  </a:moveTo>
                  <a:cubicBezTo>
                    <a:pt x="6965" y="10490"/>
                    <a:pt x="7089" y="10540"/>
                    <a:pt x="7218" y="10573"/>
                  </a:cubicBezTo>
                  <a:cubicBezTo>
                    <a:pt x="7149" y="10717"/>
                    <a:pt x="7012" y="10823"/>
                    <a:pt x="6848" y="10850"/>
                  </a:cubicBezTo>
                  <a:lnTo>
                    <a:pt x="6848" y="10428"/>
                  </a:lnTo>
                  <a:close/>
                  <a:moveTo>
                    <a:pt x="6485" y="10445"/>
                  </a:moveTo>
                  <a:lnTo>
                    <a:pt x="6485" y="11176"/>
                  </a:lnTo>
                  <a:cubicBezTo>
                    <a:pt x="6485" y="11456"/>
                    <a:pt x="6572" y="11721"/>
                    <a:pt x="6730" y="11944"/>
                  </a:cubicBezTo>
                  <a:lnTo>
                    <a:pt x="4673" y="11944"/>
                  </a:lnTo>
                  <a:cubicBezTo>
                    <a:pt x="4833" y="11722"/>
                    <a:pt x="4920" y="11456"/>
                    <a:pt x="4920" y="11176"/>
                  </a:cubicBezTo>
                  <a:lnTo>
                    <a:pt x="4920" y="10449"/>
                  </a:lnTo>
                  <a:cubicBezTo>
                    <a:pt x="5146" y="10561"/>
                    <a:pt x="5397" y="10619"/>
                    <a:pt x="5655" y="10619"/>
                  </a:cubicBezTo>
                  <a:lnTo>
                    <a:pt x="5738" y="10619"/>
                  </a:lnTo>
                  <a:cubicBezTo>
                    <a:pt x="5999" y="10619"/>
                    <a:pt x="6253" y="10559"/>
                    <a:pt x="6485" y="10445"/>
                  </a:cubicBezTo>
                  <a:close/>
                  <a:moveTo>
                    <a:pt x="5741" y="0"/>
                  </a:moveTo>
                  <a:cubicBezTo>
                    <a:pt x="5657" y="0"/>
                    <a:pt x="5576" y="36"/>
                    <a:pt x="5520" y="103"/>
                  </a:cubicBezTo>
                  <a:lnTo>
                    <a:pt x="4459" y="1364"/>
                  </a:lnTo>
                  <a:cubicBezTo>
                    <a:pt x="4397" y="1441"/>
                    <a:pt x="4407" y="1551"/>
                    <a:pt x="4484" y="1617"/>
                  </a:cubicBezTo>
                  <a:cubicBezTo>
                    <a:pt x="4518" y="1644"/>
                    <a:pt x="4559" y="1658"/>
                    <a:pt x="4600" y="1658"/>
                  </a:cubicBezTo>
                  <a:cubicBezTo>
                    <a:pt x="4651" y="1658"/>
                    <a:pt x="4702" y="1637"/>
                    <a:pt x="4739" y="1596"/>
                  </a:cubicBezTo>
                  <a:lnTo>
                    <a:pt x="5646" y="517"/>
                  </a:lnTo>
                  <a:lnTo>
                    <a:pt x="5460" y="2425"/>
                  </a:lnTo>
                  <a:lnTo>
                    <a:pt x="5460" y="2431"/>
                  </a:lnTo>
                  <a:cubicBezTo>
                    <a:pt x="5455" y="2516"/>
                    <a:pt x="5507" y="2591"/>
                    <a:pt x="5586" y="2620"/>
                  </a:cubicBezTo>
                  <a:cubicBezTo>
                    <a:pt x="5607" y="2628"/>
                    <a:pt x="5629" y="2632"/>
                    <a:pt x="5650" y="2632"/>
                  </a:cubicBezTo>
                  <a:cubicBezTo>
                    <a:pt x="5709" y="2632"/>
                    <a:pt x="5765" y="2604"/>
                    <a:pt x="5802" y="2555"/>
                  </a:cubicBezTo>
                  <a:lnTo>
                    <a:pt x="6224" y="1995"/>
                  </a:lnTo>
                  <a:lnTo>
                    <a:pt x="6226" y="2927"/>
                  </a:lnTo>
                  <a:cubicBezTo>
                    <a:pt x="6226" y="2952"/>
                    <a:pt x="6234" y="2979"/>
                    <a:pt x="6244" y="3000"/>
                  </a:cubicBezTo>
                  <a:cubicBezTo>
                    <a:pt x="6086" y="2952"/>
                    <a:pt x="5918" y="2927"/>
                    <a:pt x="5748" y="2927"/>
                  </a:cubicBezTo>
                  <a:lnTo>
                    <a:pt x="5665" y="2927"/>
                  </a:lnTo>
                  <a:cubicBezTo>
                    <a:pt x="5179" y="2927"/>
                    <a:pt x="4716" y="3133"/>
                    <a:pt x="4390" y="3498"/>
                  </a:cubicBezTo>
                  <a:cubicBezTo>
                    <a:pt x="4376" y="3513"/>
                    <a:pt x="4357" y="3521"/>
                    <a:pt x="4338" y="3521"/>
                  </a:cubicBezTo>
                  <a:cubicBezTo>
                    <a:pt x="4330" y="3521"/>
                    <a:pt x="4322" y="3520"/>
                    <a:pt x="4314" y="3517"/>
                  </a:cubicBezTo>
                  <a:cubicBezTo>
                    <a:pt x="4293" y="3510"/>
                    <a:pt x="4268" y="3502"/>
                    <a:pt x="4247" y="3496"/>
                  </a:cubicBezTo>
                  <a:lnTo>
                    <a:pt x="4363" y="2286"/>
                  </a:lnTo>
                  <a:lnTo>
                    <a:pt x="4363" y="2281"/>
                  </a:lnTo>
                  <a:cubicBezTo>
                    <a:pt x="4370" y="2159"/>
                    <a:pt x="4297" y="2045"/>
                    <a:pt x="4187" y="2003"/>
                  </a:cubicBezTo>
                  <a:cubicBezTo>
                    <a:pt x="4153" y="1989"/>
                    <a:pt x="4118" y="1982"/>
                    <a:pt x="4083" y="1982"/>
                  </a:cubicBezTo>
                  <a:cubicBezTo>
                    <a:pt x="4002" y="1982"/>
                    <a:pt x="3922" y="2019"/>
                    <a:pt x="3867" y="2084"/>
                  </a:cubicBezTo>
                  <a:lnTo>
                    <a:pt x="1532" y="4881"/>
                  </a:lnTo>
                  <a:cubicBezTo>
                    <a:pt x="666" y="4972"/>
                    <a:pt x="1" y="5705"/>
                    <a:pt x="1" y="6583"/>
                  </a:cubicBezTo>
                  <a:lnTo>
                    <a:pt x="1" y="8910"/>
                  </a:lnTo>
                  <a:cubicBezTo>
                    <a:pt x="1" y="9853"/>
                    <a:pt x="765" y="10619"/>
                    <a:pt x="1710" y="10619"/>
                  </a:cubicBezTo>
                  <a:lnTo>
                    <a:pt x="1789" y="10619"/>
                  </a:lnTo>
                  <a:cubicBezTo>
                    <a:pt x="2111" y="10619"/>
                    <a:pt x="2424" y="10530"/>
                    <a:pt x="2696" y="10358"/>
                  </a:cubicBezTo>
                  <a:cubicBezTo>
                    <a:pt x="2705" y="10353"/>
                    <a:pt x="2717" y="10350"/>
                    <a:pt x="2729" y="10350"/>
                  </a:cubicBezTo>
                  <a:cubicBezTo>
                    <a:pt x="2741" y="10350"/>
                    <a:pt x="2753" y="10353"/>
                    <a:pt x="2763" y="10358"/>
                  </a:cubicBezTo>
                  <a:cubicBezTo>
                    <a:pt x="3037" y="10530"/>
                    <a:pt x="3348" y="10619"/>
                    <a:pt x="3670" y="10619"/>
                  </a:cubicBezTo>
                  <a:lnTo>
                    <a:pt x="3753" y="10619"/>
                  </a:lnTo>
                  <a:cubicBezTo>
                    <a:pt x="4037" y="10619"/>
                    <a:pt x="4314" y="10549"/>
                    <a:pt x="4563" y="10414"/>
                  </a:cubicBezTo>
                  <a:lnTo>
                    <a:pt x="4563" y="11178"/>
                  </a:lnTo>
                  <a:cubicBezTo>
                    <a:pt x="4563" y="11445"/>
                    <a:pt x="4457" y="11692"/>
                    <a:pt x="4266" y="11879"/>
                  </a:cubicBezTo>
                  <a:cubicBezTo>
                    <a:pt x="4191" y="11950"/>
                    <a:pt x="4170" y="12056"/>
                    <a:pt x="4208" y="12153"/>
                  </a:cubicBezTo>
                  <a:cubicBezTo>
                    <a:pt x="4247" y="12247"/>
                    <a:pt x="4336" y="12309"/>
                    <a:pt x="4440" y="12309"/>
                  </a:cubicBezTo>
                  <a:lnTo>
                    <a:pt x="6973" y="12309"/>
                  </a:lnTo>
                  <a:cubicBezTo>
                    <a:pt x="7073" y="12309"/>
                    <a:pt x="7166" y="12249"/>
                    <a:pt x="7205" y="12153"/>
                  </a:cubicBezTo>
                  <a:cubicBezTo>
                    <a:pt x="7243" y="12056"/>
                    <a:pt x="7218" y="11950"/>
                    <a:pt x="7147" y="11879"/>
                  </a:cubicBezTo>
                  <a:cubicBezTo>
                    <a:pt x="6959" y="11699"/>
                    <a:pt x="6857" y="11460"/>
                    <a:pt x="6850" y="11205"/>
                  </a:cubicBezTo>
                  <a:cubicBezTo>
                    <a:pt x="7195" y="11175"/>
                    <a:pt x="7478" y="10937"/>
                    <a:pt x="7585" y="10619"/>
                  </a:cubicBezTo>
                  <a:cubicBezTo>
                    <a:pt x="7606" y="10619"/>
                    <a:pt x="7629" y="10621"/>
                    <a:pt x="7652" y="10621"/>
                  </a:cubicBezTo>
                  <a:lnTo>
                    <a:pt x="7708" y="10621"/>
                  </a:lnTo>
                  <a:cubicBezTo>
                    <a:pt x="8034" y="10621"/>
                    <a:pt x="8349" y="10530"/>
                    <a:pt x="8624" y="10358"/>
                  </a:cubicBezTo>
                  <a:cubicBezTo>
                    <a:pt x="8635" y="10353"/>
                    <a:pt x="8647" y="10350"/>
                    <a:pt x="8659" y="10350"/>
                  </a:cubicBezTo>
                  <a:cubicBezTo>
                    <a:pt x="8671" y="10350"/>
                    <a:pt x="8682" y="10353"/>
                    <a:pt x="8692" y="10358"/>
                  </a:cubicBezTo>
                  <a:cubicBezTo>
                    <a:pt x="8966" y="10530"/>
                    <a:pt x="9282" y="10621"/>
                    <a:pt x="9608" y="10621"/>
                  </a:cubicBezTo>
                  <a:lnTo>
                    <a:pt x="11227" y="10621"/>
                  </a:lnTo>
                  <a:cubicBezTo>
                    <a:pt x="11329" y="10621"/>
                    <a:pt x="11416" y="10538"/>
                    <a:pt x="11416" y="10432"/>
                  </a:cubicBezTo>
                  <a:lnTo>
                    <a:pt x="11416" y="7553"/>
                  </a:lnTo>
                  <a:cubicBezTo>
                    <a:pt x="11416" y="7549"/>
                    <a:pt x="11414" y="7544"/>
                    <a:pt x="11412" y="7540"/>
                  </a:cubicBezTo>
                  <a:cubicBezTo>
                    <a:pt x="11355" y="7477"/>
                    <a:pt x="11292" y="7452"/>
                    <a:pt x="11236" y="7452"/>
                  </a:cubicBezTo>
                  <a:cubicBezTo>
                    <a:pt x="11136" y="7452"/>
                    <a:pt x="11055" y="7533"/>
                    <a:pt x="11055" y="7634"/>
                  </a:cubicBezTo>
                  <a:lnTo>
                    <a:pt x="11055" y="10110"/>
                  </a:lnTo>
                  <a:cubicBezTo>
                    <a:pt x="11055" y="10193"/>
                    <a:pt x="10988" y="10260"/>
                    <a:pt x="10905" y="10260"/>
                  </a:cubicBezTo>
                  <a:lnTo>
                    <a:pt x="9660" y="10260"/>
                  </a:lnTo>
                  <a:cubicBezTo>
                    <a:pt x="9406" y="10260"/>
                    <a:pt x="9155" y="10187"/>
                    <a:pt x="8937" y="10056"/>
                  </a:cubicBezTo>
                  <a:cubicBezTo>
                    <a:pt x="8869" y="10013"/>
                    <a:pt x="8790" y="9992"/>
                    <a:pt x="8711" y="9992"/>
                  </a:cubicBezTo>
                  <a:cubicBezTo>
                    <a:pt x="8632" y="9992"/>
                    <a:pt x="8553" y="10013"/>
                    <a:pt x="8484" y="10056"/>
                  </a:cubicBezTo>
                  <a:cubicBezTo>
                    <a:pt x="8268" y="10191"/>
                    <a:pt x="8017" y="10260"/>
                    <a:pt x="7760" y="10260"/>
                  </a:cubicBezTo>
                  <a:lnTo>
                    <a:pt x="7669" y="10260"/>
                  </a:lnTo>
                  <a:lnTo>
                    <a:pt x="7654" y="10245"/>
                  </a:lnTo>
                  <a:lnTo>
                    <a:pt x="7654" y="9463"/>
                  </a:lnTo>
                  <a:cubicBezTo>
                    <a:pt x="7654" y="9432"/>
                    <a:pt x="7641" y="9402"/>
                    <a:pt x="7615" y="9382"/>
                  </a:cubicBezTo>
                  <a:cubicBezTo>
                    <a:pt x="7568" y="9343"/>
                    <a:pt x="7519" y="9326"/>
                    <a:pt x="7474" y="9326"/>
                  </a:cubicBezTo>
                  <a:cubicBezTo>
                    <a:pt x="7374" y="9326"/>
                    <a:pt x="7293" y="9406"/>
                    <a:pt x="7293" y="9506"/>
                  </a:cubicBezTo>
                  <a:lnTo>
                    <a:pt x="7293" y="10202"/>
                  </a:lnTo>
                  <a:cubicBezTo>
                    <a:pt x="7172" y="10166"/>
                    <a:pt x="7054" y="10113"/>
                    <a:pt x="6948" y="10046"/>
                  </a:cubicBezTo>
                  <a:cubicBezTo>
                    <a:pt x="6879" y="10001"/>
                    <a:pt x="6800" y="9978"/>
                    <a:pt x="6720" y="9978"/>
                  </a:cubicBezTo>
                  <a:cubicBezTo>
                    <a:pt x="6641" y="9978"/>
                    <a:pt x="6561" y="10001"/>
                    <a:pt x="6493" y="10046"/>
                  </a:cubicBezTo>
                  <a:cubicBezTo>
                    <a:pt x="6275" y="10185"/>
                    <a:pt x="6022" y="10258"/>
                    <a:pt x="5763" y="10258"/>
                  </a:cubicBezTo>
                  <a:lnTo>
                    <a:pt x="5682" y="10258"/>
                  </a:lnTo>
                  <a:cubicBezTo>
                    <a:pt x="5424" y="10258"/>
                    <a:pt x="5171" y="10183"/>
                    <a:pt x="4953" y="10046"/>
                  </a:cubicBezTo>
                  <a:cubicBezTo>
                    <a:pt x="4885" y="10001"/>
                    <a:pt x="4805" y="9978"/>
                    <a:pt x="4725" y="9978"/>
                  </a:cubicBezTo>
                  <a:cubicBezTo>
                    <a:pt x="4646" y="9978"/>
                    <a:pt x="4566" y="10001"/>
                    <a:pt x="4498" y="10046"/>
                  </a:cubicBezTo>
                  <a:cubicBezTo>
                    <a:pt x="4282" y="10185"/>
                    <a:pt x="4027" y="10258"/>
                    <a:pt x="3770" y="10258"/>
                  </a:cubicBezTo>
                  <a:lnTo>
                    <a:pt x="3687" y="10258"/>
                  </a:lnTo>
                  <a:cubicBezTo>
                    <a:pt x="3433" y="10258"/>
                    <a:pt x="3186" y="10185"/>
                    <a:pt x="2970" y="10052"/>
                  </a:cubicBezTo>
                  <a:cubicBezTo>
                    <a:pt x="2900" y="10010"/>
                    <a:pt x="2822" y="9989"/>
                    <a:pt x="2744" y="9989"/>
                  </a:cubicBezTo>
                  <a:cubicBezTo>
                    <a:pt x="2665" y="9989"/>
                    <a:pt x="2588" y="10010"/>
                    <a:pt x="2520" y="10052"/>
                  </a:cubicBezTo>
                  <a:cubicBezTo>
                    <a:pt x="2306" y="10187"/>
                    <a:pt x="2057" y="10258"/>
                    <a:pt x="1803" y="10258"/>
                  </a:cubicBezTo>
                  <a:lnTo>
                    <a:pt x="1720" y="10258"/>
                  </a:lnTo>
                  <a:cubicBezTo>
                    <a:pt x="975" y="10258"/>
                    <a:pt x="369" y="9652"/>
                    <a:pt x="369" y="8908"/>
                  </a:cubicBezTo>
                  <a:lnTo>
                    <a:pt x="369" y="6593"/>
                  </a:lnTo>
                  <a:cubicBezTo>
                    <a:pt x="369" y="6037"/>
                    <a:pt x="705" y="5557"/>
                    <a:pt x="1187" y="5352"/>
                  </a:cubicBezTo>
                  <a:lnTo>
                    <a:pt x="1187" y="5352"/>
                  </a:lnTo>
                  <a:cubicBezTo>
                    <a:pt x="741" y="6064"/>
                    <a:pt x="680" y="6963"/>
                    <a:pt x="1052" y="7737"/>
                  </a:cubicBezTo>
                  <a:cubicBezTo>
                    <a:pt x="1150" y="7943"/>
                    <a:pt x="1276" y="8130"/>
                    <a:pt x="1426" y="8300"/>
                  </a:cubicBezTo>
                  <a:cubicBezTo>
                    <a:pt x="1430" y="8304"/>
                    <a:pt x="1432" y="8310"/>
                    <a:pt x="1438" y="8313"/>
                  </a:cubicBezTo>
                  <a:cubicBezTo>
                    <a:pt x="1446" y="8321"/>
                    <a:pt x="1451" y="8329"/>
                    <a:pt x="1459" y="8339"/>
                  </a:cubicBezTo>
                  <a:lnTo>
                    <a:pt x="1465" y="8342"/>
                  </a:lnTo>
                  <a:cubicBezTo>
                    <a:pt x="1581" y="8468"/>
                    <a:pt x="1708" y="8580"/>
                    <a:pt x="1845" y="8678"/>
                  </a:cubicBezTo>
                  <a:cubicBezTo>
                    <a:pt x="1847" y="8680"/>
                    <a:pt x="1853" y="8682"/>
                    <a:pt x="1855" y="8686"/>
                  </a:cubicBezTo>
                  <a:cubicBezTo>
                    <a:pt x="1880" y="8701"/>
                    <a:pt x="1903" y="8719"/>
                    <a:pt x="1930" y="8736"/>
                  </a:cubicBezTo>
                  <a:cubicBezTo>
                    <a:pt x="1938" y="8740"/>
                    <a:pt x="1943" y="8746"/>
                    <a:pt x="1953" y="8749"/>
                  </a:cubicBezTo>
                  <a:cubicBezTo>
                    <a:pt x="1976" y="8765"/>
                    <a:pt x="1997" y="8776"/>
                    <a:pt x="2021" y="8792"/>
                  </a:cubicBezTo>
                  <a:cubicBezTo>
                    <a:pt x="2034" y="8798"/>
                    <a:pt x="2048" y="8805"/>
                    <a:pt x="2063" y="8813"/>
                  </a:cubicBezTo>
                  <a:cubicBezTo>
                    <a:pt x="2082" y="8823"/>
                    <a:pt x="2098" y="8834"/>
                    <a:pt x="2117" y="8844"/>
                  </a:cubicBezTo>
                  <a:cubicBezTo>
                    <a:pt x="2150" y="8861"/>
                    <a:pt x="2183" y="8879"/>
                    <a:pt x="2213" y="8894"/>
                  </a:cubicBezTo>
                  <a:lnTo>
                    <a:pt x="2217" y="8894"/>
                  </a:lnTo>
                  <a:cubicBezTo>
                    <a:pt x="2231" y="8912"/>
                    <a:pt x="2246" y="8931"/>
                    <a:pt x="2260" y="8948"/>
                  </a:cubicBezTo>
                  <a:lnTo>
                    <a:pt x="2266" y="8952"/>
                  </a:lnTo>
                  <a:cubicBezTo>
                    <a:pt x="2725" y="9483"/>
                    <a:pt x="3386" y="9791"/>
                    <a:pt x="4098" y="9801"/>
                  </a:cubicBezTo>
                  <a:lnTo>
                    <a:pt x="4100" y="9801"/>
                  </a:lnTo>
                  <a:cubicBezTo>
                    <a:pt x="4108" y="9801"/>
                    <a:pt x="4114" y="9801"/>
                    <a:pt x="4122" y="9799"/>
                  </a:cubicBezTo>
                  <a:lnTo>
                    <a:pt x="4137" y="9799"/>
                  </a:lnTo>
                  <a:cubicBezTo>
                    <a:pt x="4606" y="9799"/>
                    <a:pt x="5082" y="9666"/>
                    <a:pt x="5497" y="9390"/>
                  </a:cubicBezTo>
                  <a:cubicBezTo>
                    <a:pt x="6313" y="8844"/>
                    <a:pt x="6732" y="7868"/>
                    <a:pt x="6562" y="6903"/>
                  </a:cubicBezTo>
                  <a:lnTo>
                    <a:pt x="5960" y="3317"/>
                  </a:lnTo>
                  <a:lnTo>
                    <a:pt x="5960" y="3317"/>
                  </a:lnTo>
                  <a:cubicBezTo>
                    <a:pt x="6261" y="3367"/>
                    <a:pt x="6539" y="3519"/>
                    <a:pt x="6743" y="3749"/>
                  </a:cubicBezTo>
                  <a:cubicBezTo>
                    <a:pt x="6827" y="3842"/>
                    <a:pt x="6944" y="3892"/>
                    <a:pt x="7063" y="3892"/>
                  </a:cubicBezTo>
                  <a:cubicBezTo>
                    <a:pt x="7109" y="3892"/>
                    <a:pt x="7156" y="3884"/>
                    <a:pt x="7201" y="3868"/>
                  </a:cubicBezTo>
                  <a:cubicBezTo>
                    <a:pt x="7343" y="3820"/>
                    <a:pt x="7494" y="3793"/>
                    <a:pt x="7642" y="3793"/>
                  </a:cubicBezTo>
                  <a:lnTo>
                    <a:pt x="7696" y="3793"/>
                  </a:lnTo>
                  <a:cubicBezTo>
                    <a:pt x="8354" y="3793"/>
                    <a:pt x="8918" y="4250"/>
                    <a:pt x="9037" y="4879"/>
                  </a:cubicBezTo>
                  <a:cubicBezTo>
                    <a:pt x="9074" y="5082"/>
                    <a:pt x="9256" y="5224"/>
                    <a:pt x="9464" y="5224"/>
                  </a:cubicBezTo>
                  <a:cubicBezTo>
                    <a:pt x="9474" y="5224"/>
                    <a:pt x="9483" y="5223"/>
                    <a:pt x="9493" y="5223"/>
                  </a:cubicBezTo>
                  <a:cubicBezTo>
                    <a:pt x="9525" y="5219"/>
                    <a:pt x="9562" y="5217"/>
                    <a:pt x="9597" y="5217"/>
                  </a:cubicBezTo>
                  <a:lnTo>
                    <a:pt x="10715" y="5217"/>
                  </a:lnTo>
                  <a:cubicBezTo>
                    <a:pt x="10430" y="5005"/>
                    <a:pt x="10078" y="4879"/>
                    <a:pt x="9695" y="4879"/>
                  </a:cubicBezTo>
                  <a:lnTo>
                    <a:pt x="9574" y="4879"/>
                  </a:lnTo>
                  <a:cubicBezTo>
                    <a:pt x="9552" y="4879"/>
                    <a:pt x="9533" y="4881"/>
                    <a:pt x="9512" y="4885"/>
                  </a:cubicBezTo>
                  <a:cubicBezTo>
                    <a:pt x="9511" y="4885"/>
                    <a:pt x="9509" y="4885"/>
                    <a:pt x="9508" y="4885"/>
                  </a:cubicBezTo>
                  <a:cubicBezTo>
                    <a:pt x="9475" y="4885"/>
                    <a:pt x="9446" y="4861"/>
                    <a:pt x="9439" y="4829"/>
                  </a:cubicBezTo>
                  <a:cubicBezTo>
                    <a:pt x="9307" y="4115"/>
                    <a:pt x="8736" y="3573"/>
                    <a:pt x="8036" y="3454"/>
                  </a:cubicBezTo>
                  <a:lnTo>
                    <a:pt x="7677" y="1293"/>
                  </a:lnTo>
                  <a:cubicBezTo>
                    <a:pt x="7658" y="1173"/>
                    <a:pt x="7561" y="1079"/>
                    <a:pt x="7438" y="1059"/>
                  </a:cubicBezTo>
                  <a:cubicBezTo>
                    <a:pt x="7423" y="1057"/>
                    <a:pt x="7407" y="1056"/>
                    <a:pt x="7392" y="1056"/>
                  </a:cubicBezTo>
                  <a:cubicBezTo>
                    <a:pt x="7286" y="1056"/>
                    <a:pt x="7188" y="1114"/>
                    <a:pt x="7139" y="1210"/>
                  </a:cubicBezTo>
                  <a:lnTo>
                    <a:pt x="6579" y="2277"/>
                  </a:lnTo>
                  <a:lnTo>
                    <a:pt x="6579" y="1771"/>
                  </a:lnTo>
                  <a:cubicBezTo>
                    <a:pt x="6579" y="1648"/>
                    <a:pt x="6500" y="1540"/>
                    <a:pt x="6385" y="1501"/>
                  </a:cubicBezTo>
                  <a:cubicBezTo>
                    <a:pt x="6354" y="1491"/>
                    <a:pt x="6323" y="1487"/>
                    <a:pt x="6293" y="1487"/>
                  </a:cubicBezTo>
                  <a:cubicBezTo>
                    <a:pt x="6204" y="1487"/>
                    <a:pt x="6119" y="1528"/>
                    <a:pt x="6062" y="1600"/>
                  </a:cubicBezTo>
                  <a:lnTo>
                    <a:pt x="5875" y="1850"/>
                  </a:lnTo>
                  <a:lnTo>
                    <a:pt x="6028" y="307"/>
                  </a:lnTo>
                  <a:lnTo>
                    <a:pt x="6028" y="299"/>
                  </a:lnTo>
                  <a:cubicBezTo>
                    <a:pt x="6033" y="178"/>
                    <a:pt x="5962" y="64"/>
                    <a:pt x="5846" y="20"/>
                  </a:cubicBezTo>
                  <a:cubicBezTo>
                    <a:pt x="5812" y="6"/>
                    <a:pt x="5776" y="0"/>
                    <a:pt x="5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46"/>
          <p:cNvGrpSpPr/>
          <p:nvPr/>
        </p:nvGrpSpPr>
        <p:grpSpPr>
          <a:xfrm>
            <a:off x="6140450" y="1941176"/>
            <a:ext cx="717549" cy="660509"/>
            <a:chOff x="6905813" y="1244525"/>
            <a:chExt cx="308900" cy="308275"/>
          </a:xfrm>
        </p:grpSpPr>
        <p:sp>
          <p:nvSpPr>
            <p:cNvPr id="1215" name="Google Shape;1215;p46"/>
            <p:cNvSpPr/>
            <p:nvPr/>
          </p:nvSpPr>
          <p:spPr>
            <a:xfrm>
              <a:off x="6911113" y="1249300"/>
              <a:ext cx="298825" cy="298825"/>
            </a:xfrm>
            <a:custGeom>
              <a:avLst/>
              <a:gdLst/>
              <a:ahLst/>
              <a:cxnLst/>
              <a:rect l="l" t="t" r="r" b="b"/>
              <a:pathLst>
                <a:path w="11953" h="11953" extrusionOk="0">
                  <a:moveTo>
                    <a:pt x="5978" y="1"/>
                  </a:moveTo>
                  <a:cubicBezTo>
                    <a:pt x="2675" y="1"/>
                    <a:pt x="1" y="2675"/>
                    <a:pt x="1" y="5976"/>
                  </a:cubicBezTo>
                  <a:cubicBezTo>
                    <a:pt x="1" y="9278"/>
                    <a:pt x="2675" y="11952"/>
                    <a:pt x="5978" y="11952"/>
                  </a:cubicBezTo>
                  <a:cubicBezTo>
                    <a:pt x="9279" y="11952"/>
                    <a:pt x="11953" y="9278"/>
                    <a:pt x="11953" y="5976"/>
                  </a:cubicBezTo>
                  <a:cubicBezTo>
                    <a:pt x="11953" y="2675"/>
                    <a:pt x="9277" y="1"/>
                    <a:pt x="59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6"/>
            <p:cNvSpPr/>
            <p:nvPr/>
          </p:nvSpPr>
          <p:spPr>
            <a:xfrm>
              <a:off x="7002463" y="1249300"/>
              <a:ext cx="188225" cy="116850"/>
            </a:xfrm>
            <a:custGeom>
              <a:avLst/>
              <a:gdLst/>
              <a:ahLst/>
              <a:cxnLst/>
              <a:rect l="l" t="t" r="r" b="b"/>
              <a:pathLst>
                <a:path w="7529" h="4674" extrusionOk="0">
                  <a:moveTo>
                    <a:pt x="2314" y="1"/>
                  </a:moveTo>
                  <a:cubicBezTo>
                    <a:pt x="1494" y="1"/>
                    <a:pt x="713" y="167"/>
                    <a:pt x="1" y="466"/>
                  </a:cubicBezTo>
                  <a:lnTo>
                    <a:pt x="1" y="1131"/>
                  </a:lnTo>
                  <a:cubicBezTo>
                    <a:pt x="1" y="1282"/>
                    <a:pt x="124" y="1403"/>
                    <a:pt x="273" y="1403"/>
                  </a:cubicBezTo>
                  <a:lnTo>
                    <a:pt x="3244" y="1403"/>
                  </a:lnTo>
                  <a:cubicBezTo>
                    <a:pt x="3394" y="1403"/>
                    <a:pt x="3535" y="1465"/>
                    <a:pt x="3641" y="1571"/>
                  </a:cubicBezTo>
                  <a:lnTo>
                    <a:pt x="4853" y="2783"/>
                  </a:lnTo>
                  <a:cubicBezTo>
                    <a:pt x="4959" y="2889"/>
                    <a:pt x="5017" y="3032"/>
                    <a:pt x="5017" y="3180"/>
                  </a:cubicBezTo>
                  <a:lnTo>
                    <a:pt x="5017" y="4112"/>
                  </a:lnTo>
                  <a:cubicBezTo>
                    <a:pt x="5017" y="4262"/>
                    <a:pt x="5077" y="4403"/>
                    <a:pt x="5181" y="4509"/>
                  </a:cubicBezTo>
                  <a:cubicBezTo>
                    <a:pt x="5290" y="4619"/>
                    <a:pt x="5434" y="4674"/>
                    <a:pt x="5578" y="4674"/>
                  </a:cubicBezTo>
                  <a:cubicBezTo>
                    <a:pt x="5713" y="4674"/>
                    <a:pt x="5849" y="4625"/>
                    <a:pt x="5956" y="4527"/>
                  </a:cubicBezTo>
                  <a:lnTo>
                    <a:pt x="7529" y="3086"/>
                  </a:lnTo>
                  <a:cubicBezTo>
                    <a:pt x="6514" y="1247"/>
                    <a:pt x="4558" y="1"/>
                    <a:pt x="2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6"/>
            <p:cNvSpPr/>
            <p:nvPr/>
          </p:nvSpPr>
          <p:spPr>
            <a:xfrm>
              <a:off x="6951913" y="1304375"/>
              <a:ext cx="164350" cy="243850"/>
            </a:xfrm>
            <a:custGeom>
              <a:avLst/>
              <a:gdLst/>
              <a:ahLst/>
              <a:cxnLst/>
              <a:rect l="l" t="t" r="r" b="b"/>
              <a:pathLst>
                <a:path w="6574" h="9754" extrusionOk="0">
                  <a:moveTo>
                    <a:pt x="1564" y="1"/>
                  </a:moveTo>
                  <a:cubicBezTo>
                    <a:pt x="1085" y="5"/>
                    <a:pt x="696" y="391"/>
                    <a:pt x="676" y="867"/>
                  </a:cubicBezTo>
                  <a:lnTo>
                    <a:pt x="676" y="2378"/>
                  </a:lnTo>
                  <a:cubicBezTo>
                    <a:pt x="667" y="2430"/>
                    <a:pt x="651" y="2480"/>
                    <a:pt x="622" y="2524"/>
                  </a:cubicBezTo>
                  <a:lnTo>
                    <a:pt x="86" y="3329"/>
                  </a:lnTo>
                  <a:cubicBezTo>
                    <a:pt x="34" y="3406"/>
                    <a:pt x="7" y="3499"/>
                    <a:pt x="1" y="3593"/>
                  </a:cubicBezTo>
                  <a:lnTo>
                    <a:pt x="1" y="5524"/>
                  </a:lnTo>
                  <a:cubicBezTo>
                    <a:pt x="7" y="6088"/>
                    <a:pt x="231" y="6626"/>
                    <a:pt x="628" y="7027"/>
                  </a:cubicBezTo>
                  <a:lnTo>
                    <a:pt x="1897" y="8295"/>
                  </a:lnTo>
                  <a:cubicBezTo>
                    <a:pt x="1988" y="8387"/>
                    <a:pt x="2007" y="8532"/>
                    <a:pt x="1938" y="8644"/>
                  </a:cubicBezTo>
                  <a:lnTo>
                    <a:pt x="1857" y="8779"/>
                  </a:lnTo>
                  <a:cubicBezTo>
                    <a:pt x="1784" y="8899"/>
                    <a:pt x="1803" y="9047"/>
                    <a:pt x="1899" y="9144"/>
                  </a:cubicBezTo>
                  <a:lnTo>
                    <a:pt x="2054" y="9298"/>
                  </a:lnTo>
                  <a:cubicBezTo>
                    <a:pt x="2760" y="9593"/>
                    <a:pt x="3535" y="9753"/>
                    <a:pt x="4348" y="9753"/>
                  </a:cubicBezTo>
                  <a:cubicBezTo>
                    <a:pt x="5056" y="9753"/>
                    <a:pt x="5737" y="9632"/>
                    <a:pt x="6368" y="9404"/>
                  </a:cubicBezTo>
                  <a:lnTo>
                    <a:pt x="6506" y="9117"/>
                  </a:lnTo>
                  <a:cubicBezTo>
                    <a:pt x="6574" y="8960"/>
                    <a:pt x="6508" y="8785"/>
                    <a:pt x="6362" y="8715"/>
                  </a:cubicBezTo>
                  <a:lnTo>
                    <a:pt x="3410" y="7322"/>
                  </a:lnTo>
                  <a:cubicBezTo>
                    <a:pt x="3322" y="7281"/>
                    <a:pt x="3229" y="7262"/>
                    <a:pt x="3137" y="7262"/>
                  </a:cubicBezTo>
                  <a:cubicBezTo>
                    <a:pt x="2918" y="7262"/>
                    <a:pt x="2705" y="7373"/>
                    <a:pt x="2584" y="7571"/>
                  </a:cubicBezTo>
                  <a:cubicBezTo>
                    <a:pt x="2529" y="7660"/>
                    <a:pt x="2435" y="7708"/>
                    <a:pt x="2340" y="7708"/>
                  </a:cubicBezTo>
                  <a:cubicBezTo>
                    <a:pt x="2269" y="7708"/>
                    <a:pt x="2197" y="7681"/>
                    <a:pt x="2141" y="7625"/>
                  </a:cubicBezTo>
                  <a:lnTo>
                    <a:pt x="1579" y="7062"/>
                  </a:lnTo>
                  <a:cubicBezTo>
                    <a:pt x="1487" y="6971"/>
                    <a:pt x="1473" y="6830"/>
                    <a:pt x="1542" y="6722"/>
                  </a:cubicBezTo>
                  <a:lnTo>
                    <a:pt x="1832" y="6279"/>
                  </a:lnTo>
                  <a:cubicBezTo>
                    <a:pt x="1882" y="6202"/>
                    <a:pt x="1967" y="6155"/>
                    <a:pt x="2059" y="6146"/>
                  </a:cubicBezTo>
                  <a:lnTo>
                    <a:pt x="3016" y="6146"/>
                  </a:lnTo>
                  <a:cubicBezTo>
                    <a:pt x="3025" y="6147"/>
                    <a:pt x="3034" y="6147"/>
                    <a:pt x="3043" y="6147"/>
                  </a:cubicBezTo>
                  <a:cubicBezTo>
                    <a:pt x="3111" y="6147"/>
                    <a:pt x="3175" y="6116"/>
                    <a:pt x="3219" y="6065"/>
                  </a:cubicBezTo>
                  <a:lnTo>
                    <a:pt x="4986" y="4052"/>
                  </a:lnTo>
                  <a:cubicBezTo>
                    <a:pt x="5291" y="3709"/>
                    <a:pt x="5281" y="3190"/>
                    <a:pt x="4967" y="2854"/>
                  </a:cubicBezTo>
                  <a:lnTo>
                    <a:pt x="4251" y="2092"/>
                  </a:lnTo>
                  <a:cubicBezTo>
                    <a:pt x="4198" y="2036"/>
                    <a:pt x="4126" y="2008"/>
                    <a:pt x="4054" y="2008"/>
                  </a:cubicBezTo>
                  <a:cubicBezTo>
                    <a:pt x="3985" y="2008"/>
                    <a:pt x="3916" y="2034"/>
                    <a:pt x="3863" y="2086"/>
                  </a:cubicBezTo>
                  <a:cubicBezTo>
                    <a:pt x="3810" y="2139"/>
                    <a:pt x="3741" y="2166"/>
                    <a:pt x="3671" y="2166"/>
                  </a:cubicBezTo>
                  <a:cubicBezTo>
                    <a:pt x="3602" y="2166"/>
                    <a:pt x="3532" y="2139"/>
                    <a:pt x="3479" y="2086"/>
                  </a:cubicBezTo>
                  <a:lnTo>
                    <a:pt x="3121" y="1728"/>
                  </a:lnTo>
                  <a:cubicBezTo>
                    <a:pt x="3014" y="1621"/>
                    <a:pt x="3014" y="1452"/>
                    <a:pt x="3121" y="1346"/>
                  </a:cubicBezTo>
                  <a:lnTo>
                    <a:pt x="3971" y="443"/>
                  </a:lnTo>
                  <a:cubicBezTo>
                    <a:pt x="4079" y="329"/>
                    <a:pt x="4062" y="146"/>
                    <a:pt x="3935" y="55"/>
                  </a:cubicBezTo>
                  <a:cubicBezTo>
                    <a:pt x="3892" y="24"/>
                    <a:pt x="3836" y="7"/>
                    <a:pt x="3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6"/>
            <p:cNvSpPr/>
            <p:nvPr/>
          </p:nvSpPr>
          <p:spPr>
            <a:xfrm>
              <a:off x="7130338" y="1372400"/>
              <a:ext cx="79750" cy="126050"/>
            </a:xfrm>
            <a:custGeom>
              <a:avLst/>
              <a:gdLst/>
              <a:ahLst/>
              <a:cxnLst/>
              <a:rect l="l" t="t" r="r" b="b"/>
              <a:pathLst>
                <a:path w="3190" h="5042" extrusionOk="0">
                  <a:moveTo>
                    <a:pt x="1868" y="0"/>
                  </a:moveTo>
                  <a:cubicBezTo>
                    <a:pt x="1735" y="4"/>
                    <a:pt x="1611" y="54"/>
                    <a:pt x="1521" y="145"/>
                  </a:cubicBezTo>
                  <a:lnTo>
                    <a:pt x="143" y="1520"/>
                  </a:lnTo>
                  <a:cubicBezTo>
                    <a:pt x="50" y="1611"/>
                    <a:pt x="0" y="1735"/>
                    <a:pt x="0" y="1866"/>
                  </a:cubicBezTo>
                  <a:lnTo>
                    <a:pt x="0" y="2967"/>
                  </a:lnTo>
                  <a:cubicBezTo>
                    <a:pt x="0" y="3454"/>
                    <a:pt x="394" y="3853"/>
                    <a:pt x="884" y="3859"/>
                  </a:cubicBezTo>
                  <a:lnTo>
                    <a:pt x="1395" y="3866"/>
                  </a:lnTo>
                  <a:cubicBezTo>
                    <a:pt x="1544" y="3868"/>
                    <a:pt x="1665" y="3990"/>
                    <a:pt x="1665" y="4138"/>
                  </a:cubicBezTo>
                  <a:lnTo>
                    <a:pt x="1665" y="5041"/>
                  </a:lnTo>
                  <a:cubicBezTo>
                    <a:pt x="2613" y="3982"/>
                    <a:pt x="3189" y="2583"/>
                    <a:pt x="3189" y="1050"/>
                  </a:cubicBezTo>
                  <a:cubicBezTo>
                    <a:pt x="3189" y="691"/>
                    <a:pt x="3157" y="340"/>
                    <a:pt x="3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6"/>
            <p:cNvSpPr/>
            <p:nvPr/>
          </p:nvSpPr>
          <p:spPr>
            <a:xfrm>
              <a:off x="7059813" y="1301900"/>
              <a:ext cx="33950" cy="34675"/>
            </a:xfrm>
            <a:custGeom>
              <a:avLst/>
              <a:gdLst/>
              <a:ahLst/>
              <a:cxnLst/>
              <a:rect l="l" t="t" r="r" b="b"/>
              <a:pathLst>
                <a:path w="1358" h="1387" extrusionOk="0">
                  <a:moveTo>
                    <a:pt x="575" y="0"/>
                  </a:moveTo>
                  <a:cubicBezTo>
                    <a:pt x="503" y="0"/>
                    <a:pt x="431" y="30"/>
                    <a:pt x="379" y="88"/>
                  </a:cubicBezTo>
                  <a:lnTo>
                    <a:pt x="93" y="407"/>
                  </a:lnTo>
                  <a:cubicBezTo>
                    <a:pt x="1" y="511"/>
                    <a:pt x="5" y="669"/>
                    <a:pt x="103" y="769"/>
                  </a:cubicBezTo>
                  <a:lnTo>
                    <a:pt x="618" y="1283"/>
                  </a:lnTo>
                  <a:cubicBezTo>
                    <a:pt x="689" y="1353"/>
                    <a:pt x="780" y="1386"/>
                    <a:pt x="870" y="1386"/>
                  </a:cubicBezTo>
                  <a:cubicBezTo>
                    <a:pt x="1007" y="1386"/>
                    <a:pt x="1141" y="1309"/>
                    <a:pt x="1201" y="1169"/>
                  </a:cubicBezTo>
                  <a:lnTo>
                    <a:pt x="1299" y="935"/>
                  </a:lnTo>
                  <a:cubicBezTo>
                    <a:pt x="1357" y="800"/>
                    <a:pt x="1326" y="646"/>
                    <a:pt x="1222" y="542"/>
                  </a:cubicBezTo>
                  <a:lnTo>
                    <a:pt x="759" y="79"/>
                  </a:lnTo>
                  <a:cubicBezTo>
                    <a:pt x="709" y="26"/>
                    <a:pt x="642" y="0"/>
                    <a:pt x="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6"/>
            <p:cNvSpPr/>
            <p:nvPr/>
          </p:nvSpPr>
          <p:spPr>
            <a:xfrm>
              <a:off x="6983613" y="1421550"/>
              <a:ext cx="128850" cy="103475"/>
            </a:xfrm>
            <a:custGeom>
              <a:avLst/>
              <a:gdLst/>
              <a:ahLst/>
              <a:cxnLst/>
              <a:rect l="l" t="t" r="r" b="b"/>
              <a:pathLst>
                <a:path w="5154" h="4139" extrusionOk="0">
                  <a:moveTo>
                    <a:pt x="2998" y="0"/>
                  </a:moveTo>
                  <a:cubicBezTo>
                    <a:pt x="2946" y="0"/>
                    <a:pt x="2894" y="22"/>
                    <a:pt x="2858" y="64"/>
                  </a:cubicBezTo>
                  <a:lnTo>
                    <a:pt x="1814" y="1252"/>
                  </a:lnTo>
                  <a:cubicBezTo>
                    <a:pt x="1797" y="1271"/>
                    <a:pt x="1775" y="1281"/>
                    <a:pt x="1748" y="1289"/>
                  </a:cubicBezTo>
                  <a:lnTo>
                    <a:pt x="790" y="1289"/>
                  </a:lnTo>
                  <a:cubicBezTo>
                    <a:pt x="783" y="1288"/>
                    <a:pt x="776" y="1288"/>
                    <a:pt x="769" y="1288"/>
                  </a:cubicBezTo>
                  <a:cubicBezTo>
                    <a:pt x="624" y="1288"/>
                    <a:pt x="489" y="1364"/>
                    <a:pt x="408" y="1488"/>
                  </a:cubicBezTo>
                  <a:lnTo>
                    <a:pt x="118" y="1931"/>
                  </a:lnTo>
                  <a:cubicBezTo>
                    <a:pt x="0" y="2113"/>
                    <a:pt x="26" y="2352"/>
                    <a:pt x="178" y="2504"/>
                  </a:cubicBezTo>
                  <a:lnTo>
                    <a:pt x="739" y="3066"/>
                  </a:lnTo>
                  <a:cubicBezTo>
                    <a:pt x="831" y="3155"/>
                    <a:pt x="949" y="3204"/>
                    <a:pt x="1074" y="3204"/>
                  </a:cubicBezTo>
                  <a:cubicBezTo>
                    <a:pt x="1092" y="3204"/>
                    <a:pt x="1109" y="3203"/>
                    <a:pt x="1127" y="3201"/>
                  </a:cubicBezTo>
                  <a:cubicBezTo>
                    <a:pt x="1272" y="3183"/>
                    <a:pt x="1399" y="3102"/>
                    <a:pt x="1473" y="2979"/>
                  </a:cubicBezTo>
                  <a:cubicBezTo>
                    <a:pt x="1559" y="2838"/>
                    <a:pt x="1708" y="2758"/>
                    <a:pt x="1863" y="2758"/>
                  </a:cubicBezTo>
                  <a:cubicBezTo>
                    <a:pt x="1929" y="2758"/>
                    <a:pt x="1996" y="2773"/>
                    <a:pt x="2059" y="2803"/>
                  </a:cubicBezTo>
                  <a:lnTo>
                    <a:pt x="4860" y="4121"/>
                  </a:lnTo>
                  <a:cubicBezTo>
                    <a:pt x="4887" y="4134"/>
                    <a:pt x="4914" y="4138"/>
                    <a:pt x="4941" y="4138"/>
                  </a:cubicBezTo>
                  <a:cubicBezTo>
                    <a:pt x="5011" y="4138"/>
                    <a:pt x="5078" y="4100"/>
                    <a:pt x="5109" y="4032"/>
                  </a:cubicBezTo>
                  <a:cubicBezTo>
                    <a:pt x="5154" y="3942"/>
                    <a:pt x="5115" y="3830"/>
                    <a:pt x="5020" y="3787"/>
                  </a:cubicBezTo>
                  <a:lnTo>
                    <a:pt x="2219" y="2470"/>
                  </a:lnTo>
                  <a:cubicBezTo>
                    <a:pt x="2105" y="2416"/>
                    <a:pt x="1985" y="2390"/>
                    <a:pt x="1866" y="2390"/>
                  </a:cubicBezTo>
                  <a:cubicBezTo>
                    <a:pt x="1584" y="2390"/>
                    <a:pt x="1311" y="2534"/>
                    <a:pt x="1158" y="2788"/>
                  </a:cubicBezTo>
                  <a:cubicBezTo>
                    <a:pt x="1135" y="2825"/>
                    <a:pt x="1102" y="2832"/>
                    <a:pt x="1085" y="2834"/>
                  </a:cubicBezTo>
                  <a:cubicBezTo>
                    <a:pt x="1081" y="2835"/>
                    <a:pt x="1077" y="2835"/>
                    <a:pt x="1073" y="2835"/>
                  </a:cubicBezTo>
                  <a:cubicBezTo>
                    <a:pt x="1054" y="2835"/>
                    <a:pt x="1028" y="2830"/>
                    <a:pt x="1004" y="2805"/>
                  </a:cubicBezTo>
                  <a:lnTo>
                    <a:pt x="440" y="2244"/>
                  </a:lnTo>
                  <a:cubicBezTo>
                    <a:pt x="411" y="2215"/>
                    <a:pt x="408" y="2170"/>
                    <a:pt x="429" y="2138"/>
                  </a:cubicBezTo>
                  <a:lnTo>
                    <a:pt x="720" y="1694"/>
                  </a:lnTo>
                  <a:cubicBezTo>
                    <a:pt x="737" y="1669"/>
                    <a:pt x="764" y="1655"/>
                    <a:pt x="793" y="1652"/>
                  </a:cubicBezTo>
                  <a:lnTo>
                    <a:pt x="1750" y="1652"/>
                  </a:lnTo>
                  <a:cubicBezTo>
                    <a:pt x="1754" y="1652"/>
                    <a:pt x="1759" y="1652"/>
                    <a:pt x="1763" y="1652"/>
                  </a:cubicBezTo>
                  <a:cubicBezTo>
                    <a:pt x="1889" y="1652"/>
                    <a:pt x="2010" y="1594"/>
                    <a:pt x="2094" y="1497"/>
                  </a:cubicBezTo>
                  <a:lnTo>
                    <a:pt x="3137" y="309"/>
                  </a:lnTo>
                  <a:cubicBezTo>
                    <a:pt x="3205" y="232"/>
                    <a:pt x="3197" y="114"/>
                    <a:pt x="3120" y="46"/>
                  </a:cubicBezTo>
                  <a:cubicBezTo>
                    <a:pt x="3085" y="16"/>
                    <a:pt x="3041" y="0"/>
                    <a:pt x="2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6"/>
            <p:cNvSpPr/>
            <p:nvPr/>
          </p:nvSpPr>
          <p:spPr>
            <a:xfrm>
              <a:off x="6905813" y="1244525"/>
              <a:ext cx="308900" cy="308275"/>
            </a:xfrm>
            <a:custGeom>
              <a:avLst/>
              <a:gdLst/>
              <a:ahLst/>
              <a:cxnLst/>
              <a:rect l="l" t="t" r="r" b="b"/>
              <a:pathLst>
                <a:path w="12356" h="12331" extrusionOk="0">
                  <a:moveTo>
                    <a:pt x="6736" y="2487"/>
                  </a:moveTo>
                  <a:cubicBezTo>
                    <a:pt x="6747" y="2487"/>
                    <a:pt x="6772" y="2489"/>
                    <a:pt x="6792" y="2509"/>
                  </a:cubicBezTo>
                  <a:lnTo>
                    <a:pt x="7255" y="2972"/>
                  </a:lnTo>
                  <a:cubicBezTo>
                    <a:pt x="7305" y="3022"/>
                    <a:pt x="7320" y="3095"/>
                    <a:pt x="7291" y="3159"/>
                  </a:cubicBezTo>
                  <a:lnTo>
                    <a:pt x="7191" y="3394"/>
                  </a:lnTo>
                  <a:cubicBezTo>
                    <a:pt x="7170" y="3446"/>
                    <a:pt x="7125" y="3485"/>
                    <a:pt x="7066" y="3495"/>
                  </a:cubicBezTo>
                  <a:cubicBezTo>
                    <a:pt x="7053" y="3498"/>
                    <a:pt x="7040" y="3499"/>
                    <a:pt x="7028" y="3499"/>
                  </a:cubicBezTo>
                  <a:cubicBezTo>
                    <a:pt x="6984" y="3499"/>
                    <a:pt x="6944" y="3481"/>
                    <a:pt x="6911" y="3446"/>
                  </a:cubicBezTo>
                  <a:lnTo>
                    <a:pt x="6398" y="2933"/>
                  </a:lnTo>
                  <a:cubicBezTo>
                    <a:pt x="6367" y="2910"/>
                    <a:pt x="6365" y="2864"/>
                    <a:pt x="6394" y="2833"/>
                  </a:cubicBezTo>
                  <a:lnTo>
                    <a:pt x="6678" y="2515"/>
                  </a:lnTo>
                  <a:cubicBezTo>
                    <a:pt x="6697" y="2491"/>
                    <a:pt x="6722" y="2487"/>
                    <a:pt x="6734" y="2487"/>
                  </a:cubicBezTo>
                  <a:close/>
                  <a:moveTo>
                    <a:pt x="6178" y="368"/>
                  </a:moveTo>
                  <a:cubicBezTo>
                    <a:pt x="6406" y="368"/>
                    <a:pt x="6635" y="381"/>
                    <a:pt x="6863" y="408"/>
                  </a:cubicBezTo>
                  <a:cubicBezTo>
                    <a:pt x="7480" y="481"/>
                    <a:pt x="8078" y="655"/>
                    <a:pt x="8632" y="915"/>
                  </a:cubicBezTo>
                  <a:cubicBezTo>
                    <a:pt x="8734" y="963"/>
                    <a:pt x="8839" y="1015"/>
                    <a:pt x="8941" y="1071"/>
                  </a:cubicBezTo>
                  <a:cubicBezTo>
                    <a:pt x="9863" y="1575"/>
                    <a:pt x="10635" y="2325"/>
                    <a:pt x="11169" y="3232"/>
                  </a:cubicBezTo>
                  <a:lnTo>
                    <a:pt x="9705" y="4573"/>
                  </a:lnTo>
                  <a:cubicBezTo>
                    <a:pt x="9632" y="4640"/>
                    <a:pt x="9541" y="4673"/>
                    <a:pt x="9450" y="4673"/>
                  </a:cubicBezTo>
                  <a:cubicBezTo>
                    <a:pt x="9354" y="4673"/>
                    <a:pt x="9259" y="4636"/>
                    <a:pt x="9186" y="4561"/>
                  </a:cubicBezTo>
                  <a:cubicBezTo>
                    <a:pt x="9116" y="4488"/>
                    <a:pt x="9076" y="4396"/>
                    <a:pt x="9076" y="4293"/>
                  </a:cubicBezTo>
                  <a:lnTo>
                    <a:pt x="9076" y="3363"/>
                  </a:lnTo>
                  <a:cubicBezTo>
                    <a:pt x="9076" y="3163"/>
                    <a:pt x="8999" y="2974"/>
                    <a:pt x="8856" y="2835"/>
                  </a:cubicBezTo>
                  <a:lnTo>
                    <a:pt x="7612" y="1585"/>
                  </a:lnTo>
                  <a:cubicBezTo>
                    <a:pt x="7494" y="1467"/>
                    <a:pt x="7334" y="1401"/>
                    <a:pt x="7168" y="1401"/>
                  </a:cubicBezTo>
                  <a:lnTo>
                    <a:pt x="4131" y="1401"/>
                  </a:lnTo>
                  <a:cubicBezTo>
                    <a:pt x="4091" y="1401"/>
                    <a:pt x="4060" y="1370"/>
                    <a:pt x="4060" y="1330"/>
                  </a:cubicBezTo>
                  <a:lnTo>
                    <a:pt x="4060" y="774"/>
                  </a:lnTo>
                  <a:cubicBezTo>
                    <a:pt x="4617" y="552"/>
                    <a:pt x="5210" y="417"/>
                    <a:pt x="5819" y="379"/>
                  </a:cubicBezTo>
                  <a:cubicBezTo>
                    <a:pt x="5939" y="372"/>
                    <a:pt x="6058" y="368"/>
                    <a:pt x="6178" y="368"/>
                  </a:cubicBezTo>
                  <a:close/>
                  <a:moveTo>
                    <a:pt x="11923" y="5312"/>
                  </a:moveTo>
                  <a:cubicBezTo>
                    <a:pt x="11931" y="5352"/>
                    <a:pt x="11935" y="5393"/>
                    <a:pt x="11941" y="5432"/>
                  </a:cubicBezTo>
                  <a:cubicBezTo>
                    <a:pt x="11941" y="5437"/>
                    <a:pt x="11941" y="5441"/>
                    <a:pt x="11943" y="5447"/>
                  </a:cubicBezTo>
                  <a:cubicBezTo>
                    <a:pt x="11949" y="5486"/>
                    <a:pt x="11952" y="5524"/>
                    <a:pt x="11954" y="5563"/>
                  </a:cubicBezTo>
                  <a:cubicBezTo>
                    <a:pt x="11958" y="5574"/>
                    <a:pt x="11958" y="5588"/>
                    <a:pt x="11960" y="5601"/>
                  </a:cubicBezTo>
                  <a:cubicBezTo>
                    <a:pt x="11962" y="5634"/>
                    <a:pt x="11968" y="5669"/>
                    <a:pt x="11970" y="5704"/>
                  </a:cubicBezTo>
                  <a:cubicBezTo>
                    <a:pt x="11970" y="5713"/>
                    <a:pt x="11972" y="5727"/>
                    <a:pt x="11972" y="5734"/>
                  </a:cubicBezTo>
                  <a:cubicBezTo>
                    <a:pt x="11974" y="5777"/>
                    <a:pt x="11977" y="5819"/>
                    <a:pt x="11979" y="5864"/>
                  </a:cubicBezTo>
                  <a:cubicBezTo>
                    <a:pt x="11979" y="5877"/>
                    <a:pt x="11981" y="5889"/>
                    <a:pt x="11981" y="5904"/>
                  </a:cubicBezTo>
                  <a:cubicBezTo>
                    <a:pt x="11983" y="5935"/>
                    <a:pt x="11983" y="5970"/>
                    <a:pt x="11987" y="6001"/>
                  </a:cubicBezTo>
                  <a:lnTo>
                    <a:pt x="11987" y="6041"/>
                  </a:lnTo>
                  <a:cubicBezTo>
                    <a:pt x="11987" y="6086"/>
                    <a:pt x="11989" y="6128"/>
                    <a:pt x="11989" y="6174"/>
                  </a:cubicBezTo>
                  <a:cubicBezTo>
                    <a:pt x="11989" y="6221"/>
                    <a:pt x="11989" y="6263"/>
                    <a:pt x="11987" y="6309"/>
                  </a:cubicBezTo>
                  <a:cubicBezTo>
                    <a:pt x="11987" y="6325"/>
                    <a:pt x="11987" y="6340"/>
                    <a:pt x="11983" y="6356"/>
                  </a:cubicBezTo>
                  <a:cubicBezTo>
                    <a:pt x="11983" y="6385"/>
                    <a:pt x="11981" y="6414"/>
                    <a:pt x="11981" y="6442"/>
                  </a:cubicBezTo>
                  <a:cubicBezTo>
                    <a:pt x="11981" y="6462"/>
                    <a:pt x="11979" y="6479"/>
                    <a:pt x="11979" y="6498"/>
                  </a:cubicBezTo>
                  <a:cubicBezTo>
                    <a:pt x="11977" y="6524"/>
                    <a:pt x="11977" y="6549"/>
                    <a:pt x="11974" y="6576"/>
                  </a:cubicBezTo>
                  <a:cubicBezTo>
                    <a:pt x="11972" y="6595"/>
                    <a:pt x="11972" y="6614"/>
                    <a:pt x="11970" y="6633"/>
                  </a:cubicBezTo>
                  <a:cubicBezTo>
                    <a:pt x="11966" y="6659"/>
                    <a:pt x="11964" y="6687"/>
                    <a:pt x="11962" y="6715"/>
                  </a:cubicBezTo>
                  <a:cubicBezTo>
                    <a:pt x="11960" y="6753"/>
                    <a:pt x="11954" y="6794"/>
                    <a:pt x="11950" y="6832"/>
                  </a:cubicBezTo>
                  <a:cubicBezTo>
                    <a:pt x="11949" y="6848"/>
                    <a:pt x="11949" y="6863"/>
                    <a:pt x="11945" y="6878"/>
                  </a:cubicBezTo>
                  <a:cubicBezTo>
                    <a:pt x="11943" y="6907"/>
                    <a:pt x="11939" y="6934"/>
                    <a:pt x="11933" y="6963"/>
                  </a:cubicBezTo>
                  <a:cubicBezTo>
                    <a:pt x="11931" y="6977"/>
                    <a:pt x="11927" y="6990"/>
                    <a:pt x="11927" y="7004"/>
                  </a:cubicBezTo>
                  <a:cubicBezTo>
                    <a:pt x="11923" y="7033"/>
                    <a:pt x="11918" y="7062"/>
                    <a:pt x="11914" y="7093"/>
                  </a:cubicBezTo>
                  <a:cubicBezTo>
                    <a:pt x="11912" y="7102"/>
                    <a:pt x="11912" y="7112"/>
                    <a:pt x="11908" y="7122"/>
                  </a:cubicBezTo>
                  <a:cubicBezTo>
                    <a:pt x="11893" y="7226"/>
                    <a:pt x="11873" y="7328"/>
                    <a:pt x="11848" y="7430"/>
                  </a:cubicBezTo>
                  <a:cubicBezTo>
                    <a:pt x="11846" y="7436"/>
                    <a:pt x="11846" y="7440"/>
                    <a:pt x="11846" y="7448"/>
                  </a:cubicBezTo>
                  <a:cubicBezTo>
                    <a:pt x="11839" y="7477"/>
                    <a:pt x="11831" y="7507"/>
                    <a:pt x="11825" y="7536"/>
                  </a:cubicBezTo>
                  <a:cubicBezTo>
                    <a:pt x="11821" y="7550"/>
                    <a:pt x="11819" y="7561"/>
                    <a:pt x="11815" y="7571"/>
                  </a:cubicBezTo>
                  <a:cubicBezTo>
                    <a:pt x="11808" y="7600"/>
                    <a:pt x="11800" y="7627"/>
                    <a:pt x="11792" y="7652"/>
                  </a:cubicBezTo>
                  <a:cubicBezTo>
                    <a:pt x="11788" y="7668"/>
                    <a:pt x="11786" y="7681"/>
                    <a:pt x="11781" y="7697"/>
                  </a:cubicBezTo>
                  <a:cubicBezTo>
                    <a:pt x="11773" y="7724"/>
                    <a:pt x="11767" y="7747"/>
                    <a:pt x="11759" y="7774"/>
                  </a:cubicBezTo>
                  <a:cubicBezTo>
                    <a:pt x="11752" y="7801"/>
                    <a:pt x="11742" y="7826"/>
                    <a:pt x="11734" y="7855"/>
                  </a:cubicBezTo>
                  <a:cubicBezTo>
                    <a:pt x="11729" y="7878"/>
                    <a:pt x="11721" y="7901"/>
                    <a:pt x="11713" y="7922"/>
                  </a:cubicBezTo>
                  <a:cubicBezTo>
                    <a:pt x="11704" y="7955"/>
                    <a:pt x="11694" y="7986"/>
                    <a:pt x="11682" y="8017"/>
                  </a:cubicBezTo>
                  <a:cubicBezTo>
                    <a:pt x="11677" y="8028"/>
                    <a:pt x="11675" y="8038"/>
                    <a:pt x="11671" y="8048"/>
                  </a:cubicBezTo>
                  <a:lnTo>
                    <a:pt x="11634" y="8150"/>
                  </a:lnTo>
                  <a:cubicBezTo>
                    <a:pt x="11632" y="8154"/>
                    <a:pt x="11628" y="8161"/>
                    <a:pt x="11626" y="8167"/>
                  </a:cubicBezTo>
                  <a:cubicBezTo>
                    <a:pt x="11432" y="8690"/>
                    <a:pt x="11163" y="9180"/>
                    <a:pt x="10832" y="9618"/>
                  </a:cubicBezTo>
                  <a:lnTo>
                    <a:pt x="10832" y="9240"/>
                  </a:lnTo>
                  <a:lnTo>
                    <a:pt x="10835" y="9240"/>
                  </a:lnTo>
                  <a:cubicBezTo>
                    <a:pt x="10835" y="8991"/>
                    <a:pt x="10633" y="8787"/>
                    <a:pt x="10384" y="8781"/>
                  </a:cubicBezTo>
                  <a:lnTo>
                    <a:pt x="9871" y="8775"/>
                  </a:lnTo>
                  <a:cubicBezTo>
                    <a:pt x="9485" y="8769"/>
                    <a:pt x="9172" y="8453"/>
                    <a:pt x="9172" y="8073"/>
                  </a:cubicBezTo>
                  <a:lnTo>
                    <a:pt x="9172" y="6977"/>
                  </a:lnTo>
                  <a:cubicBezTo>
                    <a:pt x="9172" y="6898"/>
                    <a:pt x="9203" y="6821"/>
                    <a:pt x="9261" y="6765"/>
                  </a:cubicBezTo>
                  <a:lnTo>
                    <a:pt x="10639" y="5399"/>
                  </a:lnTo>
                  <a:cubicBezTo>
                    <a:pt x="10695" y="5343"/>
                    <a:pt x="10772" y="5312"/>
                    <a:pt x="10851" y="5312"/>
                  </a:cubicBezTo>
                  <a:close/>
                  <a:moveTo>
                    <a:pt x="6181" y="0"/>
                  </a:moveTo>
                  <a:cubicBezTo>
                    <a:pt x="6042" y="0"/>
                    <a:pt x="5903" y="6"/>
                    <a:pt x="5765" y="16"/>
                  </a:cubicBezTo>
                  <a:cubicBezTo>
                    <a:pt x="5082" y="60"/>
                    <a:pt x="4419" y="215"/>
                    <a:pt x="3788" y="483"/>
                  </a:cubicBezTo>
                  <a:cubicBezTo>
                    <a:pt x="3782" y="485"/>
                    <a:pt x="3780" y="487"/>
                    <a:pt x="3778" y="487"/>
                  </a:cubicBezTo>
                  <a:cubicBezTo>
                    <a:pt x="2692" y="946"/>
                    <a:pt x="1747" y="1712"/>
                    <a:pt x="1067" y="2721"/>
                  </a:cubicBezTo>
                  <a:cubicBezTo>
                    <a:pt x="1002" y="2817"/>
                    <a:pt x="1039" y="2952"/>
                    <a:pt x="1154" y="2999"/>
                  </a:cubicBezTo>
                  <a:cubicBezTo>
                    <a:pt x="1175" y="3007"/>
                    <a:pt x="1196" y="3011"/>
                    <a:pt x="1217" y="3011"/>
                  </a:cubicBezTo>
                  <a:cubicBezTo>
                    <a:pt x="1280" y="3011"/>
                    <a:pt x="1342" y="2977"/>
                    <a:pt x="1380" y="2924"/>
                  </a:cubicBezTo>
                  <a:cubicBezTo>
                    <a:pt x="1967" y="2057"/>
                    <a:pt x="2761" y="1382"/>
                    <a:pt x="3676" y="944"/>
                  </a:cubicBezTo>
                  <a:lnTo>
                    <a:pt x="3676" y="1334"/>
                  </a:lnTo>
                  <a:cubicBezTo>
                    <a:pt x="3676" y="1587"/>
                    <a:pt x="3880" y="1793"/>
                    <a:pt x="4135" y="1793"/>
                  </a:cubicBezTo>
                  <a:lnTo>
                    <a:pt x="7122" y="1793"/>
                  </a:lnTo>
                  <a:cubicBezTo>
                    <a:pt x="7222" y="1793"/>
                    <a:pt x="7318" y="1832"/>
                    <a:pt x="7388" y="1903"/>
                  </a:cubicBezTo>
                  <a:lnTo>
                    <a:pt x="8603" y="3116"/>
                  </a:lnTo>
                  <a:cubicBezTo>
                    <a:pt x="8673" y="3186"/>
                    <a:pt x="8713" y="3282"/>
                    <a:pt x="8713" y="3385"/>
                  </a:cubicBezTo>
                  <a:lnTo>
                    <a:pt x="8713" y="4305"/>
                  </a:lnTo>
                  <a:cubicBezTo>
                    <a:pt x="8713" y="4305"/>
                    <a:pt x="8790" y="4695"/>
                    <a:pt x="8931" y="4833"/>
                  </a:cubicBezTo>
                  <a:cubicBezTo>
                    <a:pt x="9078" y="4980"/>
                    <a:pt x="9269" y="5053"/>
                    <a:pt x="9460" y="5053"/>
                  </a:cubicBezTo>
                  <a:cubicBezTo>
                    <a:pt x="9639" y="5053"/>
                    <a:pt x="9821" y="4988"/>
                    <a:pt x="9963" y="4855"/>
                  </a:cubicBezTo>
                  <a:lnTo>
                    <a:pt x="11362" y="3574"/>
                  </a:lnTo>
                  <a:cubicBezTo>
                    <a:pt x="11576" y="4002"/>
                    <a:pt x="11738" y="4457"/>
                    <a:pt x="11844" y="4924"/>
                  </a:cubicBezTo>
                  <a:lnTo>
                    <a:pt x="10845" y="4924"/>
                  </a:lnTo>
                  <a:cubicBezTo>
                    <a:pt x="10668" y="4934"/>
                    <a:pt x="10498" y="5005"/>
                    <a:pt x="10370" y="5131"/>
                  </a:cubicBezTo>
                  <a:lnTo>
                    <a:pt x="8999" y="6502"/>
                  </a:lnTo>
                  <a:cubicBezTo>
                    <a:pt x="8871" y="6630"/>
                    <a:pt x="8800" y="6799"/>
                    <a:pt x="8808" y="6977"/>
                  </a:cubicBezTo>
                  <a:lnTo>
                    <a:pt x="8808" y="8077"/>
                  </a:lnTo>
                  <a:cubicBezTo>
                    <a:pt x="8800" y="8663"/>
                    <a:pt x="9861" y="9145"/>
                    <a:pt x="9861" y="9145"/>
                  </a:cubicBezTo>
                  <a:lnTo>
                    <a:pt x="10386" y="9153"/>
                  </a:lnTo>
                  <a:cubicBezTo>
                    <a:pt x="10434" y="9153"/>
                    <a:pt x="10469" y="9192"/>
                    <a:pt x="10469" y="9240"/>
                  </a:cubicBezTo>
                  <a:lnTo>
                    <a:pt x="10469" y="10062"/>
                  </a:lnTo>
                  <a:cubicBezTo>
                    <a:pt x="9408" y="11219"/>
                    <a:pt x="7884" y="11949"/>
                    <a:pt x="6192" y="11949"/>
                  </a:cubicBezTo>
                  <a:cubicBezTo>
                    <a:pt x="5414" y="11949"/>
                    <a:pt x="4675" y="11794"/>
                    <a:pt x="3996" y="11516"/>
                  </a:cubicBezTo>
                  <a:lnTo>
                    <a:pt x="3871" y="11391"/>
                  </a:lnTo>
                  <a:cubicBezTo>
                    <a:pt x="3836" y="11354"/>
                    <a:pt x="3828" y="11298"/>
                    <a:pt x="3855" y="11252"/>
                  </a:cubicBezTo>
                  <a:lnTo>
                    <a:pt x="3936" y="11117"/>
                  </a:lnTo>
                  <a:cubicBezTo>
                    <a:pt x="4050" y="10932"/>
                    <a:pt x="4021" y="10697"/>
                    <a:pt x="3867" y="10542"/>
                  </a:cubicBezTo>
                  <a:lnTo>
                    <a:pt x="2595" y="9273"/>
                  </a:lnTo>
                  <a:cubicBezTo>
                    <a:pt x="2231" y="8908"/>
                    <a:pt x="2026" y="8416"/>
                    <a:pt x="2026" y="7901"/>
                  </a:cubicBezTo>
                  <a:lnTo>
                    <a:pt x="2026" y="5981"/>
                  </a:lnTo>
                  <a:cubicBezTo>
                    <a:pt x="2026" y="5925"/>
                    <a:pt x="2044" y="5869"/>
                    <a:pt x="2075" y="5821"/>
                  </a:cubicBezTo>
                  <a:lnTo>
                    <a:pt x="2603" y="5017"/>
                  </a:lnTo>
                  <a:cubicBezTo>
                    <a:pt x="2651" y="4943"/>
                    <a:pt x="2678" y="4857"/>
                    <a:pt x="2678" y="4770"/>
                  </a:cubicBezTo>
                  <a:lnTo>
                    <a:pt x="2700" y="3261"/>
                  </a:lnTo>
                  <a:cubicBezTo>
                    <a:pt x="2703" y="2885"/>
                    <a:pt x="3010" y="2580"/>
                    <a:pt x="3379" y="2580"/>
                  </a:cubicBezTo>
                  <a:lnTo>
                    <a:pt x="5617" y="2580"/>
                  </a:lnTo>
                  <a:cubicBezTo>
                    <a:pt x="5617" y="2580"/>
                    <a:pt x="5713" y="2657"/>
                    <a:pt x="5673" y="2704"/>
                  </a:cubicBezTo>
                  <a:lnTo>
                    <a:pt x="4822" y="3606"/>
                  </a:lnTo>
                  <a:cubicBezTo>
                    <a:pt x="4646" y="3784"/>
                    <a:pt x="4646" y="4071"/>
                    <a:pt x="4824" y="4249"/>
                  </a:cubicBezTo>
                  <a:lnTo>
                    <a:pt x="5183" y="4610"/>
                  </a:lnTo>
                  <a:cubicBezTo>
                    <a:pt x="5272" y="4698"/>
                    <a:pt x="5390" y="4743"/>
                    <a:pt x="5506" y="4743"/>
                  </a:cubicBezTo>
                  <a:cubicBezTo>
                    <a:pt x="5623" y="4743"/>
                    <a:pt x="5740" y="4698"/>
                    <a:pt x="5829" y="4610"/>
                  </a:cubicBezTo>
                  <a:cubicBezTo>
                    <a:pt x="5847" y="4590"/>
                    <a:pt x="5870" y="4584"/>
                    <a:pt x="5885" y="4584"/>
                  </a:cubicBezTo>
                  <a:cubicBezTo>
                    <a:pt x="5888" y="4584"/>
                    <a:pt x="5890" y="4584"/>
                    <a:pt x="5893" y="4585"/>
                  </a:cubicBezTo>
                  <a:cubicBezTo>
                    <a:pt x="5906" y="4585"/>
                    <a:pt x="5931" y="4590"/>
                    <a:pt x="5952" y="4612"/>
                  </a:cubicBezTo>
                  <a:lnTo>
                    <a:pt x="6668" y="5374"/>
                  </a:lnTo>
                  <a:cubicBezTo>
                    <a:pt x="6919" y="5638"/>
                    <a:pt x="6927" y="6047"/>
                    <a:pt x="6686" y="6321"/>
                  </a:cubicBezTo>
                  <a:lnTo>
                    <a:pt x="6520" y="6510"/>
                  </a:lnTo>
                  <a:cubicBezTo>
                    <a:pt x="6452" y="6587"/>
                    <a:pt x="6460" y="6705"/>
                    <a:pt x="6537" y="6772"/>
                  </a:cubicBezTo>
                  <a:cubicBezTo>
                    <a:pt x="6572" y="6803"/>
                    <a:pt x="6616" y="6818"/>
                    <a:pt x="6659" y="6818"/>
                  </a:cubicBezTo>
                  <a:cubicBezTo>
                    <a:pt x="6711" y="6818"/>
                    <a:pt x="6763" y="6797"/>
                    <a:pt x="6799" y="6755"/>
                  </a:cubicBezTo>
                  <a:lnTo>
                    <a:pt x="6965" y="6568"/>
                  </a:lnTo>
                  <a:cubicBezTo>
                    <a:pt x="7334" y="6147"/>
                    <a:pt x="7322" y="5526"/>
                    <a:pt x="6942" y="5121"/>
                  </a:cubicBezTo>
                  <a:lnTo>
                    <a:pt x="6224" y="4359"/>
                  </a:lnTo>
                  <a:cubicBezTo>
                    <a:pt x="6141" y="4266"/>
                    <a:pt x="6026" y="4216"/>
                    <a:pt x="5900" y="4214"/>
                  </a:cubicBezTo>
                  <a:cubicBezTo>
                    <a:pt x="5896" y="4214"/>
                    <a:pt x="5891" y="4214"/>
                    <a:pt x="5886" y="4214"/>
                  </a:cubicBezTo>
                  <a:cubicBezTo>
                    <a:pt x="5766" y="4214"/>
                    <a:pt x="5656" y="4262"/>
                    <a:pt x="5568" y="4345"/>
                  </a:cubicBezTo>
                  <a:cubicBezTo>
                    <a:pt x="5547" y="4369"/>
                    <a:pt x="5520" y="4370"/>
                    <a:pt x="5509" y="4370"/>
                  </a:cubicBezTo>
                  <a:cubicBezTo>
                    <a:pt x="5497" y="4370"/>
                    <a:pt x="5470" y="4369"/>
                    <a:pt x="5449" y="4345"/>
                  </a:cubicBezTo>
                  <a:lnTo>
                    <a:pt x="5090" y="3987"/>
                  </a:lnTo>
                  <a:cubicBezTo>
                    <a:pt x="5055" y="3954"/>
                    <a:pt x="5055" y="3900"/>
                    <a:pt x="5090" y="3867"/>
                  </a:cubicBezTo>
                  <a:cubicBezTo>
                    <a:pt x="5090" y="3863"/>
                    <a:pt x="5092" y="3863"/>
                    <a:pt x="5094" y="3861"/>
                  </a:cubicBezTo>
                  <a:lnTo>
                    <a:pt x="5945" y="2960"/>
                  </a:lnTo>
                  <a:cubicBezTo>
                    <a:pt x="5968" y="2937"/>
                    <a:pt x="5983" y="2914"/>
                    <a:pt x="5999" y="2889"/>
                  </a:cubicBezTo>
                  <a:cubicBezTo>
                    <a:pt x="6003" y="2999"/>
                    <a:pt x="6047" y="3107"/>
                    <a:pt x="6128" y="3192"/>
                  </a:cubicBezTo>
                  <a:lnTo>
                    <a:pt x="6643" y="3705"/>
                  </a:lnTo>
                  <a:cubicBezTo>
                    <a:pt x="6745" y="3809"/>
                    <a:pt x="6884" y="3863"/>
                    <a:pt x="7025" y="3863"/>
                  </a:cubicBezTo>
                  <a:cubicBezTo>
                    <a:pt x="7060" y="3863"/>
                    <a:pt x="7095" y="3861"/>
                    <a:pt x="7129" y="3853"/>
                  </a:cubicBezTo>
                  <a:cubicBezTo>
                    <a:pt x="7307" y="3821"/>
                    <a:pt x="7455" y="3699"/>
                    <a:pt x="7525" y="3533"/>
                  </a:cubicBezTo>
                  <a:lnTo>
                    <a:pt x="7623" y="3300"/>
                  </a:lnTo>
                  <a:cubicBezTo>
                    <a:pt x="7710" y="3095"/>
                    <a:pt x="7664" y="2860"/>
                    <a:pt x="7507" y="2704"/>
                  </a:cubicBezTo>
                  <a:lnTo>
                    <a:pt x="7044" y="2241"/>
                  </a:lnTo>
                  <a:cubicBezTo>
                    <a:pt x="6962" y="2158"/>
                    <a:pt x="6851" y="2111"/>
                    <a:pt x="6734" y="2111"/>
                  </a:cubicBezTo>
                  <a:cubicBezTo>
                    <a:pt x="6728" y="2111"/>
                    <a:pt x="6721" y="2111"/>
                    <a:pt x="6714" y="2111"/>
                  </a:cubicBezTo>
                  <a:cubicBezTo>
                    <a:pt x="6591" y="2113"/>
                    <a:pt x="6473" y="2169"/>
                    <a:pt x="6390" y="2260"/>
                  </a:cubicBezTo>
                  <a:lnTo>
                    <a:pt x="6107" y="2578"/>
                  </a:lnTo>
                  <a:cubicBezTo>
                    <a:pt x="6089" y="2597"/>
                    <a:pt x="6072" y="2619"/>
                    <a:pt x="6058" y="2642"/>
                  </a:cubicBezTo>
                  <a:lnTo>
                    <a:pt x="6058" y="2615"/>
                  </a:lnTo>
                  <a:cubicBezTo>
                    <a:pt x="6047" y="2487"/>
                    <a:pt x="5979" y="2372"/>
                    <a:pt x="5875" y="2297"/>
                  </a:cubicBezTo>
                  <a:cubicBezTo>
                    <a:pt x="5809" y="2249"/>
                    <a:pt x="5735" y="2221"/>
                    <a:pt x="5656" y="2221"/>
                  </a:cubicBezTo>
                  <a:cubicBezTo>
                    <a:pt x="5642" y="2221"/>
                    <a:pt x="5629" y="2221"/>
                    <a:pt x="5615" y="2223"/>
                  </a:cubicBezTo>
                  <a:lnTo>
                    <a:pt x="3396" y="2223"/>
                  </a:lnTo>
                  <a:cubicBezTo>
                    <a:pt x="3389" y="2223"/>
                    <a:pt x="3382" y="2223"/>
                    <a:pt x="3375" y="2223"/>
                  </a:cubicBezTo>
                  <a:cubicBezTo>
                    <a:pt x="2808" y="2223"/>
                    <a:pt x="2343" y="2687"/>
                    <a:pt x="2337" y="3255"/>
                  </a:cubicBezTo>
                  <a:lnTo>
                    <a:pt x="2337" y="4766"/>
                  </a:lnTo>
                  <a:cubicBezTo>
                    <a:pt x="2310" y="4783"/>
                    <a:pt x="2306" y="4797"/>
                    <a:pt x="2296" y="4812"/>
                  </a:cubicBezTo>
                  <a:lnTo>
                    <a:pt x="1760" y="5617"/>
                  </a:lnTo>
                  <a:cubicBezTo>
                    <a:pt x="1689" y="5725"/>
                    <a:pt x="1639" y="5983"/>
                    <a:pt x="1639" y="5983"/>
                  </a:cubicBezTo>
                  <a:lnTo>
                    <a:pt x="1639" y="7918"/>
                  </a:lnTo>
                  <a:cubicBezTo>
                    <a:pt x="1639" y="8530"/>
                    <a:pt x="1882" y="9116"/>
                    <a:pt x="2314" y="9551"/>
                  </a:cubicBezTo>
                  <a:lnTo>
                    <a:pt x="3581" y="10820"/>
                  </a:lnTo>
                  <a:cubicBezTo>
                    <a:pt x="3612" y="10851"/>
                    <a:pt x="3620" y="10901"/>
                    <a:pt x="3597" y="10940"/>
                  </a:cubicBezTo>
                  <a:lnTo>
                    <a:pt x="3514" y="11075"/>
                  </a:lnTo>
                  <a:cubicBezTo>
                    <a:pt x="3475" y="11140"/>
                    <a:pt x="3452" y="11210"/>
                    <a:pt x="3446" y="11283"/>
                  </a:cubicBezTo>
                  <a:cubicBezTo>
                    <a:pt x="1619" y="10305"/>
                    <a:pt x="373" y="8379"/>
                    <a:pt x="373" y="6167"/>
                  </a:cubicBezTo>
                  <a:cubicBezTo>
                    <a:pt x="373" y="5287"/>
                    <a:pt x="566" y="4444"/>
                    <a:pt x="944" y="3655"/>
                  </a:cubicBezTo>
                  <a:cubicBezTo>
                    <a:pt x="986" y="3562"/>
                    <a:pt x="948" y="3452"/>
                    <a:pt x="857" y="3406"/>
                  </a:cubicBezTo>
                  <a:cubicBezTo>
                    <a:pt x="832" y="3394"/>
                    <a:pt x="805" y="3389"/>
                    <a:pt x="778" y="3389"/>
                  </a:cubicBezTo>
                  <a:cubicBezTo>
                    <a:pt x="709" y="3389"/>
                    <a:pt x="642" y="3427"/>
                    <a:pt x="608" y="3493"/>
                  </a:cubicBezTo>
                  <a:cubicBezTo>
                    <a:pt x="205" y="4330"/>
                    <a:pt x="1" y="5229"/>
                    <a:pt x="1" y="6165"/>
                  </a:cubicBezTo>
                  <a:cubicBezTo>
                    <a:pt x="1" y="7812"/>
                    <a:pt x="643" y="9360"/>
                    <a:pt x="1806" y="10525"/>
                  </a:cubicBezTo>
                  <a:cubicBezTo>
                    <a:pt x="2972" y="11690"/>
                    <a:pt x="4521" y="12331"/>
                    <a:pt x="6167" y="12331"/>
                  </a:cubicBezTo>
                  <a:cubicBezTo>
                    <a:pt x="7814" y="12331"/>
                    <a:pt x="9361" y="11690"/>
                    <a:pt x="10527" y="10525"/>
                  </a:cubicBezTo>
                  <a:cubicBezTo>
                    <a:pt x="11590" y="9462"/>
                    <a:pt x="12217" y="8080"/>
                    <a:pt x="12319" y="6595"/>
                  </a:cubicBezTo>
                  <a:cubicBezTo>
                    <a:pt x="12331" y="6587"/>
                    <a:pt x="12331" y="6581"/>
                    <a:pt x="12331" y="6576"/>
                  </a:cubicBezTo>
                  <a:cubicBezTo>
                    <a:pt x="12356" y="6211"/>
                    <a:pt x="12348" y="5846"/>
                    <a:pt x="12307" y="5486"/>
                  </a:cubicBezTo>
                  <a:cubicBezTo>
                    <a:pt x="12168" y="4222"/>
                    <a:pt x="11650" y="3043"/>
                    <a:pt x="10799" y="2086"/>
                  </a:cubicBezTo>
                  <a:cubicBezTo>
                    <a:pt x="10716" y="1994"/>
                    <a:pt x="10629" y="1899"/>
                    <a:pt x="10536" y="1806"/>
                  </a:cubicBezTo>
                  <a:cubicBezTo>
                    <a:pt x="9473" y="743"/>
                    <a:pt x="8086" y="115"/>
                    <a:pt x="6599" y="16"/>
                  </a:cubicBezTo>
                  <a:cubicBezTo>
                    <a:pt x="6460" y="6"/>
                    <a:pt x="6320" y="0"/>
                    <a:pt x="6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46"/>
          <p:cNvGrpSpPr/>
          <p:nvPr/>
        </p:nvGrpSpPr>
        <p:grpSpPr>
          <a:xfrm rot="1450456">
            <a:off x="183350" y="615190"/>
            <a:ext cx="1059149" cy="1065368"/>
            <a:chOff x="835350" y="3016950"/>
            <a:chExt cx="540750" cy="543925"/>
          </a:xfrm>
        </p:grpSpPr>
        <p:sp>
          <p:nvSpPr>
            <p:cNvPr id="1224" name="Google Shape;1224;p46"/>
            <p:cNvSpPr/>
            <p:nvPr/>
          </p:nvSpPr>
          <p:spPr>
            <a:xfrm>
              <a:off x="835350" y="3020175"/>
              <a:ext cx="540750" cy="540700"/>
            </a:xfrm>
            <a:custGeom>
              <a:avLst/>
              <a:gdLst/>
              <a:ahLst/>
              <a:cxnLst/>
              <a:rect l="l" t="t" r="r" b="b"/>
              <a:pathLst>
                <a:path w="21630" h="21628" extrusionOk="0">
                  <a:moveTo>
                    <a:pt x="10814" y="1"/>
                  </a:moveTo>
                  <a:cubicBezTo>
                    <a:pt x="9716" y="1"/>
                    <a:pt x="8659" y="163"/>
                    <a:pt x="7660" y="468"/>
                  </a:cubicBezTo>
                  <a:lnTo>
                    <a:pt x="7660" y="463"/>
                  </a:lnTo>
                  <a:cubicBezTo>
                    <a:pt x="7688" y="418"/>
                    <a:pt x="7653" y="352"/>
                    <a:pt x="7601" y="352"/>
                  </a:cubicBezTo>
                  <a:cubicBezTo>
                    <a:pt x="7590" y="352"/>
                    <a:pt x="7577" y="355"/>
                    <a:pt x="7564" y="363"/>
                  </a:cubicBezTo>
                  <a:cubicBezTo>
                    <a:pt x="7391" y="468"/>
                    <a:pt x="7221" y="570"/>
                    <a:pt x="7048" y="674"/>
                  </a:cubicBezTo>
                  <a:cubicBezTo>
                    <a:pt x="2935" y="2204"/>
                    <a:pt x="0" y="6168"/>
                    <a:pt x="0" y="10814"/>
                  </a:cubicBezTo>
                  <a:cubicBezTo>
                    <a:pt x="0" y="11801"/>
                    <a:pt x="135" y="12758"/>
                    <a:pt x="382" y="13666"/>
                  </a:cubicBezTo>
                  <a:cubicBezTo>
                    <a:pt x="1635" y="18254"/>
                    <a:pt x="5829" y="21628"/>
                    <a:pt x="10816" y="21628"/>
                  </a:cubicBezTo>
                  <a:cubicBezTo>
                    <a:pt x="15963" y="21628"/>
                    <a:pt x="20272" y="18031"/>
                    <a:pt x="21363" y="13212"/>
                  </a:cubicBezTo>
                  <a:cubicBezTo>
                    <a:pt x="21538" y="12438"/>
                    <a:pt x="21630" y="11637"/>
                    <a:pt x="21630" y="10812"/>
                  </a:cubicBezTo>
                  <a:cubicBezTo>
                    <a:pt x="21628" y="4841"/>
                    <a:pt x="16788" y="1"/>
                    <a:pt x="10814" y="1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6"/>
            <p:cNvSpPr/>
            <p:nvPr/>
          </p:nvSpPr>
          <p:spPr>
            <a:xfrm>
              <a:off x="835350" y="3016950"/>
              <a:ext cx="540750" cy="540700"/>
            </a:xfrm>
            <a:custGeom>
              <a:avLst/>
              <a:gdLst/>
              <a:ahLst/>
              <a:cxnLst/>
              <a:rect l="l" t="t" r="r" b="b"/>
              <a:pathLst>
                <a:path w="21630" h="21628" extrusionOk="0">
                  <a:moveTo>
                    <a:pt x="10814" y="0"/>
                  </a:moveTo>
                  <a:cubicBezTo>
                    <a:pt x="4840" y="0"/>
                    <a:pt x="0" y="4840"/>
                    <a:pt x="0" y="10814"/>
                  </a:cubicBezTo>
                  <a:cubicBezTo>
                    <a:pt x="0" y="11801"/>
                    <a:pt x="135" y="12757"/>
                    <a:pt x="382" y="13665"/>
                  </a:cubicBezTo>
                  <a:cubicBezTo>
                    <a:pt x="1635" y="18254"/>
                    <a:pt x="5829" y="21627"/>
                    <a:pt x="10816" y="21627"/>
                  </a:cubicBezTo>
                  <a:cubicBezTo>
                    <a:pt x="15963" y="21627"/>
                    <a:pt x="20272" y="18030"/>
                    <a:pt x="21363" y="13211"/>
                  </a:cubicBezTo>
                  <a:cubicBezTo>
                    <a:pt x="21538" y="12438"/>
                    <a:pt x="21630" y="11636"/>
                    <a:pt x="21630" y="10812"/>
                  </a:cubicBezTo>
                  <a:cubicBezTo>
                    <a:pt x="21628" y="4840"/>
                    <a:pt x="16788" y="0"/>
                    <a:pt x="1081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6"/>
            <p:cNvSpPr/>
            <p:nvPr/>
          </p:nvSpPr>
          <p:spPr>
            <a:xfrm>
              <a:off x="835825" y="3025825"/>
              <a:ext cx="345325" cy="530400"/>
            </a:xfrm>
            <a:custGeom>
              <a:avLst/>
              <a:gdLst/>
              <a:ahLst/>
              <a:cxnLst/>
              <a:rect l="l" t="t" r="r" b="b"/>
              <a:pathLst>
                <a:path w="13813" h="21216" extrusionOk="0">
                  <a:moveTo>
                    <a:pt x="7587" y="1"/>
                  </a:moveTo>
                  <a:cubicBezTo>
                    <a:pt x="7576" y="1"/>
                    <a:pt x="7564" y="4"/>
                    <a:pt x="7551" y="12"/>
                  </a:cubicBezTo>
                  <a:cubicBezTo>
                    <a:pt x="7274" y="178"/>
                    <a:pt x="6999" y="346"/>
                    <a:pt x="6722" y="510"/>
                  </a:cubicBezTo>
                  <a:cubicBezTo>
                    <a:pt x="6635" y="559"/>
                    <a:pt x="6545" y="604"/>
                    <a:pt x="6460" y="651"/>
                  </a:cubicBezTo>
                  <a:cubicBezTo>
                    <a:pt x="6455" y="650"/>
                    <a:pt x="6449" y="650"/>
                    <a:pt x="6443" y="650"/>
                  </a:cubicBezTo>
                  <a:cubicBezTo>
                    <a:pt x="6433" y="650"/>
                    <a:pt x="6422" y="651"/>
                    <a:pt x="6411" y="655"/>
                  </a:cubicBezTo>
                  <a:cubicBezTo>
                    <a:pt x="5559" y="1018"/>
                    <a:pt x="4760" y="1493"/>
                    <a:pt x="4031" y="2068"/>
                  </a:cubicBezTo>
                  <a:cubicBezTo>
                    <a:pt x="3306" y="2642"/>
                    <a:pt x="2660" y="3309"/>
                    <a:pt x="2106" y="4046"/>
                  </a:cubicBezTo>
                  <a:cubicBezTo>
                    <a:pt x="1531" y="4813"/>
                    <a:pt x="1064" y="5659"/>
                    <a:pt x="725" y="6559"/>
                  </a:cubicBezTo>
                  <a:cubicBezTo>
                    <a:pt x="359" y="7528"/>
                    <a:pt x="139" y="8551"/>
                    <a:pt x="71" y="9585"/>
                  </a:cubicBezTo>
                  <a:cubicBezTo>
                    <a:pt x="1" y="10619"/>
                    <a:pt x="82" y="11663"/>
                    <a:pt x="316" y="12669"/>
                  </a:cubicBezTo>
                  <a:cubicBezTo>
                    <a:pt x="344" y="12795"/>
                    <a:pt x="376" y="12920"/>
                    <a:pt x="412" y="13042"/>
                  </a:cubicBezTo>
                  <a:cubicBezTo>
                    <a:pt x="418" y="13074"/>
                    <a:pt x="440" y="13087"/>
                    <a:pt x="465" y="13093"/>
                  </a:cubicBezTo>
                  <a:cubicBezTo>
                    <a:pt x="519" y="13193"/>
                    <a:pt x="617" y="13255"/>
                    <a:pt x="732" y="13276"/>
                  </a:cubicBezTo>
                  <a:cubicBezTo>
                    <a:pt x="773" y="13284"/>
                    <a:pt x="813" y="13288"/>
                    <a:pt x="853" y="13288"/>
                  </a:cubicBezTo>
                  <a:cubicBezTo>
                    <a:pt x="961" y="13288"/>
                    <a:pt x="1066" y="13262"/>
                    <a:pt x="1173" y="13231"/>
                  </a:cubicBezTo>
                  <a:cubicBezTo>
                    <a:pt x="1270" y="13202"/>
                    <a:pt x="1373" y="13170"/>
                    <a:pt x="1473" y="13170"/>
                  </a:cubicBezTo>
                  <a:cubicBezTo>
                    <a:pt x="1546" y="13170"/>
                    <a:pt x="1617" y="13187"/>
                    <a:pt x="1682" y="13234"/>
                  </a:cubicBezTo>
                  <a:cubicBezTo>
                    <a:pt x="1797" y="13317"/>
                    <a:pt x="1868" y="13449"/>
                    <a:pt x="1949" y="13564"/>
                  </a:cubicBezTo>
                  <a:cubicBezTo>
                    <a:pt x="2034" y="13688"/>
                    <a:pt x="2132" y="13796"/>
                    <a:pt x="2266" y="13869"/>
                  </a:cubicBezTo>
                  <a:cubicBezTo>
                    <a:pt x="2398" y="13939"/>
                    <a:pt x="2545" y="13977"/>
                    <a:pt x="2694" y="13997"/>
                  </a:cubicBezTo>
                  <a:cubicBezTo>
                    <a:pt x="3014" y="14039"/>
                    <a:pt x="3344" y="14011"/>
                    <a:pt x="3656" y="14105"/>
                  </a:cubicBezTo>
                  <a:cubicBezTo>
                    <a:pt x="3994" y="14205"/>
                    <a:pt x="4284" y="14425"/>
                    <a:pt x="4549" y="14651"/>
                  </a:cubicBezTo>
                  <a:cubicBezTo>
                    <a:pt x="4745" y="14821"/>
                    <a:pt x="4951" y="14998"/>
                    <a:pt x="5126" y="15192"/>
                  </a:cubicBezTo>
                  <a:cubicBezTo>
                    <a:pt x="5179" y="15250"/>
                    <a:pt x="5231" y="15311"/>
                    <a:pt x="5277" y="15375"/>
                  </a:cubicBezTo>
                  <a:cubicBezTo>
                    <a:pt x="5378" y="15505"/>
                    <a:pt x="5459" y="15652"/>
                    <a:pt x="5505" y="15810"/>
                  </a:cubicBezTo>
                  <a:cubicBezTo>
                    <a:pt x="5554" y="15985"/>
                    <a:pt x="5552" y="16170"/>
                    <a:pt x="5512" y="16347"/>
                  </a:cubicBezTo>
                  <a:cubicBezTo>
                    <a:pt x="5431" y="16724"/>
                    <a:pt x="5228" y="17059"/>
                    <a:pt x="5090" y="17413"/>
                  </a:cubicBezTo>
                  <a:cubicBezTo>
                    <a:pt x="4834" y="18063"/>
                    <a:pt x="4730" y="18856"/>
                    <a:pt x="5190" y="19442"/>
                  </a:cubicBezTo>
                  <a:cubicBezTo>
                    <a:pt x="5241" y="19506"/>
                    <a:pt x="5294" y="19561"/>
                    <a:pt x="5356" y="19612"/>
                  </a:cubicBezTo>
                  <a:cubicBezTo>
                    <a:pt x="5372" y="19625"/>
                    <a:pt x="5388" y="19630"/>
                    <a:pt x="5404" y="19630"/>
                  </a:cubicBezTo>
                  <a:cubicBezTo>
                    <a:pt x="5424" y="19630"/>
                    <a:pt x="5442" y="19622"/>
                    <a:pt x="5456" y="19608"/>
                  </a:cubicBezTo>
                  <a:cubicBezTo>
                    <a:pt x="6311" y="20183"/>
                    <a:pt x="7266" y="20610"/>
                    <a:pt x="8259" y="20880"/>
                  </a:cubicBezTo>
                  <a:cubicBezTo>
                    <a:pt x="9085" y="21101"/>
                    <a:pt x="9941" y="21215"/>
                    <a:pt x="10797" y="21215"/>
                  </a:cubicBezTo>
                  <a:cubicBezTo>
                    <a:pt x="11001" y="21215"/>
                    <a:pt x="11205" y="21209"/>
                    <a:pt x="11409" y="21196"/>
                  </a:cubicBezTo>
                  <a:cubicBezTo>
                    <a:pt x="12006" y="21157"/>
                    <a:pt x="12598" y="21061"/>
                    <a:pt x="13178" y="20908"/>
                  </a:cubicBezTo>
                  <a:cubicBezTo>
                    <a:pt x="13237" y="20893"/>
                    <a:pt x="13242" y="20821"/>
                    <a:pt x="13203" y="20786"/>
                  </a:cubicBezTo>
                  <a:cubicBezTo>
                    <a:pt x="13284" y="20051"/>
                    <a:pt x="13813" y="19314"/>
                    <a:pt x="13480" y="18570"/>
                  </a:cubicBezTo>
                  <a:cubicBezTo>
                    <a:pt x="13342" y="18261"/>
                    <a:pt x="13063" y="18046"/>
                    <a:pt x="12788" y="17862"/>
                  </a:cubicBezTo>
                  <a:cubicBezTo>
                    <a:pt x="12477" y="17651"/>
                    <a:pt x="12157" y="17438"/>
                    <a:pt x="11809" y="17289"/>
                  </a:cubicBezTo>
                  <a:cubicBezTo>
                    <a:pt x="11553" y="17178"/>
                    <a:pt x="11272" y="17105"/>
                    <a:pt x="10994" y="17105"/>
                  </a:cubicBezTo>
                  <a:cubicBezTo>
                    <a:pt x="10926" y="17105"/>
                    <a:pt x="10858" y="17109"/>
                    <a:pt x="10791" y="17119"/>
                  </a:cubicBezTo>
                  <a:cubicBezTo>
                    <a:pt x="10684" y="16991"/>
                    <a:pt x="10652" y="16801"/>
                    <a:pt x="10603" y="16648"/>
                  </a:cubicBezTo>
                  <a:cubicBezTo>
                    <a:pt x="10529" y="16409"/>
                    <a:pt x="10435" y="16181"/>
                    <a:pt x="10328" y="15955"/>
                  </a:cubicBezTo>
                  <a:cubicBezTo>
                    <a:pt x="10303" y="15895"/>
                    <a:pt x="10273" y="15834"/>
                    <a:pt x="10243" y="15776"/>
                  </a:cubicBezTo>
                  <a:cubicBezTo>
                    <a:pt x="10164" y="15614"/>
                    <a:pt x="10081" y="15454"/>
                    <a:pt x="9998" y="15294"/>
                  </a:cubicBezTo>
                  <a:cubicBezTo>
                    <a:pt x="9889" y="15086"/>
                    <a:pt x="9781" y="14875"/>
                    <a:pt x="9653" y="14681"/>
                  </a:cubicBezTo>
                  <a:cubicBezTo>
                    <a:pt x="9416" y="14316"/>
                    <a:pt x="9096" y="13984"/>
                    <a:pt x="8672" y="13847"/>
                  </a:cubicBezTo>
                  <a:cubicBezTo>
                    <a:pt x="8545" y="13806"/>
                    <a:pt x="8417" y="13789"/>
                    <a:pt x="8289" y="13789"/>
                  </a:cubicBezTo>
                  <a:cubicBezTo>
                    <a:pt x="8019" y="13789"/>
                    <a:pt x="7751" y="13866"/>
                    <a:pt x="7498" y="13965"/>
                  </a:cubicBezTo>
                  <a:cubicBezTo>
                    <a:pt x="7117" y="14109"/>
                    <a:pt x="6733" y="14310"/>
                    <a:pt x="6317" y="14329"/>
                  </a:cubicBezTo>
                  <a:cubicBezTo>
                    <a:pt x="6299" y="14330"/>
                    <a:pt x="6280" y="14330"/>
                    <a:pt x="6262" y="14330"/>
                  </a:cubicBezTo>
                  <a:cubicBezTo>
                    <a:pt x="6030" y="14330"/>
                    <a:pt x="5803" y="14270"/>
                    <a:pt x="5582" y="14203"/>
                  </a:cubicBezTo>
                  <a:cubicBezTo>
                    <a:pt x="5373" y="14141"/>
                    <a:pt x="5160" y="14084"/>
                    <a:pt x="4977" y="13969"/>
                  </a:cubicBezTo>
                  <a:cubicBezTo>
                    <a:pt x="4595" y="13730"/>
                    <a:pt x="4578" y="13266"/>
                    <a:pt x="4644" y="12863"/>
                  </a:cubicBezTo>
                  <a:cubicBezTo>
                    <a:pt x="4721" y="12413"/>
                    <a:pt x="4900" y="11889"/>
                    <a:pt x="4647" y="11460"/>
                  </a:cubicBezTo>
                  <a:cubicBezTo>
                    <a:pt x="4550" y="11295"/>
                    <a:pt x="4383" y="11172"/>
                    <a:pt x="4189" y="11172"/>
                  </a:cubicBezTo>
                  <a:cubicBezTo>
                    <a:pt x="4182" y="11172"/>
                    <a:pt x="4176" y="11172"/>
                    <a:pt x="4169" y="11173"/>
                  </a:cubicBezTo>
                  <a:cubicBezTo>
                    <a:pt x="3971" y="11177"/>
                    <a:pt x="3822" y="11311"/>
                    <a:pt x="3775" y="11505"/>
                  </a:cubicBezTo>
                  <a:cubicBezTo>
                    <a:pt x="3730" y="11706"/>
                    <a:pt x="3771" y="11914"/>
                    <a:pt x="3737" y="12117"/>
                  </a:cubicBezTo>
                  <a:cubicBezTo>
                    <a:pt x="3698" y="12336"/>
                    <a:pt x="3622" y="12543"/>
                    <a:pt x="3502" y="12731"/>
                  </a:cubicBezTo>
                  <a:cubicBezTo>
                    <a:pt x="3487" y="12754"/>
                    <a:pt x="3472" y="12775"/>
                    <a:pt x="3455" y="12797"/>
                  </a:cubicBezTo>
                  <a:cubicBezTo>
                    <a:pt x="3210" y="12735"/>
                    <a:pt x="3055" y="12473"/>
                    <a:pt x="2982" y="12243"/>
                  </a:cubicBezTo>
                  <a:cubicBezTo>
                    <a:pt x="2873" y="11902"/>
                    <a:pt x="2869" y="11541"/>
                    <a:pt x="2891" y="11188"/>
                  </a:cubicBezTo>
                  <a:cubicBezTo>
                    <a:pt x="2916" y="10810"/>
                    <a:pt x="2954" y="10433"/>
                    <a:pt x="2980" y="10056"/>
                  </a:cubicBezTo>
                  <a:cubicBezTo>
                    <a:pt x="3003" y="9677"/>
                    <a:pt x="3016" y="9299"/>
                    <a:pt x="3016" y="8920"/>
                  </a:cubicBezTo>
                  <a:cubicBezTo>
                    <a:pt x="3014" y="8686"/>
                    <a:pt x="3006" y="8455"/>
                    <a:pt x="2991" y="8221"/>
                  </a:cubicBezTo>
                  <a:lnTo>
                    <a:pt x="2991" y="8221"/>
                  </a:lnTo>
                  <a:cubicBezTo>
                    <a:pt x="3004" y="8222"/>
                    <a:pt x="3018" y="8223"/>
                    <a:pt x="3032" y="8223"/>
                  </a:cubicBezTo>
                  <a:cubicBezTo>
                    <a:pt x="3202" y="8223"/>
                    <a:pt x="3375" y="8138"/>
                    <a:pt x="3485" y="8004"/>
                  </a:cubicBezTo>
                  <a:cubicBezTo>
                    <a:pt x="3513" y="7972"/>
                    <a:pt x="3536" y="7940"/>
                    <a:pt x="3555" y="7906"/>
                  </a:cubicBezTo>
                  <a:cubicBezTo>
                    <a:pt x="3583" y="7893"/>
                    <a:pt x="3604" y="7861"/>
                    <a:pt x="3598" y="7827"/>
                  </a:cubicBezTo>
                  <a:cubicBezTo>
                    <a:pt x="3619" y="7778"/>
                    <a:pt x="3636" y="7731"/>
                    <a:pt x="3651" y="7680"/>
                  </a:cubicBezTo>
                  <a:cubicBezTo>
                    <a:pt x="3661" y="7676"/>
                    <a:pt x="3671" y="7674"/>
                    <a:pt x="3682" y="7674"/>
                  </a:cubicBezTo>
                  <a:cubicBezTo>
                    <a:pt x="3696" y="7674"/>
                    <a:pt x="3711" y="7678"/>
                    <a:pt x="3726" y="7684"/>
                  </a:cubicBezTo>
                  <a:cubicBezTo>
                    <a:pt x="3839" y="7727"/>
                    <a:pt x="3879" y="7852"/>
                    <a:pt x="3901" y="7961"/>
                  </a:cubicBezTo>
                  <a:cubicBezTo>
                    <a:pt x="3924" y="8083"/>
                    <a:pt x="3939" y="8204"/>
                    <a:pt x="3965" y="8328"/>
                  </a:cubicBezTo>
                  <a:cubicBezTo>
                    <a:pt x="3992" y="8449"/>
                    <a:pt x="4026" y="8573"/>
                    <a:pt x="4069" y="8692"/>
                  </a:cubicBezTo>
                  <a:cubicBezTo>
                    <a:pt x="4152" y="8926"/>
                    <a:pt x="4261" y="9152"/>
                    <a:pt x="4393" y="9365"/>
                  </a:cubicBezTo>
                  <a:cubicBezTo>
                    <a:pt x="4461" y="9470"/>
                    <a:pt x="4529" y="9576"/>
                    <a:pt x="4613" y="9670"/>
                  </a:cubicBezTo>
                  <a:cubicBezTo>
                    <a:pt x="4687" y="9751"/>
                    <a:pt x="4787" y="9834"/>
                    <a:pt x="4902" y="9841"/>
                  </a:cubicBezTo>
                  <a:cubicBezTo>
                    <a:pt x="4906" y="9841"/>
                    <a:pt x="4910" y="9841"/>
                    <a:pt x="4913" y="9841"/>
                  </a:cubicBezTo>
                  <a:cubicBezTo>
                    <a:pt x="5007" y="9841"/>
                    <a:pt x="5096" y="9788"/>
                    <a:pt x="5139" y="9702"/>
                  </a:cubicBezTo>
                  <a:cubicBezTo>
                    <a:pt x="5182" y="9613"/>
                    <a:pt x="5179" y="9510"/>
                    <a:pt x="5167" y="9415"/>
                  </a:cubicBezTo>
                  <a:cubicBezTo>
                    <a:pt x="5150" y="9282"/>
                    <a:pt x="5128" y="9159"/>
                    <a:pt x="5128" y="9025"/>
                  </a:cubicBezTo>
                  <a:cubicBezTo>
                    <a:pt x="5128" y="8884"/>
                    <a:pt x="5143" y="8739"/>
                    <a:pt x="5164" y="8600"/>
                  </a:cubicBezTo>
                  <a:cubicBezTo>
                    <a:pt x="5243" y="8046"/>
                    <a:pt x="5350" y="7492"/>
                    <a:pt x="5465" y="6944"/>
                  </a:cubicBezTo>
                  <a:cubicBezTo>
                    <a:pt x="5495" y="6806"/>
                    <a:pt x="5523" y="6670"/>
                    <a:pt x="5554" y="6533"/>
                  </a:cubicBezTo>
                  <a:cubicBezTo>
                    <a:pt x="5567" y="6539"/>
                    <a:pt x="5581" y="6542"/>
                    <a:pt x="5594" y="6542"/>
                  </a:cubicBezTo>
                  <a:cubicBezTo>
                    <a:pt x="5631" y="6542"/>
                    <a:pt x="5664" y="6520"/>
                    <a:pt x="5659" y="6473"/>
                  </a:cubicBezTo>
                  <a:cubicBezTo>
                    <a:pt x="5625" y="6028"/>
                    <a:pt x="6028" y="5702"/>
                    <a:pt x="6352" y="5468"/>
                  </a:cubicBezTo>
                  <a:cubicBezTo>
                    <a:pt x="6727" y="5199"/>
                    <a:pt x="7121" y="4931"/>
                    <a:pt x="7409" y="4562"/>
                  </a:cubicBezTo>
                  <a:cubicBezTo>
                    <a:pt x="7726" y="4161"/>
                    <a:pt x="7835" y="3675"/>
                    <a:pt x="7931" y="3185"/>
                  </a:cubicBezTo>
                  <a:cubicBezTo>
                    <a:pt x="8037" y="2642"/>
                    <a:pt x="8144" y="2088"/>
                    <a:pt x="8118" y="1533"/>
                  </a:cubicBezTo>
                  <a:cubicBezTo>
                    <a:pt x="8095" y="1028"/>
                    <a:pt x="7956" y="521"/>
                    <a:pt x="7647" y="114"/>
                  </a:cubicBezTo>
                  <a:cubicBezTo>
                    <a:pt x="7675" y="69"/>
                    <a:pt x="7639" y="1"/>
                    <a:pt x="7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6"/>
            <p:cNvSpPr/>
            <p:nvPr/>
          </p:nvSpPr>
          <p:spPr>
            <a:xfrm>
              <a:off x="1241825" y="3290575"/>
              <a:ext cx="128375" cy="182050"/>
            </a:xfrm>
            <a:custGeom>
              <a:avLst/>
              <a:gdLst/>
              <a:ahLst/>
              <a:cxnLst/>
              <a:rect l="l" t="t" r="r" b="b"/>
              <a:pathLst>
                <a:path w="5135" h="7282" extrusionOk="0">
                  <a:moveTo>
                    <a:pt x="2052" y="0"/>
                  </a:moveTo>
                  <a:cubicBezTo>
                    <a:pt x="1973" y="0"/>
                    <a:pt x="1893" y="9"/>
                    <a:pt x="1814" y="26"/>
                  </a:cubicBezTo>
                  <a:cubicBezTo>
                    <a:pt x="1343" y="129"/>
                    <a:pt x="981" y="489"/>
                    <a:pt x="759" y="902"/>
                  </a:cubicBezTo>
                  <a:cubicBezTo>
                    <a:pt x="640" y="1126"/>
                    <a:pt x="552" y="1363"/>
                    <a:pt x="478" y="1604"/>
                  </a:cubicBezTo>
                  <a:cubicBezTo>
                    <a:pt x="394" y="1859"/>
                    <a:pt x="320" y="2117"/>
                    <a:pt x="252" y="2375"/>
                  </a:cubicBezTo>
                  <a:cubicBezTo>
                    <a:pt x="107" y="2910"/>
                    <a:pt x="0" y="3470"/>
                    <a:pt x="77" y="4027"/>
                  </a:cubicBezTo>
                  <a:cubicBezTo>
                    <a:pt x="88" y="4112"/>
                    <a:pt x="107" y="4195"/>
                    <a:pt x="126" y="4280"/>
                  </a:cubicBezTo>
                  <a:cubicBezTo>
                    <a:pt x="137" y="4325"/>
                    <a:pt x="149" y="4370"/>
                    <a:pt x="162" y="4417"/>
                  </a:cubicBezTo>
                  <a:cubicBezTo>
                    <a:pt x="169" y="4432"/>
                    <a:pt x="179" y="4444"/>
                    <a:pt x="190" y="4453"/>
                  </a:cubicBezTo>
                  <a:cubicBezTo>
                    <a:pt x="130" y="4651"/>
                    <a:pt x="105" y="4856"/>
                    <a:pt x="152" y="5067"/>
                  </a:cubicBezTo>
                  <a:cubicBezTo>
                    <a:pt x="190" y="5231"/>
                    <a:pt x="269" y="5391"/>
                    <a:pt x="397" y="5504"/>
                  </a:cubicBezTo>
                  <a:cubicBezTo>
                    <a:pt x="552" y="5636"/>
                    <a:pt x="748" y="5680"/>
                    <a:pt x="949" y="5700"/>
                  </a:cubicBezTo>
                  <a:cubicBezTo>
                    <a:pt x="1179" y="5723"/>
                    <a:pt x="1409" y="5736"/>
                    <a:pt x="1641" y="5751"/>
                  </a:cubicBezTo>
                  <a:cubicBezTo>
                    <a:pt x="1675" y="5864"/>
                    <a:pt x="1718" y="5979"/>
                    <a:pt x="1758" y="6085"/>
                  </a:cubicBezTo>
                  <a:cubicBezTo>
                    <a:pt x="1895" y="6454"/>
                    <a:pt x="2031" y="6823"/>
                    <a:pt x="2163" y="7191"/>
                  </a:cubicBezTo>
                  <a:cubicBezTo>
                    <a:pt x="2154" y="7236"/>
                    <a:pt x="2192" y="7281"/>
                    <a:pt x="2234" y="7281"/>
                  </a:cubicBezTo>
                  <a:cubicBezTo>
                    <a:pt x="2251" y="7281"/>
                    <a:pt x="2268" y="7274"/>
                    <a:pt x="2283" y="7258"/>
                  </a:cubicBezTo>
                  <a:cubicBezTo>
                    <a:pt x="2958" y="6501"/>
                    <a:pt x="3540" y="5666"/>
                    <a:pt x="4015" y="4768"/>
                  </a:cubicBezTo>
                  <a:cubicBezTo>
                    <a:pt x="4252" y="4319"/>
                    <a:pt x="4461" y="3856"/>
                    <a:pt x="4642" y="3385"/>
                  </a:cubicBezTo>
                  <a:cubicBezTo>
                    <a:pt x="4731" y="3149"/>
                    <a:pt x="4817" y="2906"/>
                    <a:pt x="4891" y="2663"/>
                  </a:cubicBezTo>
                  <a:cubicBezTo>
                    <a:pt x="4925" y="2552"/>
                    <a:pt x="4964" y="2439"/>
                    <a:pt x="4996" y="2324"/>
                  </a:cubicBezTo>
                  <a:cubicBezTo>
                    <a:pt x="5032" y="2194"/>
                    <a:pt x="5068" y="2062"/>
                    <a:pt x="5092" y="1930"/>
                  </a:cubicBezTo>
                  <a:cubicBezTo>
                    <a:pt x="5134" y="1702"/>
                    <a:pt x="5102" y="1467"/>
                    <a:pt x="4910" y="1316"/>
                  </a:cubicBezTo>
                  <a:cubicBezTo>
                    <a:pt x="4751" y="1190"/>
                    <a:pt x="4540" y="1152"/>
                    <a:pt x="4344" y="1118"/>
                  </a:cubicBezTo>
                  <a:cubicBezTo>
                    <a:pt x="4101" y="1075"/>
                    <a:pt x="3864" y="1017"/>
                    <a:pt x="3640" y="907"/>
                  </a:cubicBezTo>
                  <a:cubicBezTo>
                    <a:pt x="3414" y="798"/>
                    <a:pt x="3220" y="651"/>
                    <a:pt x="3035" y="489"/>
                  </a:cubicBezTo>
                  <a:cubicBezTo>
                    <a:pt x="2858" y="338"/>
                    <a:pt x="2683" y="180"/>
                    <a:pt x="2470" y="86"/>
                  </a:cubicBezTo>
                  <a:cubicBezTo>
                    <a:pt x="2336" y="29"/>
                    <a:pt x="2195" y="0"/>
                    <a:pt x="2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6"/>
            <p:cNvSpPr/>
            <p:nvPr/>
          </p:nvSpPr>
          <p:spPr>
            <a:xfrm>
              <a:off x="1189225" y="3059975"/>
              <a:ext cx="183675" cy="234675"/>
            </a:xfrm>
            <a:custGeom>
              <a:avLst/>
              <a:gdLst/>
              <a:ahLst/>
              <a:cxnLst/>
              <a:rect l="l" t="t" r="r" b="b"/>
              <a:pathLst>
                <a:path w="7347" h="9387" extrusionOk="0">
                  <a:moveTo>
                    <a:pt x="2128" y="1"/>
                  </a:moveTo>
                  <a:cubicBezTo>
                    <a:pt x="1744" y="1"/>
                    <a:pt x="1361" y="158"/>
                    <a:pt x="1060" y="404"/>
                  </a:cubicBezTo>
                  <a:cubicBezTo>
                    <a:pt x="587" y="794"/>
                    <a:pt x="333" y="1389"/>
                    <a:pt x="156" y="1960"/>
                  </a:cubicBezTo>
                  <a:cubicBezTo>
                    <a:pt x="75" y="2233"/>
                    <a:pt x="3" y="2565"/>
                    <a:pt x="165" y="2806"/>
                  </a:cubicBezTo>
                  <a:cubicBezTo>
                    <a:pt x="1" y="3275"/>
                    <a:pt x="80" y="3829"/>
                    <a:pt x="418" y="4202"/>
                  </a:cubicBezTo>
                  <a:cubicBezTo>
                    <a:pt x="661" y="4470"/>
                    <a:pt x="998" y="4624"/>
                    <a:pt x="1345" y="4707"/>
                  </a:cubicBezTo>
                  <a:cubicBezTo>
                    <a:pt x="1525" y="4749"/>
                    <a:pt x="1708" y="4775"/>
                    <a:pt x="1889" y="4788"/>
                  </a:cubicBezTo>
                  <a:cubicBezTo>
                    <a:pt x="2064" y="4801"/>
                    <a:pt x="2243" y="4798"/>
                    <a:pt x="2415" y="4830"/>
                  </a:cubicBezTo>
                  <a:cubicBezTo>
                    <a:pt x="2575" y="4860"/>
                    <a:pt x="2735" y="4918"/>
                    <a:pt x="2835" y="5054"/>
                  </a:cubicBezTo>
                  <a:cubicBezTo>
                    <a:pt x="2888" y="5125"/>
                    <a:pt x="2925" y="5210"/>
                    <a:pt x="2997" y="5269"/>
                  </a:cubicBezTo>
                  <a:cubicBezTo>
                    <a:pt x="3070" y="5331"/>
                    <a:pt x="3159" y="5346"/>
                    <a:pt x="3253" y="5346"/>
                  </a:cubicBezTo>
                  <a:cubicBezTo>
                    <a:pt x="3295" y="5346"/>
                    <a:pt x="3340" y="5342"/>
                    <a:pt x="3385" y="5342"/>
                  </a:cubicBezTo>
                  <a:cubicBezTo>
                    <a:pt x="3432" y="5342"/>
                    <a:pt x="3479" y="5347"/>
                    <a:pt x="3521" y="5365"/>
                  </a:cubicBezTo>
                  <a:cubicBezTo>
                    <a:pt x="3583" y="5391"/>
                    <a:pt x="3626" y="5444"/>
                    <a:pt x="3651" y="5506"/>
                  </a:cubicBezTo>
                  <a:cubicBezTo>
                    <a:pt x="3711" y="5636"/>
                    <a:pt x="3698" y="5794"/>
                    <a:pt x="3630" y="5917"/>
                  </a:cubicBezTo>
                  <a:cubicBezTo>
                    <a:pt x="3541" y="6084"/>
                    <a:pt x="3394" y="6209"/>
                    <a:pt x="3255" y="6337"/>
                  </a:cubicBezTo>
                  <a:cubicBezTo>
                    <a:pt x="3112" y="6471"/>
                    <a:pt x="2980" y="6614"/>
                    <a:pt x="2874" y="6776"/>
                  </a:cubicBezTo>
                  <a:cubicBezTo>
                    <a:pt x="2660" y="7096"/>
                    <a:pt x="2537" y="7475"/>
                    <a:pt x="2511" y="7857"/>
                  </a:cubicBezTo>
                  <a:cubicBezTo>
                    <a:pt x="2501" y="8010"/>
                    <a:pt x="2490" y="8221"/>
                    <a:pt x="2618" y="8336"/>
                  </a:cubicBezTo>
                  <a:cubicBezTo>
                    <a:pt x="2669" y="8382"/>
                    <a:pt x="2726" y="8401"/>
                    <a:pt x="2783" y="8401"/>
                  </a:cubicBezTo>
                  <a:cubicBezTo>
                    <a:pt x="2900" y="8401"/>
                    <a:pt x="3020" y="8322"/>
                    <a:pt x="3106" y="8240"/>
                  </a:cubicBezTo>
                  <a:cubicBezTo>
                    <a:pt x="3336" y="8021"/>
                    <a:pt x="3541" y="7767"/>
                    <a:pt x="3715" y="7501"/>
                  </a:cubicBezTo>
                  <a:lnTo>
                    <a:pt x="3715" y="7501"/>
                  </a:lnTo>
                  <a:cubicBezTo>
                    <a:pt x="3692" y="7682"/>
                    <a:pt x="3688" y="7867"/>
                    <a:pt x="3705" y="8051"/>
                  </a:cubicBezTo>
                  <a:cubicBezTo>
                    <a:pt x="3724" y="8234"/>
                    <a:pt x="3775" y="8460"/>
                    <a:pt x="3965" y="8543"/>
                  </a:cubicBezTo>
                  <a:cubicBezTo>
                    <a:pt x="4009" y="8563"/>
                    <a:pt x="4054" y="8572"/>
                    <a:pt x="4097" y="8572"/>
                  </a:cubicBezTo>
                  <a:cubicBezTo>
                    <a:pt x="4263" y="8572"/>
                    <a:pt x="4417" y="8444"/>
                    <a:pt x="4532" y="8328"/>
                  </a:cubicBezTo>
                  <a:cubicBezTo>
                    <a:pt x="4700" y="8155"/>
                    <a:pt x="4866" y="7976"/>
                    <a:pt x="5032" y="7797"/>
                  </a:cubicBezTo>
                  <a:cubicBezTo>
                    <a:pt x="5067" y="7801"/>
                    <a:pt x="5105" y="7803"/>
                    <a:pt x="5137" y="7812"/>
                  </a:cubicBezTo>
                  <a:cubicBezTo>
                    <a:pt x="5373" y="7859"/>
                    <a:pt x="5584" y="8002"/>
                    <a:pt x="5787" y="8127"/>
                  </a:cubicBezTo>
                  <a:cubicBezTo>
                    <a:pt x="5979" y="8247"/>
                    <a:pt x="6170" y="8375"/>
                    <a:pt x="6313" y="8554"/>
                  </a:cubicBezTo>
                  <a:cubicBezTo>
                    <a:pt x="6458" y="8733"/>
                    <a:pt x="6526" y="8965"/>
                    <a:pt x="6688" y="9129"/>
                  </a:cubicBezTo>
                  <a:cubicBezTo>
                    <a:pt x="6788" y="9232"/>
                    <a:pt x="6937" y="9307"/>
                    <a:pt x="7083" y="9307"/>
                  </a:cubicBezTo>
                  <a:cubicBezTo>
                    <a:pt x="7109" y="9307"/>
                    <a:pt x="7136" y="9305"/>
                    <a:pt x="7161" y="9300"/>
                  </a:cubicBezTo>
                  <a:lnTo>
                    <a:pt x="7161" y="9317"/>
                  </a:lnTo>
                  <a:cubicBezTo>
                    <a:pt x="7158" y="9363"/>
                    <a:pt x="7193" y="9387"/>
                    <a:pt x="7229" y="9387"/>
                  </a:cubicBezTo>
                  <a:cubicBezTo>
                    <a:pt x="7265" y="9387"/>
                    <a:pt x="7302" y="9363"/>
                    <a:pt x="7304" y="9317"/>
                  </a:cubicBezTo>
                  <a:cubicBezTo>
                    <a:pt x="7306" y="9287"/>
                    <a:pt x="7306" y="9259"/>
                    <a:pt x="7311" y="9231"/>
                  </a:cubicBezTo>
                  <a:cubicBezTo>
                    <a:pt x="7332" y="9204"/>
                    <a:pt x="7332" y="9170"/>
                    <a:pt x="7315" y="9144"/>
                  </a:cubicBezTo>
                  <a:cubicBezTo>
                    <a:pt x="7347" y="8456"/>
                    <a:pt x="7306" y="7767"/>
                    <a:pt x="7198" y="7089"/>
                  </a:cubicBezTo>
                  <a:cubicBezTo>
                    <a:pt x="7080" y="6354"/>
                    <a:pt x="6884" y="5630"/>
                    <a:pt x="6607" y="4937"/>
                  </a:cubicBezTo>
                  <a:cubicBezTo>
                    <a:pt x="6345" y="4278"/>
                    <a:pt x="6015" y="3650"/>
                    <a:pt x="5621" y="3064"/>
                  </a:cubicBezTo>
                  <a:cubicBezTo>
                    <a:pt x="5246" y="2503"/>
                    <a:pt x="4817" y="1985"/>
                    <a:pt x="4340" y="1510"/>
                  </a:cubicBezTo>
                  <a:cubicBezTo>
                    <a:pt x="3862" y="1037"/>
                    <a:pt x="3338" y="611"/>
                    <a:pt x="2776" y="240"/>
                  </a:cubicBezTo>
                  <a:cubicBezTo>
                    <a:pt x="2750" y="223"/>
                    <a:pt x="2724" y="206"/>
                    <a:pt x="2699" y="189"/>
                  </a:cubicBezTo>
                  <a:cubicBezTo>
                    <a:pt x="2707" y="159"/>
                    <a:pt x="2701" y="131"/>
                    <a:pt x="2665" y="114"/>
                  </a:cubicBezTo>
                  <a:cubicBezTo>
                    <a:pt x="2491" y="36"/>
                    <a:pt x="2309" y="1"/>
                    <a:pt x="2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6"/>
            <p:cNvSpPr/>
            <p:nvPr/>
          </p:nvSpPr>
          <p:spPr>
            <a:xfrm>
              <a:off x="984000" y="3324525"/>
              <a:ext cx="57825" cy="43650"/>
            </a:xfrm>
            <a:custGeom>
              <a:avLst/>
              <a:gdLst/>
              <a:ahLst/>
              <a:cxnLst/>
              <a:rect l="l" t="t" r="r" b="b"/>
              <a:pathLst>
                <a:path w="2313" h="1746" extrusionOk="0">
                  <a:moveTo>
                    <a:pt x="1158" y="0"/>
                  </a:moveTo>
                  <a:cubicBezTo>
                    <a:pt x="518" y="0"/>
                    <a:pt x="0" y="390"/>
                    <a:pt x="0" y="874"/>
                  </a:cubicBezTo>
                  <a:cubicBezTo>
                    <a:pt x="0" y="1356"/>
                    <a:pt x="518" y="1746"/>
                    <a:pt x="1158" y="1746"/>
                  </a:cubicBezTo>
                  <a:cubicBezTo>
                    <a:pt x="1795" y="1746"/>
                    <a:pt x="2313" y="1356"/>
                    <a:pt x="2313" y="874"/>
                  </a:cubicBezTo>
                  <a:cubicBezTo>
                    <a:pt x="2313" y="390"/>
                    <a:pt x="1795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6"/>
            <p:cNvSpPr/>
            <p:nvPr/>
          </p:nvSpPr>
          <p:spPr>
            <a:xfrm>
              <a:off x="1168450" y="3324525"/>
              <a:ext cx="57825" cy="43650"/>
            </a:xfrm>
            <a:custGeom>
              <a:avLst/>
              <a:gdLst/>
              <a:ahLst/>
              <a:cxnLst/>
              <a:rect l="l" t="t" r="r" b="b"/>
              <a:pathLst>
                <a:path w="2313" h="1746" extrusionOk="0">
                  <a:moveTo>
                    <a:pt x="1156" y="0"/>
                  </a:moveTo>
                  <a:cubicBezTo>
                    <a:pt x="516" y="0"/>
                    <a:pt x="1" y="390"/>
                    <a:pt x="1" y="874"/>
                  </a:cubicBezTo>
                  <a:cubicBezTo>
                    <a:pt x="1" y="1356"/>
                    <a:pt x="516" y="1746"/>
                    <a:pt x="1156" y="1746"/>
                  </a:cubicBezTo>
                  <a:cubicBezTo>
                    <a:pt x="1795" y="1746"/>
                    <a:pt x="2313" y="1356"/>
                    <a:pt x="2313" y="874"/>
                  </a:cubicBezTo>
                  <a:cubicBezTo>
                    <a:pt x="2313" y="390"/>
                    <a:pt x="1795" y="0"/>
                    <a:pt x="1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6"/>
            <p:cNvSpPr/>
            <p:nvPr/>
          </p:nvSpPr>
          <p:spPr>
            <a:xfrm>
              <a:off x="984000" y="3252800"/>
              <a:ext cx="64925" cy="64925"/>
            </a:xfrm>
            <a:custGeom>
              <a:avLst/>
              <a:gdLst/>
              <a:ahLst/>
              <a:cxnLst/>
              <a:rect l="l" t="t" r="r" b="b"/>
              <a:pathLst>
                <a:path w="2597" h="2597" extrusionOk="0">
                  <a:moveTo>
                    <a:pt x="1298" y="1"/>
                  </a:moveTo>
                  <a:cubicBezTo>
                    <a:pt x="582" y="1"/>
                    <a:pt x="0" y="583"/>
                    <a:pt x="0" y="1299"/>
                  </a:cubicBezTo>
                  <a:cubicBezTo>
                    <a:pt x="0" y="2015"/>
                    <a:pt x="582" y="2597"/>
                    <a:pt x="1298" y="2597"/>
                  </a:cubicBezTo>
                  <a:cubicBezTo>
                    <a:pt x="2014" y="2597"/>
                    <a:pt x="2596" y="2015"/>
                    <a:pt x="2596" y="1299"/>
                  </a:cubicBezTo>
                  <a:cubicBezTo>
                    <a:pt x="2596" y="583"/>
                    <a:pt x="2014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6"/>
            <p:cNvSpPr/>
            <p:nvPr/>
          </p:nvSpPr>
          <p:spPr>
            <a:xfrm>
              <a:off x="971200" y="3197950"/>
              <a:ext cx="64450" cy="35100"/>
            </a:xfrm>
            <a:custGeom>
              <a:avLst/>
              <a:gdLst/>
              <a:ahLst/>
              <a:cxnLst/>
              <a:rect l="l" t="t" r="r" b="b"/>
              <a:pathLst>
                <a:path w="2578" h="1404" extrusionOk="0">
                  <a:moveTo>
                    <a:pt x="2466" y="1"/>
                  </a:moveTo>
                  <a:cubicBezTo>
                    <a:pt x="2430" y="1"/>
                    <a:pt x="2393" y="19"/>
                    <a:pt x="2377" y="62"/>
                  </a:cubicBezTo>
                  <a:cubicBezTo>
                    <a:pt x="2132" y="729"/>
                    <a:pt x="1493" y="1195"/>
                    <a:pt x="783" y="1223"/>
                  </a:cubicBezTo>
                  <a:cubicBezTo>
                    <a:pt x="759" y="1224"/>
                    <a:pt x="735" y="1225"/>
                    <a:pt x="711" y="1225"/>
                  </a:cubicBezTo>
                  <a:cubicBezTo>
                    <a:pt x="518" y="1225"/>
                    <a:pt x="330" y="1194"/>
                    <a:pt x="148" y="1136"/>
                  </a:cubicBezTo>
                  <a:cubicBezTo>
                    <a:pt x="138" y="1133"/>
                    <a:pt x="129" y="1131"/>
                    <a:pt x="120" y="1131"/>
                  </a:cubicBezTo>
                  <a:cubicBezTo>
                    <a:pt x="30" y="1131"/>
                    <a:pt x="0" y="1277"/>
                    <a:pt x="101" y="1308"/>
                  </a:cubicBezTo>
                  <a:cubicBezTo>
                    <a:pt x="297" y="1373"/>
                    <a:pt x="500" y="1404"/>
                    <a:pt x="702" y="1404"/>
                  </a:cubicBezTo>
                  <a:cubicBezTo>
                    <a:pt x="1290" y="1404"/>
                    <a:pt x="1867" y="1139"/>
                    <a:pt x="2243" y="665"/>
                  </a:cubicBezTo>
                  <a:cubicBezTo>
                    <a:pt x="2375" y="496"/>
                    <a:pt x="2477" y="313"/>
                    <a:pt x="2552" y="111"/>
                  </a:cubicBezTo>
                  <a:cubicBezTo>
                    <a:pt x="2578" y="45"/>
                    <a:pt x="2523" y="1"/>
                    <a:pt x="2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6"/>
            <p:cNvSpPr/>
            <p:nvPr/>
          </p:nvSpPr>
          <p:spPr>
            <a:xfrm>
              <a:off x="1156825" y="3252800"/>
              <a:ext cx="64875" cy="64925"/>
            </a:xfrm>
            <a:custGeom>
              <a:avLst/>
              <a:gdLst/>
              <a:ahLst/>
              <a:cxnLst/>
              <a:rect l="l" t="t" r="r" b="b"/>
              <a:pathLst>
                <a:path w="2595" h="2597" extrusionOk="0">
                  <a:moveTo>
                    <a:pt x="1299" y="1"/>
                  </a:moveTo>
                  <a:cubicBezTo>
                    <a:pt x="583" y="1"/>
                    <a:pt x="1" y="583"/>
                    <a:pt x="1" y="1299"/>
                  </a:cubicBezTo>
                  <a:cubicBezTo>
                    <a:pt x="1" y="2015"/>
                    <a:pt x="583" y="2597"/>
                    <a:pt x="1299" y="2597"/>
                  </a:cubicBezTo>
                  <a:cubicBezTo>
                    <a:pt x="2015" y="2597"/>
                    <a:pt x="2595" y="2015"/>
                    <a:pt x="2595" y="1299"/>
                  </a:cubicBezTo>
                  <a:cubicBezTo>
                    <a:pt x="2595" y="583"/>
                    <a:pt x="2015" y="1"/>
                    <a:pt x="1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1170150" y="3197950"/>
              <a:ext cx="64400" cy="35100"/>
            </a:xfrm>
            <a:custGeom>
              <a:avLst/>
              <a:gdLst/>
              <a:ahLst/>
              <a:cxnLst/>
              <a:rect l="l" t="t" r="r" b="b"/>
              <a:pathLst>
                <a:path w="2576" h="1404" extrusionOk="0">
                  <a:moveTo>
                    <a:pt x="111" y="1"/>
                  </a:moveTo>
                  <a:cubicBezTo>
                    <a:pt x="55" y="1"/>
                    <a:pt x="1" y="45"/>
                    <a:pt x="24" y="111"/>
                  </a:cubicBezTo>
                  <a:cubicBezTo>
                    <a:pt x="99" y="313"/>
                    <a:pt x="201" y="496"/>
                    <a:pt x="333" y="665"/>
                  </a:cubicBezTo>
                  <a:cubicBezTo>
                    <a:pt x="709" y="1139"/>
                    <a:pt x="1287" y="1404"/>
                    <a:pt x="1875" y="1404"/>
                  </a:cubicBezTo>
                  <a:cubicBezTo>
                    <a:pt x="2076" y="1404"/>
                    <a:pt x="2279" y="1373"/>
                    <a:pt x="2475" y="1308"/>
                  </a:cubicBezTo>
                  <a:cubicBezTo>
                    <a:pt x="2576" y="1277"/>
                    <a:pt x="2546" y="1131"/>
                    <a:pt x="2456" y="1131"/>
                  </a:cubicBezTo>
                  <a:cubicBezTo>
                    <a:pt x="2447" y="1131"/>
                    <a:pt x="2438" y="1133"/>
                    <a:pt x="2428" y="1136"/>
                  </a:cubicBezTo>
                  <a:cubicBezTo>
                    <a:pt x="2246" y="1194"/>
                    <a:pt x="2058" y="1225"/>
                    <a:pt x="1866" y="1225"/>
                  </a:cubicBezTo>
                  <a:cubicBezTo>
                    <a:pt x="1841" y="1225"/>
                    <a:pt x="1817" y="1224"/>
                    <a:pt x="1793" y="1223"/>
                  </a:cubicBezTo>
                  <a:cubicBezTo>
                    <a:pt x="1083" y="1195"/>
                    <a:pt x="444" y="729"/>
                    <a:pt x="199" y="62"/>
                  </a:cubicBezTo>
                  <a:cubicBezTo>
                    <a:pt x="183" y="19"/>
                    <a:pt x="147" y="1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1062600" y="3310875"/>
              <a:ext cx="87550" cy="35275"/>
            </a:xfrm>
            <a:custGeom>
              <a:avLst/>
              <a:gdLst/>
              <a:ahLst/>
              <a:cxnLst/>
              <a:rect l="l" t="t" r="r" b="b"/>
              <a:pathLst>
                <a:path w="3502" h="1411" extrusionOk="0">
                  <a:moveTo>
                    <a:pt x="1758" y="1"/>
                  </a:moveTo>
                  <a:cubicBezTo>
                    <a:pt x="1330" y="1"/>
                    <a:pt x="909" y="162"/>
                    <a:pt x="575" y="444"/>
                  </a:cubicBezTo>
                  <a:cubicBezTo>
                    <a:pt x="317" y="664"/>
                    <a:pt x="124" y="951"/>
                    <a:pt x="21" y="1273"/>
                  </a:cubicBezTo>
                  <a:cubicBezTo>
                    <a:pt x="1" y="1340"/>
                    <a:pt x="55" y="1384"/>
                    <a:pt x="110" y="1384"/>
                  </a:cubicBezTo>
                  <a:cubicBezTo>
                    <a:pt x="146" y="1384"/>
                    <a:pt x="182" y="1365"/>
                    <a:pt x="196" y="1320"/>
                  </a:cubicBezTo>
                  <a:cubicBezTo>
                    <a:pt x="358" y="804"/>
                    <a:pt x="795" y="397"/>
                    <a:pt x="1308" y="242"/>
                  </a:cubicBezTo>
                  <a:cubicBezTo>
                    <a:pt x="1451" y="199"/>
                    <a:pt x="1596" y="178"/>
                    <a:pt x="1741" y="178"/>
                  </a:cubicBezTo>
                  <a:cubicBezTo>
                    <a:pt x="2130" y="178"/>
                    <a:pt x="2513" y="327"/>
                    <a:pt x="2811" y="589"/>
                  </a:cubicBezTo>
                  <a:cubicBezTo>
                    <a:pt x="3043" y="792"/>
                    <a:pt x="3218" y="1049"/>
                    <a:pt x="3308" y="1346"/>
                  </a:cubicBezTo>
                  <a:cubicBezTo>
                    <a:pt x="3321" y="1391"/>
                    <a:pt x="3357" y="1410"/>
                    <a:pt x="3393" y="1410"/>
                  </a:cubicBezTo>
                  <a:cubicBezTo>
                    <a:pt x="3447" y="1410"/>
                    <a:pt x="3501" y="1367"/>
                    <a:pt x="3482" y="1299"/>
                  </a:cubicBezTo>
                  <a:cubicBezTo>
                    <a:pt x="3310" y="721"/>
                    <a:pt x="2832" y="257"/>
                    <a:pt x="2259" y="78"/>
                  </a:cubicBezTo>
                  <a:cubicBezTo>
                    <a:pt x="2094" y="25"/>
                    <a:pt x="1925" y="1"/>
                    <a:pt x="17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1229775" y="3186750"/>
              <a:ext cx="60275" cy="75900"/>
            </a:xfrm>
            <a:custGeom>
              <a:avLst/>
              <a:gdLst/>
              <a:ahLst/>
              <a:cxnLst/>
              <a:rect l="l" t="t" r="r" b="b"/>
              <a:pathLst>
                <a:path w="2411" h="3036" extrusionOk="0">
                  <a:moveTo>
                    <a:pt x="1149" y="0"/>
                  </a:moveTo>
                  <a:cubicBezTo>
                    <a:pt x="1149" y="0"/>
                    <a:pt x="1" y="1042"/>
                    <a:pt x="280" y="2125"/>
                  </a:cubicBezTo>
                  <a:cubicBezTo>
                    <a:pt x="489" y="2934"/>
                    <a:pt x="969" y="3036"/>
                    <a:pt x="1197" y="3036"/>
                  </a:cubicBezTo>
                  <a:cubicBezTo>
                    <a:pt x="1274" y="3036"/>
                    <a:pt x="1322" y="3024"/>
                    <a:pt x="1322" y="3024"/>
                  </a:cubicBezTo>
                  <a:cubicBezTo>
                    <a:pt x="1322" y="3024"/>
                    <a:pt x="1338" y="3026"/>
                    <a:pt x="1367" y="3026"/>
                  </a:cubicBezTo>
                  <a:cubicBezTo>
                    <a:pt x="1534" y="3026"/>
                    <a:pt x="2122" y="2958"/>
                    <a:pt x="2253" y="2012"/>
                  </a:cubicBezTo>
                  <a:cubicBezTo>
                    <a:pt x="2411" y="902"/>
                    <a:pt x="1149" y="0"/>
                    <a:pt x="1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1085825" y="3044225"/>
              <a:ext cx="33700" cy="86050"/>
            </a:xfrm>
            <a:custGeom>
              <a:avLst/>
              <a:gdLst/>
              <a:ahLst/>
              <a:cxnLst/>
              <a:rect l="l" t="t" r="r" b="b"/>
              <a:pathLst>
                <a:path w="1348" h="3442" extrusionOk="0">
                  <a:moveTo>
                    <a:pt x="883" y="0"/>
                  </a:moveTo>
                  <a:cubicBezTo>
                    <a:pt x="879" y="0"/>
                    <a:pt x="874" y="0"/>
                    <a:pt x="870" y="0"/>
                  </a:cubicBezTo>
                  <a:cubicBezTo>
                    <a:pt x="477" y="26"/>
                    <a:pt x="126" y="233"/>
                    <a:pt x="68" y="529"/>
                  </a:cubicBezTo>
                  <a:cubicBezTo>
                    <a:pt x="4" y="851"/>
                    <a:pt x="262" y="1092"/>
                    <a:pt x="627" y="1234"/>
                  </a:cubicBezTo>
                  <a:cubicBezTo>
                    <a:pt x="842" y="1320"/>
                    <a:pt x="1002" y="1411"/>
                    <a:pt x="1019" y="1605"/>
                  </a:cubicBezTo>
                  <a:cubicBezTo>
                    <a:pt x="1036" y="1797"/>
                    <a:pt x="946" y="1927"/>
                    <a:pt x="720" y="2021"/>
                  </a:cubicBezTo>
                  <a:cubicBezTo>
                    <a:pt x="541" y="2095"/>
                    <a:pt x="369" y="2164"/>
                    <a:pt x="241" y="2287"/>
                  </a:cubicBezTo>
                  <a:cubicBezTo>
                    <a:pt x="122" y="2404"/>
                    <a:pt x="49" y="2545"/>
                    <a:pt x="36" y="2692"/>
                  </a:cubicBezTo>
                  <a:cubicBezTo>
                    <a:pt x="0" y="3037"/>
                    <a:pt x="337" y="3351"/>
                    <a:pt x="782" y="3438"/>
                  </a:cubicBezTo>
                  <a:cubicBezTo>
                    <a:pt x="797" y="3441"/>
                    <a:pt x="811" y="3442"/>
                    <a:pt x="824" y="3442"/>
                  </a:cubicBezTo>
                  <a:cubicBezTo>
                    <a:pt x="987" y="3442"/>
                    <a:pt x="1044" y="3252"/>
                    <a:pt x="863" y="3214"/>
                  </a:cubicBezTo>
                  <a:cubicBezTo>
                    <a:pt x="409" y="3125"/>
                    <a:pt x="192" y="2733"/>
                    <a:pt x="473" y="2443"/>
                  </a:cubicBezTo>
                  <a:cubicBezTo>
                    <a:pt x="612" y="2298"/>
                    <a:pt x="846" y="2251"/>
                    <a:pt x="1029" y="2149"/>
                  </a:cubicBezTo>
                  <a:cubicBezTo>
                    <a:pt x="1223" y="2042"/>
                    <a:pt x="1307" y="1891"/>
                    <a:pt x="1326" y="1714"/>
                  </a:cubicBezTo>
                  <a:cubicBezTo>
                    <a:pt x="1347" y="1552"/>
                    <a:pt x="1302" y="1373"/>
                    <a:pt x="1157" y="1243"/>
                  </a:cubicBezTo>
                  <a:cubicBezTo>
                    <a:pt x="1008" y="1104"/>
                    <a:pt x="780" y="1057"/>
                    <a:pt x="593" y="955"/>
                  </a:cubicBezTo>
                  <a:cubicBezTo>
                    <a:pt x="194" y="738"/>
                    <a:pt x="377" y="265"/>
                    <a:pt x="870" y="233"/>
                  </a:cubicBezTo>
                  <a:cubicBezTo>
                    <a:pt x="1065" y="220"/>
                    <a:pt x="1070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1031900" y="3044225"/>
              <a:ext cx="33650" cy="86050"/>
            </a:xfrm>
            <a:custGeom>
              <a:avLst/>
              <a:gdLst/>
              <a:ahLst/>
              <a:cxnLst/>
              <a:rect l="l" t="t" r="r" b="b"/>
              <a:pathLst>
                <a:path w="1346" h="3442" extrusionOk="0">
                  <a:moveTo>
                    <a:pt x="881" y="0"/>
                  </a:moveTo>
                  <a:cubicBezTo>
                    <a:pt x="877" y="0"/>
                    <a:pt x="872" y="0"/>
                    <a:pt x="868" y="0"/>
                  </a:cubicBezTo>
                  <a:cubicBezTo>
                    <a:pt x="478" y="26"/>
                    <a:pt x="126" y="233"/>
                    <a:pt x="66" y="529"/>
                  </a:cubicBezTo>
                  <a:cubicBezTo>
                    <a:pt x="2" y="851"/>
                    <a:pt x="260" y="1092"/>
                    <a:pt x="627" y="1234"/>
                  </a:cubicBezTo>
                  <a:cubicBezTo>
                    <a:pt x="842" y="1320"/>
                    <a:pt x="1002" y="1411"/>
                    <a:pt x="1019" y="1605"/>
                  </a:cubicBezTo>
                  <a:cubicBezTo>
                    <a:pt x="1034" y="1797"/>
                    <a:pt x="947" y="1927"/>
                    <a:pt x="719" y="2021"/>
                  </a:cubicBezTo>
                  <a:cubicBezTo>
                    <a:pt x="542" y="2095"/>
                    <a:pt x="367" y="2164"/>
                    <a:pt x="239" y="2287"/>
                  </a:cubicBezTo>
                  <a:cubicBezTo>
                    <a:pt x="120" y="2404"/>
                    <a:pt x="47" y="2545"/>
                    <a:pt x="34" y="2692"/>
                  </a:cubicBezTo>
                  <a:cubicBezTo>
                    <a:pt x="0" y="3037"/>
                    <a:pt x="335" y="3351"/>
                    <a:pt x="780" y="3438"/>
                  </a:cubicBezTo>
                  <a:cubicBezTo>
                    <a:pt x="795" y="3441"/>
                    <a:pt x="809" y="3442"/>
                    <a:pt x="822" y="3442"/>
                  </a:cubicBezTo>
                  <a:cubicBezTo>
                    <a:pt x="985" y="3442"/>
                    <a:pt x="1043" y="3252"/>
                    <a:pt x="863" y="3214"/>
                  </a:cubicBezTo>
                  <a:cubicBezTo>
                    <a:pt x="407" y="3125"/>
                    <a:pt x="192" y="2733"/>
                    <a:pt x="471" y="2443"/>
                  </a:cubicBezTo>
                  <a:cubicBezTo>
                    <a:pt x="610" y="2298"/>
                    <a:pt x="844" y="2251"/>
                    <a:pt x="1028" y="2149"/>
                  </a:cubicBezTo>
                  <a:cubicBezTo>
                    <a:pt x="1224" y="2042"/>
                    <a:pt x="1305" y="1891"/>
                    <a:pt x="1324" y="1714"/>
                  </a:cubicBezTo>
                  <a:cubicBezTo>
                    <a:pt x="1345" y="1552"/>
                    <a:pt x="1298" y="1373"/>
                    <a:pt x="1158" y="1243"/>
                  </a:cubicBezTo>
                  <a:cubicBezTo>
                    <a:pt x="1008" y="1104"/>
                    <a:pt x="778" y="1057"/>
                    <a:pt x="593" y="955"/>
                  </a:cubicBezTo>
                  <a:cubicBezTo>
                    <a:pt x="192" y="738"/>
                    <a:pt x="375" y="265"/>
                    <a:pt x="868" y="233"/>
                  </a:cubicBezTo>
                  <a:cubicBezTo>
                    <a:pt x="1064" y="220"/>
                    <a:pt x="1068" y="0"/>
                    <a:pt x="8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1139850" y="3044225"/>
              <a:ext cx="33700" cy="86050"/>
            </a:xfrm>
            <a:custGeom>
              <a:avLst/>
              <a:gdLst/>
              <a:ahLst/>
              <a:cxnLst/>
              <a:rect l="l" t="t" r="r" b="b"/>
              <a:pathLst>
                <a:path w="1348" h="3442" extrusionOk="0">
                  <a:moveTo>
                    <a:pt x="883" y="0"/>
                  </a:moveTo>
                  <a:cubicBezTo>
                    <a:pt x="879" y="0"/>
                    <a:pt x="874" y="0"/>
                    <a:pt x="870" y="0"/>
                  </a:cubicBezTo>
                  <a:cubicBezTo>
                    <a:pt x="478" y="26"/>
                    <a:pt x="126" y="233"/>
                    <a:pt x="66" y="529"/>
                  </a:cubicBezTo>
                  <a:cubicBezTo>
                    <a:pt x="4" y="851"/>
                    <a:pt x="262" y="1092"/>
                    <a:pt x="627" y="1234"/>
                  </a:cubicBezTo>
                  <a:cubicBezTo>
                    <a:pt x="842" y="1320"/>
                    <a:pt x="1002" y="1411"/>
                    <a:pt x="1019" y="1605"/>
                  </a:cubicBezTo>
                  <a:cubicBezTo>
                    <a:pt x="1034" y="1797"/>
                    <a:pt x="946" y="1927"/>
                    <a:pt x="720" y="2021"/>
                  </a:cubicBezTo>
                  <a:cubicBezTo>
                    <a:pt x="541" y="2095"/>
                    <a:pt x="369" y="2164"/>
                    <a:pt x="241" y="2287"/>
                  </a:cubicBezTo>
                  <a:cubicBezTo>
                    <a:pt x="119" y="2404"/>
                    <a:pt x="49" y="2545"/>
                    <a:pt x="34" y="2692"/>
                  </a:cubicBezTo>
                  <a:cubicBezTo>
                    <a:pt x="0" y="3037"/>
                    <a:pt x="337" y="3351"/>
                    <a:pt x="780" y="3438"/>
                  </a:cubicBezTo>
                  <a:cubicBezTo>
                    <a:pt x="795" y="3441"/>
                    <a:pt x="809" y="3442"/>
                    <a:pt x="823" y="3442"/>
                  </a:cubicBezTo>
                  <a:cubicBezTo>
                    <a:pt x="987" y="3442"/>
                    <a:pt x="1043" y="3252"/>
                    <a:pt x="863" y="3214"/>
                  </a:cubicBezTo>
                  <a:cubicBezTo>
                    <a:pt x="407" y="3125"/>
                    <a:pt x="192" y="2733"/>
                    <a:pt x="471" y="2443"/>
                  </a:cubicBezTo>
                  <a:cubicBezTo>
                    <a:pt x="610" y="2298"/>
                    <a:pt x="844" y="2251"/>
                    <a:pt x="1029" y="2149"/>
                  </a:cubicBezTo>
                  <a:cubicBezTo>
                    <a:pt x="1223" y="2042"/>
                    <a:pt x="1307" y="1891"/>
                    <a:pt x="1324" y="1714"/>
                  </a:cubicBezTo>
                  <a:cubicBezTo>
                    <a:pt x="1347" y="1552"/>
                    <a:pt x="1298" y="1373"/>
                    <a:pt x="1157" y="1243"/>
                  </a:cubicBezTo>
                  <a:cubicBezTo>
                    <a:pt x="1008" y="1104"/>
                    <a:pt x="778" y="1057"/>
                    <a:pt x="593" y="955"/>
                  </a:cubicBezTo>
                  <a:cubicBezTo>
                    <a:pt x="192" y="738"/>
                    <a:pt x="377" y="265"/>
                    <a:pt x="870" y="233"/>
                  </a:cubicBezTo>
                  <a:cubicBezTo>
                    <a:pt x="1065" y="220"/>
                    <a:pt x="1070" y="0"/>
                    <a:pt x="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0" name="Google Shape;1240;p46"/>
          <p:cNvGrpSpPr/>
          <p:nvPr/>
        </p:nvGrpSpPr>
        <p:grpSpPr>
          <a:xfrm rot="1192532" flipH="1">
            <a:off x="7795166" y="3783395"/>
            <a:ext cx="1118680" cy="1030760"/>
            <a:chOff x="1634975" y="3094875"/>
            <a:chExt cx="264925" cy="244100"/>
          </a:xfrm>
        </p:grpSpPr>
        <p:sp>
          <p:nvSpPr>
            <p:cNvPr id="1241" name="Google Shape;1241;p46"/>
            <p:cNvSpPr/>
            <p:nvPr/>
          </p:nvSpPr>
          <p:spPr>
            <a:xfrm>
              <a:off x="1635025" y="3098100"/>
              <a:ext cx="264875" cy="240875"/>
            </a:xfrm>
            <a:custGeom>
              <a:avLst/>
              <a:gdLst/>
              <a:ahLst/>
              <a:cxnLst/>
              <a:rect l="l" t="t" r="r" b="b"/>
              <a:pathLst>
                <a:path w="10595" h="9635" extrusionOk="0">
                  <a:moveTo>
                    <a:pt x="4303" y="509"/>
                  </a:moveTo>
                  <a:lnTo>
                    <a:pt x="4303" y="509"/>
                  </a:lnTo>
                  <a:cubicBezTo>
                    <a:pt x="4218" y="584"/>
                    <a:pt x="4143" y="675"/>
                    <a:pt x="4081" y="773"/>
                  </a:cubicBezTo>
                  <a:cubicBezTo>
                    <a:pt x="4101" y="739"/>
                    <a:pt x="4120" y="707"/>
                    <a:pt x="4141" y="677"/>
                  </a:cubicBezTo>
                  <a:cubicBezTo>
                    <a:pt x="4188" y="611"/>
                    <a:pt x="4241" y="554"/>
                    <a:pt x="4303" y="509"/>
                  </a:cubicBezTo>
                  <a:close/>
                  <a:moveTo>
                    <a:pt x="279" y="1464"/>
                  </a:moveTo>
                  <a:lnTo>
                    <a:pt x="279" y="1464"/>
                  </a:lnTo>
                  <a:cubicBezTo>
                    <a:pt x="277" y="1496"/>
                    <a:pt x="279" y="1530"/>
                    <a:pt x="290" y="1562"/>
                  </a:cubicBezTo>
                  <a:cubicBezTo>
                    <a:pt x="316" y="1636"/>
                    <a:pt x="369" y="1692"/>
                    <a:pt x="424" y="1743"/>
                  </a:cubicBezTo>
                  <a:cubicBezTo>
                    <a:pt x="360" y="1732"/>
                    <a:pt x="301" y="1685"/>
                    <a:pt x="275" y="1615"/>
                  </a:cubicBezTo>
                  <a:cubicBezTo>
                    <a:pt x="256" y="1564"/>
                    <a:pt x="258" y="1511"/>
                    <a:pt x="279" y="1464"/>
                  </a:cubicBezTo>
                  <a:close/>
                  <a:moveTo>
                    <a:pt x="706" y="1999"/>
                  </a:moveTo>
                  <a:lnTo>
                    <a:pt x="712" y="2003"/>
                  </a:lnTo>
                  <a:cubicBezTo>
                    <a:pt x="714" y="2014"/>
                    <a:pt x="716" y="2024"/>
                    <a:pt x="721" y="2039"/>
                  </a:cubicBezTo>
                  <a:lnTo>
                    <a:pt x="706" y="1999"/>
                  </a:lnTo>
                  <a:close/>
                  <a:moveTo>
                    <a:pt x="9631" y="1285"/>
                  </a:moveTo>
                  <a:lnTo>
                    <a:pt x="9631" y="1285"/>
                  </a:lnTo>
                  <a:cubicBezTo>
                    <a:pt x="9625" y="1472"/>
                    <a:pt x="9601" y="1658"/>
                    <a:pt x="9569" y="1841"/>
                  </a:cubicBezTo>
                  <a:cubicBezTo>
                    <a:pt x="9529" y="2071"/>
                    <a:pt x="9473" y="2295"/>
                    <a:pt x="9409" y="2519"/>
                  </a:cubicBezTo>
                  <a:cubicBezTo>
                    <a:pt x="9401" y="2508"/>
                    <a:pt x="9388" y="2497"/>
                    <a:pt x="9375" y="2491"/>
                  </a:cubicBezTo>
                  <a:cubicBezTo>
                    <a:pt x="9473" y="2092"/>
                    <a:pt x="9569" y="1690"/>
                    <a:pt x="9631" y="1285"/>
                  </a:cubicBezTo>
                  <a:close/>
                  <a:moveTo>
                    <a:pt x="9365" y="2676"/>
                  </a:moveTo>
                  <a:cubicBezTo>
                    <a:pt x="9358" y="2698"/>
                    <a:pt x="9352" y="2721"/>
                    <a:pt x="9345" y="2742"/>
                  </a:cubicBezTo>
                  <a:cubicBezTo>
                    <a:pt x="9305" y="2872"/>
                    <a:pt x="9267" y="3000"/>
                    <a:pt x="9224" y="3128"/>
                  </a:cubicBezTo>
                  <a:cubicBezTo>
                    <a:pt x="9226" y="3118"/>
                    <a:pt x="9228" y="3105"/>
                    <a:pt x="9230" y="3094"/>
                  </a:cubicBezTo>
                  <a:cubicBezTo>
                    <a:pt x="9252" y="3007"/>
                    <a:pt x="9271" y="2917"/>
                    <a:pt x="9292" y="2830"/>
                  </a:cubicBezTo>
                  <a:cubicBezTo>
                    <a:pt x="9311" y="2777"/>
                    <a:pt x="9335" y="2725"/>
                    <a:pt x="9365" y="2676"/>
                  </a:cubicBezTo>
                  <a:close/>
                  <a:moveTo>
                    <a:pt x="3498" y="3810"/>
                  </a:moveTo>
                  <a:cubicBezTo>
                    <a:pt x="3498" y="3812"/>
                    <a:pt x="3502" y="3819"/>
                    <a:pt x="3502" y="3821"/>
                  </a:cubicBezTo>
                  <a:lnTo>
                    <a:pt x="3493" y="3821"/>
                  </a:lnTo>
                  <a:cubicBezTo>
                    <a:pt x="3495" y="3819"/>
                    <a:pt x="3498" y="3812"/>
                    <a:pt x="3498" y="3810"/>
                  </a:cubicBezTo>
                  <a:close/>
                  <a:moveTo>
                    <a:pt x="614" y="4221"/>
                  </a:moveTo>
                  <a:lnTo>
                    <a:pt x="614" y="4221"/>
                  </a:lnTo>
                  <a:cubicBezTo>
                    <a:pt x="608" y="4339"/>
                    <a:pt x="608" y="4458"/>
                    <a:pt x="610" y="4575"/>
                  </a:cubicBezTo>
                  <a:cubicBezTo>
                    <a:pt x="597" y="4458"/>
                    <a:pt x="599" y="4339"/>
                    <a:pt x="614" y="4221"/>
                  </a:cubicBezTo>
                  <a:close/>
                  <a:moveTo>
                    <a:pt x="2036" y="8484"/>
                  </a:moveTo>
                  <a:cubicBezTo>
                    <a:pt x="2138" y="8731"/>
                    <a:pt x="2240" y="8976"/>
                    <a:pt x="2342" y="9221"/>
                  </a:cubicBezTo>
                  <a:cubicBezTo>
                    <a:pt x="2323" y="9202"/>
                    <a:pt x="2308" y="9179"/>
                    <a:pt x="2291" y="9155"/>
                  </a:cubicBezTo>
                  <a:cubicBezTo>
                    <a:pt x="2287" y="9144"/>
                    <a:pt x="2278" y="9136"/>
                    <a:pt x="2270" y="9130"/>
                  </a:cubicBezTo>
                  <a:lnTo>
                    <a:pt x="2036" y="8484"/>
                  </a:lnTo>
                  <a:close/>
                  <a:moveTo>
                    <a:pt x="8592" y="1"/>
                  </a:moveTo>
                  <a:cubicBezTo>
                    <a:pt x="8576" y="1"/>
                    <a:pt x="8558" y="6"/>
                    <a:pt x="8544" y="17"/>
                  </a:cubicBezTo>
                  <a:cubicBezTo>
                    <a:pt x="8512" y="19"/>
                    <a:pt x="8480" y="25"/>
                    <a:pt x="8448" y="32"/>
                  </a:cubicBezTo>
                  <a:cubicBezTo>
                    <a:pt x="8139" y="100"/>
                    <a:pt x="7909" y="304"/>
                    <a:pt x="7753" y="573"/>
                  </a:cubicBezTo>
                  <a:cubicBezTo>
                    <a:pt x="7589" y="850"/>
                    <a:pt x="7508" y="1176"/>
                    <a:pt x="7447" y="1489"/>
                  </a:cubicBezTo>
                  <a:cubicBezTo>
                    <a:pt x="7381" y="1841"/>
                    <a:pt x="7353" y="2199"/>
                    <a:pt x="7370" y="2555"/>
                  </a:cubicBezTo>
                  <a:cubicBezTo>
                    <a:pt x="7372" y="2642"/>
                    <a:pt x="7381" y="2728"/>
                    <a:pt x="7387" y="2813"/>
                  </a:cubicBezTo>
                  <a:lnTo>
                    <a:pt x="7387" y="2817"/>
                  </a:lnTo>
                  <a:cubicBezTo>
                    <a:pt x="7310" y="2828"/>
                    <a:pt x="7233" y="2834"/>
                    <a:pt x="7157" y="2843"/>
                  </a:cubicBezTo>
                  <a:cubicBezTo>
                    <a:pt x="6883" y="2869"/>
                    <a:pt x="6610" y="2883"/>
                    <a:pt x="6336" y="2883"/>
                  </a:cubicBezTo>
                  <a:cubicBezTo>
                    <a:pt x="6282" y="2883"/>
                    <a:pt x="6227" y="2882"/>
                    <a:pt x="6172" y="2881"/>
                  </a:cubicBezTo>
                  <a:cubicBezTo>
                    <a:pt x="6219" y="2308"/>
                    <a:pt x="6251" y="1732"/>
                    <a:pt x="6266" y="1157"/>
                  </a:cubicBezTo>
                  <a:cubicBezTo>
                    <a:pt x="6272" y="914"/>
                    <a:pt x="6300" y="648"/>
                    <a:pt x="6161" y="434"/>
                  </a:cubicBezTo>
                  <a:cubicBezTo>
                    <a:pt x="6029" y="223"/>
                    <a:pt x="5769" y="147"/>
                    <a:pt x="5537" y="128"/>
                  </a:cubicBezTo>
                  <a:cubicBezTo>
                    <a:pt x="5460" y="120"/>
                    <a:pt x="5381" y="117"/>
                    <a:pt x="5302" y="117"/>
                  </a:cubicBezTo>
                  <a:cubicBezTo>
                    <a:pt x="5144" y="117"/>
                    <a:pt x="4984" y="130"/>
                    <a:pt x="4830" y="147"/>
                  </a:cubicBezTo>
                  <a:cubicBezTo>
                    <a:pt x="4604" y="177"/>
                    <a:pt x="4371" y="238"/>
                    <a:pt x="4190" y="383"/>
                  </a:cubicBezTo>
                  <a:cubicBezTo>
                    <a:pt x="3986" y="549"/>
                    <a:pt x="3873" y="792"/>
                    <a:pt x="3807" y="1040"/>
                  </a:cubicBezTo>
                  <a:cubicBezTo>
                    <a:pt x="3738" y="1293"/>
                    <a:pt x="3709" y="1562"/>
                    <a:pt x="3687" y="1822"/>
                  </a:cubicBezTo>
                  <a:cubicBezTo>
                    <a:pt x="3636" y="2425"/>
                    <a:pt x="3672" y="3034"/>
                    <a:pt x="3792" y="3627"/>
                  </a:cubicBezTo>
                  <a:cubicBezTo>
                    <a:pt x="3794" y="3644"/>
                    <a:pt x="3804" y="3661"/>
                    <a:pt x="3815" y="3672"/>
                  </a:cubicBezTo>
                  <a:cubicBezTo>
                    <a:pt x="3796" y="3823"/>
                    <a:pt x="3779" y="3979"/>
                    <a:pt x="3762" y="4132"/>
                  </a:cubicBezTo>
                  <a:lnTo>
                    <a:pt x="3677" y="3895"/>
                  </a:lnTo>
                  <a:lnTo>
                    <a:pt x="3677" y="3874"/>
                  </a:lnTo>
                  <a:cubicBezTo>
                    <a:pt x="3610" y="3480"/>
                    <a:pt x="3314" y="3201"/>
                    <a:pt x="3014" y="2966"/>
                  </a:cubicBezTo>
                  <a:cubicBezTo>
                    <a:pt x="2688" y="2713"/>
                    <a:pt x="2355" y="2470"/>
                    <a:pt x="2027" y="2225"/>
                  </a:cubicBezTo>
                  <a:cubicBezTo>
                    <a:pt x="2027" y="2216"/>
                    <a:pt x="2025" y="2210"/>
                    <a:pt x="2023" y="2201"/>
                  </a:cubicBezTo>
                  <a:lnTo>
                    <a:pt x="1773" y="1519"/>
                  </a:lnTo>
                  <a:cubicBezTo>
                    <a:pt x="1771" y="1513"/>
                    <a:pt x="1771" y="1511"/>
                    <a:pt x="1769" y="1506"/>
                  </a:cubicBezTo>
                  <a:cubicBezTo>
                    <a:pt x="1937" y="1406"/>
                    <a:pt x="2016" y="1197"/>
                    <a:pt x="1948" y="1008"/>
                  </a:cubicBezTo>
                  <a:cubicBezTo>
                    <a:pt x="1887" y="839"/>
                    <a:pt x="1727" y="735"/>
                    <a:pt x="1559" y="735"/>
                  </a:cubicBezTo>
                  <a:cubicBezTo>
                    <a:pt x="1512" y="735"/>
                    <a:pt x="1464" y="743"/>
                    <a:pt x="1417" y="760"/>
                  </a:cubicBezTo>
                  <a:lnTo>
                    <a:pt x="324" y="1157"/>
                  </a:lnTo>
                  <a:cubicBezTo>
                    <a:pt x="109" y="1234"/>
                    <a:pt x="0" y="1474"/>
                    <a:pt x="77" y="1688"/>
                  </a:cubicBezTo>
                  <a:cubicBezTo>
                    <a:pt x="140" y="1855"/>
                    <a:pt x="299" y="1960"/>
                    <a:pt x="472" y="1960"/>
                  </a:cubicBezTo>
                  <a:cubicBezTo>
                    <a:pt x="491" y="1960"/>
                    <a:pt x="510" y="1959"/>
                    <a:pt x="529" y="1956"/>
                  </a:cubicBezTo>
                  <a:cubicBezTo>
                    <a:pt x="529" y="1960"/>
                    <a:pt x="531" y="1967"/>
                    <a:pt x="531" y="1969"/>
                  </a:cubicBezTo>
                  <a:lnTo>
                    <a:pt x="778" y="2651"/>
                  </a:lnTo>
                  <a:cubicBezTo>
                    <a:pt x="780" y="2659"/>
                    <a:pt x="787" y="2668"/>
                    <a:pt x="791" y="2672"/>
                  </a:cubicBezTo>
                  <a:cubicBezTo>
                    <a:pt x="697" y="3073"/>
                    <a:pt x="599" y="3471"/>
                    <a:pt x="514" y="3874"/>
                  </a:cubicBezTo>
                  <a:cubicBezTo>
                    <a:pt x="435" y="4247"/>
                    <a:pt x="388" y="4652"/>
                    <a:pt x="591" y="4995"/>
                  </a:cubicBezTo>
                  <a:cubicBezTo>
                    <a:pt x="597" y="5004"/>
                    <a:pt x="599" y="5008"/>
                    <a:pt x="606" y="5014"/>
                  </a:cubicBezTo>
                  <a:lnTo>
                    <a:pt x="2129" y="9191"/>
                  </a:lnTo>
                  <a:cubicBezTo>
                    <a:pt x="2136" y="9211"/>
                    <a:pt x="2146" y="9223"/>
                    <a:pt x="2161" y="9232"/>
                  </a:cubicBezTo>
                  <a:cubicBezTo>
                    <a:pt x="2163" y="9234"/>
                    <a:pt x="2163" y="9236"/>
                    <a:pt x="2166" y="9243"/>
                  </a:cubicBezTo>
                  <a:cubicBezTo>
                    <a:pt x="2317" y="9486"/>
                    <a:pt x="2597" y="9635"/>
                    <a:pt x="2884" y="9635"/>
                  </a:cubicBezTo>
                  <a:cubicBezTo>
                    <a:pt x="2903" y="9635"/>
                    <a:pt x="2922" y="9634"/>
                    <a:pt x="2941" y="9633"/>
                  </a:cubicBezTo>
                  <a:cubicBezTo>
                    <a:pt x="2963" y="9630"/>
                    <a:pt x="2980" y="9622"/>
                    <a:pt x="2992" y="9611"/>
                  </a:cubicBezTo>
                  <a:lnTo>
                    <a:pt x="4819" y="8946"/>
                  </a:lnTo>
                  <a:cubicBezTo>
                    <a:pt x="4822" y="8947"/>
                    <a:pt x="4824" y="8947"/>
                    <a:pt x="4827" y="8947"/>
                  </a:cubicBezTo>
                  <a:cubicBezTo>
                    <a:pt x="4841" y="8947"/>
                    <a:pt x="4856" y="8942"/>
                    <a:pt x="4870" y="8929"/>
                  </a:cubicBezTo>
                  <a:cubicBezTo>
                    <a:pt x="4908" y="8902"/>
                    <a:pt x="4945" y="8870"/>
                    <a:pt x="4977" y="8838"/>
                  </a:cubicBezTo>
                  <a:cubicBezTo>
                    <a:pt x="5107" y="8961"/>
                    <a:pt x="5254" y="9066"/>
                    <a:pt x="5413" y="9149"/>
                  </a:cubicBezTo>
                  <a:cubicBezTo>
                    <a:pt x="5677" y="9284"/>
                    <a:pt x="5972" y="9351"/>
                    <a:pt x="6268" y="9351"/>
                  </a:cubicBezTo>
                  <a:cubicBezTo>
                    <a:pt x="6533" y="9351"/>
                    <a:pt x="6798" y="9297"/>
                    <a:pt x="7040" y="9189"/>
                  </a:cubicBezTo>
                  <a:cubicBezTo>
                    <a:pt x="7076" y="9172"/>
                    <a:pt x="7089" y="9138"/>
                    <a:pt x="7086" y="9106"/>
                  </a:cubicBezTo>
                  <a:lnTo>
                    <a:pt x="7086" y="9106"/>
                  </a:lnTo>
                  <a:cubicBezTo>
                    <a:pt x="7450" y="9203"/>
                    <a:pt x="7834" y="9269"/>
                    <a:pt x="8213" y="9269"/>
                  </a:cubicBezTo>
                  <a:cubicBezTo>
                    <a:pt x="8602" y="9269"/>
                    <a:pt x="8985" y="9199"/>
                    <a:pt x="9335" y="9019"/>
                  </a:cubicBezTo>
                  <a:cubicBezTo>
                    <a:pt x="10196" y="8571"/>
                    <a:pt x="10594" y="7550"/>
                    <a:pt x="10407" y="6621"/>
                  </a:cubicBezTo>
                  <a:cubicBezTo>
                    <a:pt x="10296" y="6118"/>
                    <a:pt x="10044" y="5645"/>
                    <a:pt x="9695" y="5261"/>
                  </a:cubicBezTo>
                  <a:lnTo>
                    <a:pt x="9682" y="5249"/>
                  </a:lnTo>
                  <a:cubicBezTo>
                    <a:pt x="9727" y="4773"/>
                    <a:pt x="9546" y="4292"/>
                    <a:pt x="9390" y="3846"/>
                  </a:cubicBezTo>
                  <a:cubicBezTo>
                    <a:pt x="9335" y="3684"/>
                    <a:pt x="9279" y="3535"/>
                    <a:pt x="9320" y="3365"/>
                  </a:cubicBezTo>
                  <a:cubicBezTo>
                    <a:pt x="9356" y="3205"/>
                    <a:pt x="9418" y="3047"/>
                    <a:pt x="9465" y="2892"/>
                  </a:cubicBezTo>
                  <a:cubicBezTo>
                    <a:pt x="9565" y="2574"/>
                    <a:pt x="9654" y="2257"/>
                    <a:pt x="9716" y="1933"/>
                  </a:cubicBezTo>
                  <a:cubicBezTo>
                    <a:pt x="9778" y="1613"/>
                    <a:pt x="9810" y="1287"/>
                    <a:pt x="9784" y="963"/>
                  </a:cubicBezTo>
                  <a:cubicBezTo>
                    <a:pt x="9763" y="658"/>
                    <a:pt x="9725" y="264"/>
                    <a:pt x="9412" y="121"/>
                  </a:cubicBezTo>
                  <a:cubicBezTo>
                    <a:pt x="9260" y="51"/>
                    <a:pt x="9081" y="32"/>
                    <a:pt x="8917" y="17"/>
                  </a:cubicBezTo>
                  <a:cubicBezTo>
                    <a:pt x="8852" y="9"/>
                    <a:pt x="8785" y="6"/>
                    <a:pt x="8717" y="6"/>
                  </a:cubicBezTo>
                  <a:cubicBezTo>
                    <a:pt x="8686" y="6"/>
                    <a:pt x="8655" y="7"/>
                    <a:pt x="8623" y="8"/>
                  </a:cubicBezTo>
                  <a:cubicBezTo>
                    <a:pt x="8614" y="3"/>
                    <a:pt x="8603" y="1"/>
                    <a:pt x="8592" y="1"/>
                  </a:cubicBezTo>
                  <a:close/>
                </a:path>
              </a:pathLst>
            </a:custGeom>
            <a:solidFill>
              <a:srgbClr val="274263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6"/>
            <p:cNvSpPr/>
            <p:nvPr/>
          </p:nvSpPr>
          <p:spPr>
            <a:xfrm>
              <a:off x="1727775" y="3098675"/>
              <a:ext cx="168550" cy="227525"/>
            </a:xfrm>
            <a:custGeom>
              <a:avLst/>
              <a:gdLst/>
              <a:ahLst/>
              <a:cxnLst/>
              <a:rect l="l" t="t" r="r" b="b"/>
              <a:pathLst>
                <a:path w="6742" h="9101" extrusionOk="0">
                  <a:moveTo>
                    <a:pt x="5033" y="1"/>
                  </a:moveTo>
                  <a:cubicBezTo>
                    <a:pt x="4696" y="1"/>
                    <a:pt x="4361" y="69"/>
                    <a:pt x="4135" y="341"/>
                  </a:cubicBezTo>
                  <a:cubicBezTo>
                    <a:pt x="3971" y="544"/>
                    <a:pt x="3916" y="808"/>
                    <a:pt x="3884" y="1057"/>
                  </a:cubicBezTo>
                  <a:cubicBezTo>
                    <a:pt x="3847" y="1324"/>
                    <a:pt x="3826" y="1592"/>
                    <a:pt x="3813" y="1863"/>
                  </a:cubicBezTo>
                  <a:cubicBezTo>
                    <a:pt x="3801" y="2153"/>
                    <a:pt x="3798" y="2445"/>
                    <a:pt x="3809" y="2739"/>
                  </a:cubicBezTo>
                  <a:cubicBezTo>
                    <a:pt x="3521" y="2782"/>
                    <a:pt x="3227" y="2803"/>
                    <a:pt x="2937" y="2805"/>
                  </a:cubicBezTo>
                  <a:cubicBezTo>
                    <a:pt x="2920" y="2805"/>
                    <a:pt x="2902" y="2805"/>
                    <a:pt x="2884" y="2805"/>
                  </a:cubicBezTo>
                  <a:cubicBezTo>
                    <a:pt x="2694" y="2805"/>
                    <a:pt x="2507" y="2795"/>
                    <a:pt x="2319" y="2779"/>
                  </a:cubicBezTo>
                  <a:cubicBezTo>
                    <a:pt x="2345" y="2317"/>
                    <a:pt x="2371" y="1859"/>
                    <a:pt x="2396" y="1398"/>
                  </a:cubicBezTo>
                  <a:cubicBezTo>
                    <a:pt x="2407" y="1205"/>
                    <a:pt x="2417" y="1006"/>
                    <a:pt x="2428" y="812"/>
                  </a:cubicBezTo>
                  <a:cubicBezTo>
                    <a:pt x="2437" y="661"/>
                    <a:pt x="2458" y="499"/>
                    <a:pt x="2402" y="352"/>
                  </a:cubicBezTo>
                  <a:cubicBezTo>
                    <a:pt x="2341" y="197"/>
                    <a:pt x="2194" y="120"/>
                    <a:pt x="2036" y="94"/>
                  </a:cubicBezTo>
                  <a:cubicBezTo>
                    <a:pt x="1882" y="67"/>
                    <a:pt x="1720" y="64"/>
                    <a:pt x="1565" y="64"/>
                  </a:cubicBezTo>
                  <a:cubicBezTo>
                    <a:pt x="1557" y="64"/>
                    <a:pt x="1549" y="64"/>
                    <a:pt x="1541" y="64"/>
                  </a:cubicBezTo>
                  <a:cubicBezTo>
                    <a:pt x="1252" y="64"/>
                    <a:pt x="953" y="103"/>
                    <a:pt x="708" y="265"/>
                  </a:cubicBezTo>
                  <a:cubicBezTo>
                    <a:pt x="438" y="437"/>
                    <a:pt x="273" y="734"/>
                    <a:pt x="180" y="1032"/>
                  </a:cubicBezTo>
                  <a:cubicBezTo>
                    <a:pt x="1" y="1614"/>
                    <a:pt x="50" y="2238"/>
                    <a:pt x="114" y="2835"/>
                  </a:cubicBezTo>
                  <a:cubicBezTo>
                    <a:pt x="148" y="3148"/>
                    <a:pt x="188" y="3468"/>
                    <a:pt x="207" y="3785"/>
                  </a:cubicBezTo>
                  <a:cubicBezTo>
                    <a:pt x="158" y="3990"/>
                    <a:pt x="139" y="4201"/>
                    <a:pt x="122" y="4412"/>
                  </a:cubicBezTo>
                  <a:cubicBezTo>
                    <a:pt x="103" y="4612"/>
                    <a:pt x="86" y="4810"/>
                    <a:pt x="88" y="5011"/>
                  </a:cubicBezTo>
                  <a:cubicBezTo>
                    <a:pt x="92" y="5147"/>
                    <a:pt x="105" y="5279"/>
                    <a:pt x="129" y="5414"/>
                  </a:cubicBezTo>
                  <a:cubicBezTo>
                    <a:pt x="126" y="5510"/>
                    <a:pt x="131" y="5608"/>
                    <a:pt x="146" y="5703"/>
                  </a:cubicBezTo>
                  <a:cubicBezTo>
                    <a:pt x="199" y="6138"/>
                    <a:pt x="401" y="6530"/>
                    <a:pt x="568" y="6927"/>
                  </a:cubicBezTo>
                  <a:cubicBezTo>
                    <a:pt x="657" y="7133"/>
                    <a:pt x="725" y="7344"/>
                    <a:pt x="789" y="7564"/>
                  </a:cubicBezTo>
                  <a:cubicBezTo>
                    <a:pt x="853" y="7781"/>
                    <a:pt x="921" y="7997"/>
                    <a:pt x="1032" y="8197"/>
                  </a:cubicBezTo>
                  <a:cubicBezTo>
                    <a:pt x="1237" y="8570"/>
                    <a:pt x="1586" y="8864"/>
                    <a:pt x="1985" y="9005"/>
                  </a:cubicBezTo>
                  <a:cubicBezTo>
                    <a:pt x="2170" y="9069"/>
                    <a:pt x="2366" y="9101"/>
                    <a:pt x="2561" y="9101"/>
                  </a:cubicBezTo>
                  <a:cubicBezTo>
                    <a:pt x="2832" y="9101"/>
                    <a:pt x="3102" y="9040"/>
                    <a:pt x="3344" y="8919"/>
                  </a:cubicBezTo>
                  <a:cubicBezTo>
                    <a:pt x="3364" y="8911"/>
                    <a:pt x="3374" y="8898"/>
                    <a:pt x="3376" y="8881"/>
                  </a:cubicBezTo>
                  <a:cubicBezTo>
                    <a:pt x="3741" y="8986"/>
                    <a:pt x="4110" y="9054"/>
                    <a:pt x="4482" y="9054"/>
                  </a:cubicBezTo>
                  <a:cubicBezTo>
                    <a:pt x="4739" y="9054"/>
                    <a:pt x="4997" y="9022"/>
                    <a:pt x="5256" y="8945"/>
                  </a:cubicBezTo>
                  <a:cubicBezTo>
                    <a:pt x="5699" y="8815"/>
                    <a:pt x="6113" y="8551"/>
                    <a:pt x="6364" y="8161"/>
                  </a:cubicBezTo>
                  <a:cubicBezTo>
                    <a:pt x="6661" y="7720"/>
                    <a:pt x="6742" y="7172"/>
                    <a:pt x="6654" y="6660"/>
                  </a:cubicBezTo>
                  <a:cubicBezTo>
                    <a:pt x="6554" y="6085"/>
                    <a:pt x="6264" y="5563"/>
                    <a:pt x="5904" y="5109"/>
                  </a:cubicBezTo>
                  <a:cubicBezTo>
                    <a:pt x="5893" y="5096"/>
                    <a:pt x="5881" y="5088"/>
                    <a:pt x="5868" y="5085"/>
                  </a:cubicBezTo>
                  <a:cubicBezTo>
                    <a:pt x="5859" y="4874"/>
                    <a:pt x="5819" y="4661"/>
                    <a:pt x="5770" y="4459"/>
                  </a:cubicBezTo>
                  <a:cubicBezTo>
                    <a:pt x="5659" y="4028"/>
                    <a:pt x="5495" y="3596"/>
                    <a:pt x="5505" y="3144"/>
                  </a:cubicBezTo>
                  <a:cubicBezTo>
                    <a:pt x="5505" y="3089"/>
                    <a:pt x="5510" y="3031"/>
                    <a:pt x="5516" y="2976"/>
                  </a:cubicBezTo>
                  <a:cubicBezTo>
                    <a:pt x="5518" y="2965"/>
                    <a:pt x="5520" y="2952"/>
                    <a:pt x="5523" y="2941"/>
                  </a:cubicBezTo>
                  <a:cubicBezTo>
                    <a:pt x="5544" y="2854"/>
                    <a:pt x="5563" y="2765"/>
                    <a:pt x="5584" y="2677"/>
                  </a:cubicBezTo>
                  <a:cubicBezTo>
                    <a:pt x="5614" y="2594"/>
                    <a:pt x="5655" y="2515"/>
                    <a:pt x="5704" y="2443"/>
                  </a:cubicBezTo>
                  <a:cubicBezTo>
                    <a:pt x="5733" y="2400"/>
                    <a:pt x="5704" y="2353"/>
                    <a:pt x="5667" y="2338"/>
                  </a:cubicBezTo>
                  <a:cubicBezTo>
                    <a:pt x="5785" y="1855"/>
                    <a:pt x="5902" y="1364"/>
                    <a:pt x="5957" y="868"/>
                  </a:cubicBezTo>
                  <a:cubicBezTo>
                    <a:pt x="5979" y="687"/>
                    <a:pt x="5985" y="493"/>
                    <a:pt x="5902" y="324"/>
                  </a:cubicBezTo>
                  <a:cubicBezTo>
                    <a:pt x="5827" y="171"/>
                    <a:pt x="5689" y="43"/>
                    <a:pt x="5510" y="26"/>
                  </a:cubicBezTo>
                  <a:cubicBezTo>
                    <a:pt x="5499" y="26"/>
                    <a:pt x="5491" y="26"/>
                    <a:pt x="5484" y="30"/>
                  </a:cubicBezTo>
                  <a:lnTo>
                    <a:pt x="5482" y="30"/>
                  </a:lnTo>
                  <a:cubicBezTo>
                    <a:pt x="5339" y="15"/>
                    <a:pt x="5186" y="1"/>
                    <a:pt x="50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6"/>
            <p:cNvSpPr/>
            <p:nvPr/>
          </p:nvSpPr>
          <p:spPr>
            <a:xfrm>
              <a:off x="1795025" y="3222600"/>
              <a:ext cx="8700" cy="12650"/>
            </a:xfrm>
            <a:custGeom>
              <a:avLst/>
              <a:gdLst/>
              <a:ahLst/>
              <a:cxnLst/>
              <a:rect l="l" t="t" r="r" b="b"/>
              <a:pathLst>
                <a:path w="348" h="506" extrusionOk="0">
                  <a:moveTo>
                    <a:pt x="138" y="0"/>
                  </a:moveTo>
                  <a:cubicBezTo>
                    <a:pt x="110" y="0"/>
                    <a:pt x="82" y="13"/>
                    <a:pt x="66" y="43"/>
                  </a:cubicBezTo>
                  <a:cubicBezTo>
                    <a:pt x="21" y="126"/>
                    <a:pt x="0" y="224"/>
                    <a:pt x="11" y="320"/>
                  </a:cubicBezTo>
                  <a:cubicBezTo>
                    <a:pt x="17" y="403"/>
                    <a:pt x="63" y="506"/>
                    <a:pt x="157" y="506"/>
                  </a:cubicBezTo>
                  <a:cubicBezTo>
                    <a:pt x="165" y="506"/>
                    <a:pt x="173" y="505"/>
                    <a:pt x="181" y="503"/>
                  </a:cubicBezTo>
                  <a:cubicBezTo>
                    <a:pt x="271" y="491"/>
                    <a:pt x="322" y="393"/>
                    <a:pt x="335" y="310"/>
                  </a:cubicBezTo>
                  <a:cubicBezTo>
                    <a:pt x="348" y="248"/>
                    <a:pt x="337" y="184"/>
                    <a:pt x="311" y="126"/>
                  </a:cubicBezTo>
                  <a:cubicBezTo>
                    <a:pt x="299" y="90"/>
                    <a:pt x="277" y="56"/>
                    <a:pt x="250" y="30"/>
                  </a:cubicBezTo>
                  <a:cubicBezTo>
                    <a:pt x="238" y="17"/>
                    <a:pt x="221" y="12"/>
                    <a:pt x="202" y="12"/>
                  </a:cubicBezTo>
                  <a:cubicBezTo>
                    <a:pt x="197" y="12"/>
                    <a:pt x="191" y="12"/>
                    <a:pt x="186" y="13"/>
                  </a:cubicBezTo>
                  <a:cubicBezTo>
                    <a:pt x="172" y="5"/>
                    <a:pt x="155" y="0"/>
                    <a:pt x="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1806900" y="3230600"/>
              <a:ext cx="23625" cy="20000"/>
            </a:xfrm>
            <a:custGeom>
              <a:avLst/>
              <a:gdLst/>
              <a:ahLst/>
              <a:cxnLst/>
              <a:rect l="l" t="t" r="r" b="b"/>
              <a:pathLst>
                <a:path w="945" h="800" extrusionOk="0">
                  <a:moveTo>
                    <a:pt x="829" y="0"/>
                  </a:moveTo>
                  <a:cubicBezTo>
                    <a:pt x="778" y="0"/>
                    <a:pt x="725" y="47"/>
                    <a:pt x="744" y="109"/>
                  </a:cubicBezTo>
                  <a:cubicBezTo>
                    <a:pt x="776" y="222"/>
                    <a:pt x="768" y="343"/>
                    <a:pt x="723" y="454"/>
                  </a:cubicBezTo>
                  <a:cubicBezTo>
                    <a:pt x="688" y="534"/>
                    <a:pt x="617" y="640"/>
                    <a:pt x="517" y="640"/>
                  </a:cubicBezTo>
                  <a:cubicBezTo>
                    <a:pt x="513" y="640"/>
                    <a:pt x="509" y="640"/>
                    <a:pt x="506" y="640"/>
                  </a:cubicBezTo>
                  <a:cubicBezTo>
                    <a:pt x="399" y="631"/>
                    <a:pt x="305" y="533"/>
                    <a:pt x="252" y="450"/>
                  </a:cubicBezTo>
                  <a:cubicBezTo>
                    <a:pt x="192" y="360"/>
                    <a:pt x="167" y="247"/>
                    <a:pt x="177" y="141"/>
                  </a:cubicBezTo>
                  <a:cubicBezTo>
                    <a:pt x="183" y="85"/>
                    <a:pt x="136" y="52"/>
                    <a:pt x="91" y="52"/>
                  </a:cubicBezTo>
                  <a:cubicBezTo>
                    <a:pt x="56" y="52"/>
                    <a:pt x="22" y="72"/>
                    <a:pt x="17" y="117"/>
                  </a:cubicBezTo>
                  <a:cubicBezTo>
                    <a:pt x="0" y="271"/>
                    <a:pt x="41" y="429"/>
                    <a:pt x="133" y="556"/>
                  </a:cubicBezTo>
                  <a:cubicBezTo>
                    <a:pt x="218" y="682"/>
                    <a:pt x="363" y="799"/>
                    <a:pt x="523" y="799"/>
                  </a:cubicBezTo>
                  <a:cubicBezTo>
                    <a:pt x="680" y="799"/>
                    <a:pt x="800" y="674"/>
                    <a:pt x="864" y="542"/>
                  </a:cubicBezTo>
                  <a:cubicBezTo>
                    <a:pt x="938" y="390"/>
                    <a:pt x="945" y="213"/>
                    <a:pt x="900" y="53"/>
                  </a:cubicBezTo>
                  <a:cubicBezTo>
                    <a:pt x="886" y="16"/>
                    <a:pt x="85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1777500" y="3187350"/>
              <a:ext cx="72675" cy="97625"/>
            </a:xfrm>
            <a:custGeom>
              <a:avLst/>
              <a:gdLst/>
              <a:ahLst/>
              <a:cxnLst/>
              <a:rect l="l" t="t" r="r" b="b"/>
              <a:pathLst>
                <a:path w="2907" h="3905" extrusionOk="0">
                  <a:moveTo>
                    <a:pt x="1668" y="164"/>
                  </a:moveTo>
                  <a:cubicBezTo>
                    <a:pt x="1789" y="164"/>
                    <a:pt x="1912" y="184"/>
                    <a:pt x="2033" y="228"/>
                  </a:cubicBezTo>
                  <a:cubicBezTo>
                    <a:pt x="2312" y="330"/>
                    <a:pt x="2555" y="537"/>
                    <a:pt x="2651" y="822"/>
                  </a:cubicBezTo>
                  <a:cubicBezTo>
                    <a:pt x="2758" y="1133"/>
                    <a:pt x="2687" y="1472"/>
                    <a:pt x="2645" y="1786"/>
                  </a:cubicBezTo>
                  <a:cubicBezTo>
                    <a:pt x="2621" y="1956"/>
                    <a:pt x="2604" y="2127"/>
                    <a:pt x="2613" y="2297"/>
                  </a:cubicBezTo>
                  <a:cubicBezTo>
                    <a:pt x="2621" y="2474"/>
                    <a:pt x="2645" y="2647"/>
                    <a:pt x="2655" y="2819"/>
                  </a:cubicBezTo>
                  <a:cubicBezTo>
                    <a:pt x="2666" y="2983"/>
                    <a:pt x="2666" y="3154"/>
                    <a:pt x="2609" y="3305"/>
                  </a:cubicBezTo>
                  <a:cubicBezTo>
                    <a:pt x="2562" y="3444"/>
                    <a:pt x="2470" y="3554"/>
                    <a:pt x="2344" y="3633"/>
                  </a:cubicBezTo>
                  <a:cubicBezTo>
                    <a:pt x="2203" y="3720"/>
                    <a:pt x="2035" y="3752"/>
                    <a:pt x="1867" y="3752"/>
                  </a:cubicBezTo>
                  <a:cubicBezTo>
                    <a:pt x="1744" y="3752"/>
                    <a:pt x="1620" y="3735"/>
                    <a:pt x="1505" y="3708"/>
                  </a:cubicBezTo>
                  <a:cubicBezTo>
                    <a:pt x="1151" y="3623"/>
                    <a:pt x="818" y="3422"/>
                    <a:pt x="552" y="3175"/>
                  </a:cubicBezTo>
                  <a:cubicBezTo>
                    <a:pt x="514" y="3139"/>
                    <a:pt x="480" y="3105"/>
                    <a:pt x="445" y="3069"/>
                  </a:cubicBezTo>
                  <a:cubicBezTo>
                    <a:pt x="450" y="3047"/>
                    <a:pt x="448" y="3026"/>
                    <a:pt x="431" y="3000"/>
                  </a:cubicBezTo>
                  <a:cubicBezTo>
                    <a:pt x="226" y="2732"/>
                    <a:pt x="179" y="2380"/>
                    <a:pt x="183" y="2050"/>
                  </a:cubicBezTo>
                  <a:cubicBezTo>
                    <a:pt x="185" y="1666"/>
                    <a:pt x="266" y="1281"/>
                    <a:pt x="452" y="944"/>
                  </a:cubicBezTo>
                  <a:cubicBezTo>
                    <a:pt x="695" y="506"/>
                    <a:pt x="1168" y="164"/>
                    <a:pt x="1668" y="164"/>
                  </a:cubicBezTo>
                  <a:close/>
                  <a:moveTo>
                    <a:pt x="1667" y="0"/>
                  </a:moveTo>
                  <a:cubicBezTo>
                    <a:pt x="1552" y="0"/>
                    <a:pt x="1437" y="15"/>
                    <a:pt x="1323" y="44"/>
                  </a:cubicBezTo>
                  <a:cubicBezTo>
                    <a:pt x="989" y="132"/>
                    <a:pt x="691" y="347"/>
                    <a:pt x="477" y="618"/>
                  </a:cubicBezTo>
                  <a:cubicBezTo>
                    <a:pt x="224" y="937"/>
                    <a:pt x="87" y="1336"/>
                    <a:pt x="43" y="1737"/>
                  </a:cubicBezTo>
                  <a:cubicBezTo>
                    <a:pt x="0" y="2105"/>
                    <a:pt x="11" y="2517"/>
                    <a:pt x="164" y="2860"/>
                  </a:cubicBezTo>
                  <a:cubicBezTo>
                    <a:pt x="183" y="2898"/>
                    <a:pt x="202" y="2934"/>
                    <a:pt x="224" y="2973"/>
                  </a:cubicBezTo>
                  <a:cubicBezTo>
                    <a:pt x="207" y="2996"/>
                    <a:pt x="205" y="3028"/>
                    <a:pt x="228" y="3058"/>
                  </a:cubicBezTo>
                  <a:cubicBezTo>
                    <a:pt x="492" y="3378"/>
                    <a:pt x="833" y="3627"/>
                    <a:pt x="1217" y="3776"/>
                  </a:cubicBezTo>
                  <a:cubicBezTo>
                    <a:pt x="1417" y="3856"/>
                    <a:pt x="1634" y="3904"/>
                    <a:pt x="1850" y="3904"/>
                  </a:cubicBezTo>
                  <a:cubicBezTo>
                    <a:pt x="1970" y="3904"/>
                    <a:pt x="2089" y="3890"/>
                    <a:pt x="2206" y="3857"/>
                  </a:cubicBezTo>
                  <a:cubicBezTo>
                    <a:pt x="2355" y="3812"/>
                    <a:pt x="2493" y="3734"/>
                    <a:pt x="2600" y="3618"/>
                  </a:cubicBezTo>
                  <a:cubicBezTo>
                    <a:pt x="2726" y="3497"/>
                    <a:pt x="2792" y="3326"/>
                    <a:pt x="2813" y="3150"/>
                  </a:cubicBezTo>
                  <a:cubicBezTo>
                    <a:pt x="2860" y="2783"/>
                    <a:pt x="2751" y="2414"/>
                    <a:pt x="2781" y="2048"/>
                  </a:cubicBezTo>
                  <a:cubicBezTo>
                    <a:pt x="2807" y="1694"/>
                    <a:pt x="2907" y="1336"/>
                    <a:pt x="2856" y="976"/>
                  </a:cubicBezTo>
                  <a:cubicBezTo>
                    <a:pt x="2805" y="631"/>
                    <a:pt x="2600" y="345"/>
                    <a:pt x="2297" y="170"/>
                  </a:cubicBezTo>
                  <a:cubicBezTo>
                    <a:pt x="2104" y="55"/>
                    <a:pt x="1887" y="0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1829550" y="3224775"/>
              <a:ext cx="9075" cy="13025"/>
            </a:xfrm>
            <a:custGeom>
              <a:avLst/>
              <a:gdLst/>
              <a:ahLst/>
              <a:cxnLst/>
              <a:rect l="l" t="t" r="r" b="b"/>
              <a:pathLst>
                <a:path w="363" h="521" extrusionOk="0">
                  <a:moveTo>
                    <a:pt x="186" y="0"/>
                  </a:moveTo>
                  <a:cubicBezTo>
                    <a:pt x="172" y="0"/>
                    <a:pt x="157" y="5"/>
                    <a:pt x="145" y="16"/>
                  </a:cubicBezTo>
                  <a:cubicBezTo>
                    <a:pt x="102" y="52"/>
                    <a:pt x="73" y="101"/>
                    <a:pt x="58" y="150"/>
                  </a:cubicBezTo>
                  <a:cubicBezTo>
                    <a:pt x="0" y="267"/>
                    <a:pt x="32" y="416"/>
                    <a:pt x="139" y="502"/>
                  </a:cubicBezTo>
                  <a:cubicBezTo>
                    <a:pt x="153" y="514"/>
                    <a:pt x="170" y="520"/>
                    <a:pt x="188" y="520"/>
                  </a:cubicBezTo>
                  <a:cubicBezTo>
                    <a:pt x="211" y="520"/>
                    <a:pt x="234" y="510"/>
                    <a:pt x="252" y="491"/>
                  </a:cubicBezTo>
                  <a:cubicBezTo>
                    <a:pt x="341" y="395"/>
                    <a:pt x="362" y="244"/>
                    <a:pt x="313" y="125"/>
                  </a:cubicBezTo>
                  <a:cubicBezTo>
                    <a:pt x="305" y="93"/>
                    <a:pt x="292" y="65"/>
                    <a:pt x="277" y="41"/>
                  </a:cubicBezTo>
                  <a:cubicBezTo>
                    <a:pt x="262" y="18"/>
                    <a:pt x="241" y="7"/>
                    <a:pt x="220" y="7"/>
                  </a:cubicBezTo>
                  <a:cubicBezTo>
                    <a:pt x="209" y="3"/>
                    <a:pt x="197" y="0"/>
                    <a:pt x="1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6"/>
            <p:cNvSpPr/>
            <p:nvPr/>
          </p:nvSpPr>
          <p:spPr>
            <a:xfrm>
              <a:off x="1795175" y="3233125"/>
              <a:ext cx="61900" cy="15725"/>
            </a:xfrm>
            <a:custGeom>
              <a:avLst/>
              <a:gdLst/>
              <a:ahLst/>
              <a:cxnLst/>
              <a:rect l="l" t="t" r="r" b="b"/>
              <a:pathLst>
                <a:path w="2476" h="629" extrusionOk="0">
                  <a:moveTo>
                    <a:pt x="91" y="1"/>
                  </a:moveTo>
                  <a:cubicBezTo>
                    <a:pt x="60" y="1"/>
                    <a:pt x="32" y="15"/>
                    <a:pt x="18" y="46"/>
                  </a:cubicBezTo>
                  <a:cubicBezTo>
                    <a:pt x="1" y="80"/>
                    <a:pt x="18" y="140"/>
                    <a:pt x="58" y="153"/>
                  </a:cubicBezTo>
                  <a:cubicBezTo>
                    <a:pt x="433" y="268"/>
                    <a:pt x="808" y="387"/>
                    <a:pt x="1183" y="494"/>
                  </a:cubicBezTo>
                  <a:cubicBezTo>
                    <a:pt x="1369" y="547"/>
                    <a:pt x="1554" y="562"/>
                    <a:pt x="1746" y="579"/>
                  </a:cubicBezTo>
                  <a:cubicBezTo>
                    <a:pt x="1946" y="594"/>
                    <a:pt x="2149" y="613"/>
                    <a:pt x="2347" y="628"/>
                  </a:cubicBezTo>
                  <a:cubicBezTo>
                    <a:pt x="2351" y="629"/>
                    <a:pt x="2355" y="629"/>
                    <a:pt x="2359" y="629"/>
                  </a:cubicBezTo>
                  <a:cubicBezTo>
                    <a:pt x="2457" y="629"/>
                    <a:pt x="2475" y="483"/>
                    <a:pt x="2375" y="473"/>
                  </a:cubicBezTo>
                  <a:cubicBezTo>
                    <a:pt x="2179" y="455"/>
                    <a:pt x="1980" y="436"/>
                    <a:pt x="1784" y="421"/>
                  </a:cubicBezTo>
                  <a:cubicBezTo>
                    <a:pt x="1597" y="406"/>
                    <a:pt x="1414" y="389"/>
                    <a:pt x="1230" y="338"/>
                  </a:cubicBezTo>
                  <a:cubicBezTo>
                    <a:pt x="859" y="238"/>
                    <a:pt x="491" y="117"/>
                    <a:pt x="124" y="6"/>
                  </a:cubicBezTo>
                  <a:cubicBezTo>
                    <a:pt x="113" y="2"/>
                    <a:pt x="102" y="1"/>
                    <a:pt x="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6"/>
            <p:cNvSpPr/>
            <p:nvPr/>
          </p:nvSpPr>
          <p:spPr>
            <a:xfrm>
              <a:off x="1724750" y="3094875"/>
              <a:ext cx="174975" cy="233825"/>
            </a:xfrm>
            <a:custGeom>
              <a:avLst/>
              <a:gdLst/>
              <a:ahLst/>
              <a:cxnLst/>
              <a:rect l="l" t="t" r="r" b="b"/>
              <a:pathLst>
                <a:path w="6999" h="9353" extrusionOk="0">
                  <a:moveTo>
                    <a:pt x="4944" y="178"/>
                  </a:moveTo>
                  <a:cubicBezTo>
                    <a:pt x="5021" y="453"/>
                    <a:pt x="5004" y="747"/>
                    <a:pt x="4959" y="1028"/>
                  </a:cubicBezTo>
                  <a:cubicBezTo>
                    <a:pt x="4904" y="1378"/>
                    <a:pt x="4819" y="1721"/>
                    <a:pt x="4714" y="2058"/>
                  </a:cubicBezTo>
                  <a:cubicBezTo>
                    <a:pt x="4653" y="2256"/>
                    <a:pt x="4586" y="2452"/>
                    <a:pt x="4512" y="2646"/>
                  </a:cubicBezTo>
                  <a:cubicBezTo>
                    <a:pt x="4499" y="2650"/>
                    <a:pt x="4488" y="2659"/>
                    <a:pt x="4480" y="2669"/>
                  </a:cubicBezTo>
                  <a:cubicBezTo>
                    <a:pt x="4446" y="2725"/>
                    <a:pt x="4361" y="2729"/>
                    <a:pt x="4299" y="2740"/>
                  </a:cubicBezTo>
                  <a:lnTo>
                    <a:pt x="4066" y="2778"/>
                  </a:lnTo>
                  <a:lnTo>
                    <a:pt x="3964" y="2795"/>
                  </a:lnTo>
                  <a:cubicBezTo>
                    <a:pt x="3926" y="2463"/>
                    <a:pt x="3932" y="2124"/>
                    <a:pt x="3975" y="1787"/>
                  </a:cubicBezTo>
                  <a:cubicBezTo>
                    <a:pt x="4015" y="1476"/>
                    <a:pt x="4081" y="1158"/>
                    <a:pt x="4201" y="866"/>
                  </a:cubicBezTo>
                  <a:cubicBezTo>
                    <a:pt x="4305" y="613"/>
                    <a:pt x="4465" y="357"/>
                    <a:pt x="4723" y="242"/>
                  </a:cubicBezTo>
                  <a:cubicBezTo>
                    <a:pt x="4791" y="210"/>
                    <a:pt x="4868" y="189"/>
                    <a:pt x="4944" y="178"/>
                  </a:cubicBezTo>
                  <a:close/>
                  <a:moveTo>
                    <a:pt x="5128" y="159"/>
                  </a:moveTo>
                  <a:cubicBezTo>
                    <a:pt x="5287" y="159"/>
                    <a:pt x="5450" y="181"/>
                    <a:pt x="5597" y="212"/>
                  </a:cubicBezTo>
                  <a:cubicBezTo>
                    <a:pt x="5680" y="229"/>
                    <a:pt x="5765" y="253"/>
                    <a:pt x="5831" y="306"/>
                  </a:cubicBezTo>
                  <a:cubicBezTo>
                    <a:pt x="5891" y="351"/>
                    <a:pt x="5925" y="410"/>
                    <a:pt x="5950" y="479"/>
                  </a:cubicBezTo>
                  <a:cubicBezTo>
                    <a:pt x="6004" y="617"/>
                    <a:pt x="6021" y="773"/>
                    <a:pt x="6034" y="915"/>
                  </a:cubicBezTo>
                  <a:cubicBezTo>
                    <a:pt x="6061" y="1222"/>
                    <a:pt x="6036" y="1531"/>
                    <a:pt x="5982" y="1836"/>
                  </a:cubicBezTo>
                  <a:cubicBezTo>
                    <a:pt x="5929" y="2141"/>
                    <a:pt x="5848" y="2439"/>
                    <a:pt x="5756" y="2738"/>
                  </a:cubicBezTo>
                  <a:cubicBezTo>
                    <a:pt x="5712" y="2887"/>
                    <a:pt x="5663" y="3034"/>
                    <a:pt x="5618" y="3183"/>
                  </a:cubicBezTo>
                  <a:cubicBezTo>
                    <a:pt x="5590" y="3266"/>
                    <a:pt x="5565" y="3349"/>
                    <a:pt x="5556" y="3434"/>
                  </a:cubicBezTo>
                  <a:cubicBezTo>
                    <a:pt x="5550" y="3515"/>
                    <a:pt x="5558" y="3596"/>
                    <a:pt x="5577" y="3675"/>
                  </a:cubicBezTo>
                  <a:cubicBezTo>
                    <a:pt x="5616" y="3822"/>
                    <a:pt x="5673" y="3963"/>
                    <a:pt x="5722" y="4106"/>
                  </a:cubicBezTo>
                  <a:cubicBezTo>
                    <a:pt x="5769" y="4244"/>
                    <a:pt x="5816" y="4383"/>
                    <a:pt x="5854" y="4526"/>
                  </a:cubicBezTo>
                  <a:cubicBezTo>
                    <a:pt x="5929" y="4798"/>
                    <a:pt x="5972" y="5086"/>
                    <a:pt x="5916" y="5363"/>
                  </a:cubicBezTo>
                  <a:cubicBezTo>
                    <a:pt x="5904" y="5429"/>
                    <a:pt x="5882" y="5495"/>
                    <a:pt x="5857" y="5559"/>
                  </a:cubicBezTo>
                  <a:cubicBezTo>
                    <a:pt x="5833" y="5622"/>
                    <a:pt x="5887" y="5671"/>
                    <a:pt x="5938" y="5671"/>
                  </a:cubicBezTo>
                  <a:cubicBezTo>
                    <a:pt x="5965" y="5671"/>
                    <a:pt x="5991" y="5657"/>
                    <a:pt x="6004" y="5623"/>
                  </a:cubicBezTo>
                  <a:cubicBezTo>
                    <a:pt x="6029" y="5566"/>
                    <a:pt x="6046" y="5506"/>
                    <a:pt x="6059" y="5451"/>
                  </a:cubicBezTo>
                  <a:cubicBezTo>
                    <a:pt x="6598" y="6090"/>
                    <a:pt x="6867" y="6972"/>
                    <a:pt x="6590" y="7784"/>
                  </a:cubicBezTo>
                  <a:cubicBezTo>
                    <a:pt x="6441" y="8204"/>
                    <a:pt x="6168" y="8581"/>
                    <a:pt x="5784" y="8816"/>
                  </a:cubicBezTo>
                  <a:cubicBezTo>
                    <a:pt x="5435" y="9029"/>
                    <a:pt x="5023" y="9112"/>
                    <a:pt x="4618" y="9114"/>
                  </a:cubicBezTo>
                  <a:cubicBezTo>
                    <a:pt x="4614" y="9114"/>
                    <a:pt x="4609" y="9114"/>
                    <a:pt x="4604" y="9114"/>
                  </a:cubicBezTo>
                  <a:cubicBezTo>
                    <a:pt x="4144" y="9114"/>
                    <a:pt x="3683" y="9014"/>
                    <a:pt x="3248" y="8873"/>
                  </a:cubicBezTo>
                  <a:cubicBezTo>
                    <a:pt x="3238" y="8870"/>
                    <a:pt x="3226" y="8868"/>
                    <a:pt x="3215" y="8868"/>
                  </a:cubicBezTo>
                  <a:cubicBezTo>
                    <a:pt x="3184" y="8868"/>
                    <a:pt x="3154" y="8882"/>
                    <a:pt x="3142" y="8914"/>
                  </a:cubicBezTo>
                  <a:cubicBezTo>
                    <a:pt x="3124" y="8950"/>
                    <a:pt x="3142" y="9007"/>
                    <a:pt x="3180" y="9020"/>
                  </a:cubicBezTo>
                  <a:cubicBezTo>
                    <a:pt x="3231" y="9037"/>
                    <a:pt x="3280" y="9052"/>
                    <a:pt x="3329" y="9065"/>
                  </a:cubicBezTo>
                  <a:cubicBezTo>
                    <a:pt x="3118" y="9151"/>
                    <a:pt x="2891" y="9194"/>
                    <a:pt x="2664" y="9194"/>
                  </a:cubicBezTo>
                  <a:cubicBezTo>
                    <a:pt x="2438" y="9194"/>
                    <a:pt x="2213" y="9151"/>
                    <a:pt x="2003" y="9063"/>
                  </a:cubicBezTo>
                  <a:cubicBezTo>
                    <a:pt x="1577" y="8884"/>
                    <a:pt x="1236" y="8528"/>
                    <a:pt x="1068" y="8097"/>
                  </a:cubicBezTo>
                  <a:cubicBezTo>
                    <a:pt x="1025" y="7991"/>
                    <a:pt x="993" y="7882"/>
                    <a:pt x="974" y="7771"/>
                  </a:cubicBezTo>
                  <a:cubicBezTo>
                    <a:pt x="953" y="7641"/>
                    <a:pt x="942" y="7507"/>
                    <a:pt x="921" y="7377"/>
                  </a:cubicBezTo>
                  <a:cubicBezTo>
                    <a:pt x="878" y="7111"/>
                    <a:pt x="759" y="6878"/>
                    <a:pt x="640" y="6638"/>
                  </a:cubicBezTo>
                  <a:cubicBezTo>
                    <a:pt x="531" y="6422"/>
                    <a:pt x="439" y="6203"/>
                    <a:pt x="384" y="5964"/>
                  </a:cubicBezTo>
                  <a:cubicBezTo>
                    <a:pt x="328" y="5732"/>
                    <a:pt x="299" y="5493"/>
                    <a:pt x="288" y="5257"/>
                  </a:cubicBezTo>
                  <a:cubicBezTo>
                    <a:pt x="260" y="4709"/>
                    <a:pt x="328" y="4163"/>
                    <a:pt x="397" y="3622"/>
                  </a:cubicBezTo>
                  <a:cubicBezTo>
                    <a:pt x="403" y="3584"/>
                    <a:pt x="382" y="3556"/>
                    <a:pt x="352" y="3543"/>
                  </a:cubicBezTo>
                  <a:cubicBezTo>
                    <a:pt x="260" y="3066"/>
                    <a:pt x="224" y="2582"/>
                    <a:pt x="245" y="2096"/>
                  </a:cubicBezTo>
                  <a:cubicBezTo>
                    <a:pt x="256" y="1847"/>
                    <a:pt x="281" y="1595"/>
                    <a:pt x="322" y="1348"/>
                  </a:cubicBezTo>
                  <a:cubicBezTo>
                    <a:pt x="360" y="1114"/>
                    <a:pt x="416" y="869"/>
                    <a:pt x="554" y="670"/>
                  </a:cubicBezTo>
                  <a:cubicBezTo>
                    <a:pt x="718" y="436"/>
                    <a:pt x="974" y="344"/>
                    <a:pt x="1247" y="304"/>
                  </a:cubicBezTo>
                  <a:cubicBezTo>
                    <a:pt x="1249" y="334"/>
                    <a:pt x="1268" y="357"/>
                    <a:pt x="1294" y="372"/>
                  </a:cubicBezTo>
                  <a:cubicBezTo>
                    <a:pt x="1428" y="453"/>
                    <a:pt x="1460" y="628"/>
                    <a:pt x="1475" y="770"/>
                  </a:cubicBezTo>
                  <a:cubicBezTo>
                    <a:pt x="1496" y="964"/>
                    <a:pt x="1496" y="1165"/>
                    <a:pt x="1501" y="1361"/>
                  </a:cubicBezTo>
                  <a:cubicBezTo>
                    <a:pt x="1501" y="1768"/>
                    <a:pt x="1471" y="2179"/>
                    <a:pt x="1415" y="2584"/>
                  </a:cubicBezTo>
                  <a:cubicBezTo>
                    <a:pt x="1383" y="2801"/>
                    <a:pt x="1345" y="3019"/>
                    <a:pt x="1298" y="3234"/>
                  </a:cubicBezTo>
                  <a:cubicBezTo>
                    <a:pt x="1074" y="3296"/>
                    <a:pt x="853" y="3353"/>
                    <a:pt x="629" y="3415"/>
                  </a:cubicBezTo>
                  <a:cubicBezTo>
                    <a:pt x="586" y="3426"/>
                    <a:pt x="569" y="3481"/>
                    <a:pt x="584" y="3520"/>
                  </a:cubicBezTo>
                  <a:cubicBezTo>
                    <a:pt x="596" y="3554"/>
                    <a:pt x="624" y="3568"/>
                    <a:pt x="657" y="3568"/>
                  </a:cubicBezTo>
                  <a:cubicBezTo>
                    <a:pt x="666" y="3568"/>
                    <a:pt x="676" y="3567"/>
                    <a:pt x="686" y="3564"/>
                  </a:cubicBezTo>
                  <a:cubicBezTo>
                    <a:pt x="917" y="3503"/>
                    <a:pt x="1142" y="3441"/>
                    <a:pt x="1373" y="3381"/>
                  </a:cubicBezTo>
                  <a:cubicBezTo>
                    <a:pt x="1390" y="3375"/>
                    <a:pt x="1405" y="3364"/>
                    <a:pt x="1411" y="3349"/>
                  </a:cubicBezTo>
                  <a:cubicBezTo>
                    <a:pt x="1430" y="3339"/>
                    <a:pt x="1443" y="3321"/>
                    <a:pt x="1449" y="3296"/>
                  </a:cubicBezTo>
                  <a:cubicBezTo>
                    <a:pt x="1545" y="2865"/>
                    <a:pt x="1609" y="2433"/>
                    <a:pt x="1639" y="1996"/>
                  </a:cubicBezTo>
                  <a:cubicBezTo>
                    <a:pt x="1654" y="1779"/>
                    <a:pt x="1660" y="1563"/>
                    <a:pt x="1660" y="1346"/>
                  </a:cubicBezTo>
                  <a:cubicBezTo>
                    <a:pt x="1660" y="1143"/>
                    <a:pt x="1660" y="932"/>
                    <a:pt x="1633" y="730"/>
                  </a:cubicBezTo>
                  <a:cubicBezTo>
                    <a:pt x="1611" y="562"/>
                    <a:pt x="1560" y="400"/>
                    <a:pt x="1439" y="287"/>
                  </a:cubicBezTo>
                  <a:cubicBezTo>
                    <a:pt x="1543" y="282"/>
                    <a:pt x="1643" y="280"/>
                    <a:pt x="1739" y="280"/>
                  </a:cubicBezTo>
                  <a:cubicBezTo>
                    <a:pt x="1757" y="280"/>
                    <a:pt x="1775" y="280"/>
                    <a:pt x="1793" y="280"/>
                  </a:cubicBezTo>
                  <a:cubicBezTo>
                    <a:pt x="1991" y="280"/>
                    <a:pt x="2214" y="305"/>
                    <a:pt x="2368" y="436"/>
                  </a:cubicBezTo>
                  <a:cubicBezTo>
                    <a:pt x="2545" y="585"/>
                    <a:pt x="2530" y="834"/>
                    <a:pt x="2526" y="1041"/>
                  </a:cubicBezTo>
                  <a:cubicBezTo>
                    <a:pt x="2513" y="1666"/>
                    <a:pt x="2477" y="2286"/>
                    <a:pt x="2428" y="2906"/>
                  </a:cubicBezTo>
                  <a:cubicBezTo>
                    <a:pt x="2421" y="2959"/>
                    <a:pt x="2462" y="2989"/>
                    <a:pt x="2502" y="2993"/>
                  </a:cubicBezTo>
                  <a:cubicBezTo>
                    <a:pt x="2513" y="3019"/>
                    <a:pt x="2534" y="3036"/>
                    <a:pt x="2560" y="3040"/>
                  </a:cubicBezTo>
                  <a:cubicBezTo>
                    <a:pt x="2619" y="3041"/>
                    <a:pt x="2678" y="3042"/>
                    <a:pt x="2737" y="3042"/>
                  </a:cubicBezTo>
                  <a:cubicBezTo>
                    <a:pt x="3035" y="3042"/>
                    <a:pt x="3332" y="3028"/>
                    <a:pt x="3627" y="3000"/>
                  </a:cubicBezTo>
                  <a:cubicBezTo>
                    <a:pt x="3804" y="2981"/>
                    <a:pt x="3979" y="2957"/>
                    <a:pt x="4154" y="2927"/>
                  </a:cubicBezTo>
                  <a:cubicBezTo>
                    <a:pt x="4239" y="2914"/>
                    <a:pt x="4324" y="2897"/>
                    <a:pt x="4410" y="2880"/>
                  </a:cubicBezTo>
                  <a:cubicBezTo>
                    <a:pt x="4484" y="2863"/>
                    <a:pt x="4561" y="2838"/>
                    <a:pt x="4603" y="2770"/>
                  </a:cubicBezTo>
                  <a:cubicBezTo>
                    <a:pt x="4606" y="2767"/>
                    <a:pt x="4606" y="2765"/>
                    <a:pt x="4608" y="2759"/>
                  </a:cubicBezTo>
                  <a:cubicBezTo>
                    <a:pt x="4627" y="2755"/>
                    <a:pt x="4646" y="2742"/>
                    <a:pt x="4657" y="2714"/>
                  </a:cubicBezTo>
                  <a:cubicBezTo>
                    <a:pt x="4793" y="2358"/>
                    <a:pt x="4906" y="1992"/>
                    <a:pt x="4998" y="1619"/>
                  </a:cubicBezTo>
                  <a:cubicBezTo>
                    <a:pt x="5081" y="1284"/>
                    <a:pt x="5155" y="937"/>
                    <a:pt x="5158" y="589"/>
                  </a:cubicBezTo>
                  <a:cubicBezTo>
                    <a:pt x="5158" y="444"/>
                    <a:pt x="5141" y="302"/>
                    <a:pt x="5106" y="159"/>
                  </a:cubicBezTo>
                  <a:cubicBezTo>
                    <a:pt x="5113" y="159"/>
                    <a:pt x="5121" y="159"/>
                    <a:pt x="5128" y="159"/>
                  </a:cubicBezTo>
                  <a:close/>
                  <a:moveTo>
                    <a:pt x="5003" y="0"/>
                  </a:moveTo>
                  <a:cubicBezTo>
                    <a:pt x="4987" y="0"/>
                    <a:pt x="4969" y="6"/>
                    <a:pt x="4955" y="16"/>
                  </a:cubicBezTo>
                  <a:cubicBezTo>
                    <a:pt x="4923" y="18"/>
                    <a:pt x="4891" y="25"/>
                    <a:pt x="4859" y="33"/>
                  </a:cubicBezTo>
                  <a:cubicBezTo>
                    <a:pt x="4550" y="99"/>
                    <a:pt x="4320" y="304"/>
                    <a:pt x="4164" y="572"/>
                  </a:cubicBezTo>
                  <a:cubicBezTo>
                    <a:pt x="4000" y="849"/>
                    <a:pt x="3919" y="1175"/>
                    <a:pt x="3858" y="1489"/>
                  </a:cubicBezTo>
                  <a:cubicBezTo>
                    <a:pt x="3792" y="1840"/>
                    <a:pt x="3764" y="2198"/>
                    <a:pt x="3781" y="2554"/>
                  </a:cubicBezTo>
                  <a:cubicBezTo>
                    <a:pt x="3783" y="2644"/>
                    <a:pt x="3792" y="2729"/>
                    <a:pt x="3798" y="2814"/>
                  </a:cubicBezTo>
                  <a:lnTo>
                    <a:pt x="3798" y="2816"/>
                  </a:lnTo>
                  <a:cubicBezTo>
                    <a:pt x="3721" y="2827"/>
                    <a:pt x="3644" y="2836"/>
                    <a:pt x="3568" y="2842"/>
                  </a:cubicBezTo>
                  <a:cubicBezTo>
                    <a:pt x="3301" y="2868"/>
                    <a:pt x="3034" y="2883"/>
                    <a:pt x="2767" y="2883"/>
                  </a:cubicBezTo>
                  <a:cubicBezTo>
                    <a:pt x="2706" y="2883"/>
                    <a:pt x="2644" y="2882"/>
                    <a:pt x="2583" y="2880"/>
                  </a:cubicBezTo>
                  <a:cubicBezTo>
                    <a:pt x="2630" y="2307"/>
                    <a:pt x="2662" y="1732"/>
                    <a:pt x="2677" y="1156"/>
                  </a:cubicBezTo>
                  <a:cubicBezTo>
                    <a:pt x="2683" y="913"/>
                    <a:pt x="2711" y="647"/>
                    <a:pt x="2572" y="434"/>
                  </a:cubicBezTo>
                  <a:cubicBezTo>
                    <a:pt x="2440" y="225"/>
                    <a:pt x="2180" y="146"/>
                    <a:pt x="1948" y="129"/>
                  </a:cubicBezTo>
                  <a:cubicBezTo>
                    <a:pt x="1867" y="121"/>
                    <a:pt x="1784" y="117"/>
                    <a:pt x="1701" y="117"/>
                  </a:cubicBezTo>
                  <a:cubicBezTo>
                    <a:pt x="1547" y="117"/>
                    <a:pt x="1392" y="129"/>
                    <a:pt x="1241" y="146"/>
                  </a:cubicBezTo>
                  <a:cubicBezTo>
                    <a:pt x="1015" y="176"/>
                    <a:pt x="782" y="238"/>
                    <a:pt x="601" y="383"/>
                  </a:cubicBezTo>
                  <a:cubicBezTo>
                    <a:pt x="397" y="549"/>
                    <a:pt x="284" y="792"/>
                    <a:pt x="218" y="1039"/>
                  </a:cubicBezTo>
                  <a:cubicBezTo>
                    <a:pt x="149" y="1293"/>
                    <a:pt x="120" y="1561"/>
                    <a:pt x="98" y="1821"/>
                  </a:cubicBezTo>
                  <a:cubicBezTo>
                    <a:pt x="47" y="2424"/>
                    <a:pt x="83" y="3034"/>
                    <a:pt x="203" y="3626"/>
                  </a:cubicBezTo>
                  <a:cubicBezTo>
                    <a:pt x="205" y="3643"/>
                    <a:pt x="215" y="3660"/>
                    <a:pt x="226" y="3671"/>
                  </a:cubicBezTo>
                  <a:cubicBezTo>
                    <a:pt x="107" y="4632"/>
                    <a:pt x="0" y="5664"/>
                    <a:pt x="424" y="6567"/>
                  </a:cubicBezTo>
                  <a:cubicBezTo>
                    <a:pt x="537" y="6808"/>
                    <a:pt x="684" y="7040"/>
                    <a:pt x="744" y="7303"/>
                  </a:cubicBezTo>
                  <a:cubicBezTo>
                    <a:pt x="772" y="7437"/>
                    <a:pt x="782" y="7575"/>
                    <a:pt x="801" y="7714"/>
                  </a:cubicBezTo>
                  <a:cubicBezTo>
                    <a:pt x="821" y="7840"/>
                    <a:pt x="846" y="7963"/>
                    <a:pt x="887" y="8080"/>
                  </a:cubicBezTo>
                  <a:cubicBezTo>
                    <a:pt x="1044" y="8539"/>
                    <a:pt x="1383" y="8929"/>
                    <a:pt x="1814" y="9150"/>
                  </a:cubicBezTo>
                  <a:cubicBezTo>
                    <a:pt x="2077" y="9285"/>
                    <a:pt x="2373" y="9352"/>
                    <a:pt x="2668" y="9352"/>
                  </a:cubicBezTo>
                  <a:cubicBezTo>
                    <a:pt x="2933" y="9352"/>
                    <a:pt x="3198" y="9298"/>
                    <a:pt x="3440" y="9191"/>
                  </a:cubicBezTo>
                  <a:cubicBezTo>
                    <a:pt x="3476" y="9174"/>
                    <a:pt x="3489" y="9140"/>
                    <a:pt x="3487" y="9108"/>
                  </a:cubicBezTo>
                  <a:lnTo>
                    <a:pt x="3487" y="9108"/>
                  </a:lnTo>
                  <a:cubicBezTo>
                    <a:pt x="3850" y="9205"/>
                    <a:pt x="4233" y="9272"/>
                    <a:pt x="4611" y="9272"/>
                  </a:cubicBezTo>
                  <a:cubicBezTo>
                    <a:pt x="5000" y="9272"/>
                    <a:pt x="5385" y="9201"/>
                    <a:pt x="5735" y="9020"/>
                  </a:cubicBezTo>
                  <a:cubicBezTo>
                    <a:pt x="6598" y="8577"/>
                    <a:pt x="6999" y="7556"/>
                    <a:pt x="6811" y="6625"/>
                  </a:cubicBezTo>
                  <a:cubicBezTo>
                    <a:pt x="6707" y="6118"/>
                    <a:pt x="6458" y="5642"/>
                    <a:pt x="6106" y="5261"/>
                  </a:cubicBezTo>
                  <a:lnTo>
                    <a:pt x="6093" y="5248"/>
                  </a:lnTo>
                  <a:cubicBezTo>
                    <a:pt x="6138" y="4775"/>
                    <a:pt x="5957" y="4291"/>
                    <a:pt x="5801" y="3848"/>
                  </a:cubicBezTo>
                  <a:cubicBezTo>
                    <a:pt x="5746" y="3684"/>
                    <a:pt x="5690" y="3535"/>
                    <a:pt x="5731" y="3364"/>
                  </a:cubicBezTo>
                  <a:cubicBezTo>
                    <a:pt x="5767" y="3204"/>
                    <a:pt x="5829" y="3049"/>
                    <a:pt x="5876" y="2891"/>
                  </a:cubicBezTo>
                  <a:cubicBezTo>
                    <a:pt x="5976" y="2573"/>
                    <a:pt x="6065" y="2256"/>
                    <a:pt x="6127" y="1932"/>
                  </a:cubicBezTo>
                  <a:cubicBezTo>
                    <a:pt x="6189" y="1612"/>
                    <a:pt x="6221" y="1286"/>
                    <a:pt x="6195" y="962"/>
                  </a:cubicBezTo>
                  <a:cubicBezTo>
                    <a:pt x="6174" y="658"/>
                    <a:pt x="6136" y="263"/>
                    <a:pt x="5823" y="120"/>
                  </a:cubicBezTo>
                  <a:cubicBezTo>
                    <a:pt x="5671" y="50"/>
                    <a:pt x="5492" y="31"/>
                    <a:pt x="5328" y="16"/>
                  </a:cubicBezTo>
                  <a:cubicBezTo>
                    <a:pt x="5263" y="9"/>
                    <a:pt x="5196" y="5"/>
                    <a:pt x="5128" y="5"/>
                  </a:cubicBezTo>
                  <a:cubicBezTo>
                    <a:pt x="5097" y="5"/>
                    <a:pt x="5066" y="6"/>
                    <a:pt x="5034" y="8"/>
                  </a:cubicBezTo>
                  <a:cubicBezTo>
                    <a:pt x="5025" y="2"/>
                    <a:pt x="5014" y="0"/>
                    <a:pt x="5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6"/>
            <p:cNvSpPr/>
            <p:nvPr/>
          </p:nvSpPr>
          <p:spPr>
            <a:xfrm>
              <a:off x="1641725" y="3117275"/>
              <a:ext cx="120650" cy="216450"/>
            </a:xfrm>
            <a:custGeom>
              <a:avLst/>
              <a:gdLst/>
              <a:ahLst/>
              <a:cxnLst/>
              <a:rect l="l" t="t" r="r" b="b"/>
              <a:pathLst>
                <a:path w="4826" h="8658" extrusionOk="0">
                  <a:moveTo>
                    <a:pt x="1287" y="1"/>
                  </a:moveTo>
                  <a:cubicBezTo>
                    <a:pt x="1254" y="1"/>
                    <a:pt x="1222" y="4"/>
                    <a:pt x="1190" y="11"/>
                  </a:cubicBezTo>
                  <a:cubicBezTo>
                    <a:pt x="998" y="49"/>
                    <a:pt x="809" y="130"/>
                    <a:pt x="629" y="207"/>
                  </a:cubicBezTo>
                  <a:cubicBezTo>
                    <a:pt x="470" y="277"/>
                    <a:pt x="314" y="356"/>
                    <a:pt x="161" y="441"/>
                  </a:cubicBezTo>
                  <a:cubicBezTo>
                    <a:pt x="149" y="432"/>
                    <a:pt x="135" y="426"/>
                    <a:pt x="119" y="426"/>
                  </a:cubicBezTo>
                  <a:cubicBezTo>
                    <a:pt x="103" y="426"/>
                    <a:pt x="86" y="433"/>
                    <a:pt x="71" y="448"/>
                  </a:cubicBezTo>
                  <a:cubicBezTo>
                    <a:pt x="11" y="505"/>
                    <a:pt x="1" y="593"/>
                    <a:pt x="26" y="667"/>
                  </a:cubicBezTo>
                  <a:cubicBezTo>
                    <a:pt x="54" y="761"/>
                    <a:pt x="137" y="827"/>
                    <a:pt x="208" y="891"/>
                  </a:cubicBezTo>
                  <a:lnTo>
                    <a:pt x="446" y="1108"/>
                  </a:lnTo>
                  <a:cubicBezTo>
                    <a:pt x="506" y="1328"/>
                    <a:pt x="561" y="1552"/>
                    <a:pt x="619" y="1773"/>
                  </a:cubicBezTo>
                  <a:cubicBezTo>
                    <a:pt x="406" y="2445"/>
                    <a:pt x="314" y="3148"/>
                    <a:pt x="348" y="3849"/>
                  </a:cubicBezTo>
                  <a:cubicBezTo>
                    <a:pt x="346" y="3860"/>
                    <a:pt x="346" y="3873"/>
                    <a:pt x="350" y="3883"/>
                  </a:cubicBezTo>
                  <a:cubicBezTo>
                    <a:pt x="352" y="3928"/>
                    <a:pt x="355" y="3971"/>
                    <a:pt x="359" y="4017"/>
                  </a:cubicBezTo>
                  <a:cubicBezTo>
                    <a:pt x="361" y="4054"/>
                    <a:pt x="387" y="4073"/>
                    <a:pt x="416" y="4073"/>
                  </a:cubicBezTo>
                  <a:cubicBezTo>
                    <a:pt x="840" y="5249"/>
                    <a:pt x="1288" y="6419"/>
                    <a:pt x="1761" y="7577"/>
                  </a:cubicBezTo>
                  <a:cubicBezTo>
                    <a:pt x="1900" y="7918"/>
                    <a:pt x="2045" y="8259"/>
                    <a:pt x="2187" y="8595"/>
                  </a:cubicBezTo>
                  <a:cubicBezTo>
                    <a:pt x="2200" y="8623"/>
                    <a:pt x="2223" y="8635"/>
                    <a:pt x="2247" y="8635"/>
                  </a:cubicBezTo>
                  <a:cubicBezTo>
                    <a:pt x="2281" y="8635"/>
                    <a:pt x="2314" y="8610"/>
                    <a:pt x="2313" y="8574"/>
                  </a:cubicBezTo>
                  <a:lnTo>
                    <a:pt x="2313" y="8574"/>
                  </a:lnTo>
                  <a:cubicBezTo>
                    <a:pt x="2399" y="8621"/>
                    <a:pt x="2498" y="8644"/>
                    <a:pt x="2595" y="8644"/>
                  </a:cubicBezTo>
                  <a:cubicBezTo>
                    <a:pt x="2637" y="8644"/>
                    <a:pt x="2679" y="8640"/>
                    <a:pt x="2720" y="8631"/>
                  </a:cubicBezTo>
                  <a:cubicBezTo>
                    <a:pt x="2731" y="8647"/>
                    <a:pt x="2747" y="8658"/>
                    <a:pt x="2768" y="8658"/>
                  </a:cubicBezTo>
                  <a:cubicBezTo>
                    <a:pt x="2776" y="8658"/>
                    <a:pt x="2784" y="8656"/>
                    <a:pt x="2793" y="8653"/>
                  </a:cubicBezTo>
                  <a:lnTo>
                    <a:pt x="4105" y="8114"/>
                  </a:lnTo>
                  <a:cubicBezTo>
                    <a:pt x="4287" y="8039"/>
                    <a:pt x="4487" y="7973"/>
                    <a:pt x="4634" y="7839"/>
                  </a:cubicBezTo>
                  <a:cubicBezTo>
                    <a:pt x="4764" y="7721"/>
                    <a:pt x="4826" y="7562"/>
                    <a:pt x="4824" y="7389"/>
                  </a:cubicBezTo>
                  <a:cubicBezTo>
                    <a:pt x="4824" y="7221"/>
                    <a:pt x="4770" y="7059"/>
                    <a:pt x="4709" y="6905"/>
                  </a:cubicBezTo>
                  <a:cubicBezTo>
                    <a:pt x="4726" y="6890"/>
                    <a:pt x="4730" y="6869"/>
                    <a:pt x="4721" y="6846"/>
                  </a:cubicBezTo>
                  <a:lnTo>
                    <a:pt x="3443" y="3585"/>
                  </a:lnTo>
                  <a:cubicBezTo>
                    <a:pt x="3362" y="3372"/>
                    <a:pt x="3279" y="3161"/>
                    <a:pt x="3193" y="2948"/>
                  </a:cubicBezTo>
                  <a:cubicBezTo>
                    <a:pt x="3223" y="2937"/>
                    <a:pt x="3247" y="2905"/>
                    <a:pt x="3234" y="2869"/>
                  </a:cubicBezTo>
                  <a:cubicBezTo>
                    <a:pt x="3012" y="2206"/>
                    <a:pt x="2290" y="1965"/>
                    <a:pt x="1802" y="1547"/>
                  </a:cubicBezTo>
                  <a:cubicBezTo>
                    <a:pt x="1768" y="1518"/>
                    <a:pt x="1736" y="1486"/>
                    <a:pt x="1704" y="1456"/>
                  </a:cubicBezTo>
                  <a:cubicBezTo>
                    <a:pt x="1603" y="1162"/>
                    <a:pt x="1499" y="865"/>
                    <a:pt x="1397" y="569"/>
                  </a:cubicBezTo>
                  <a:cubicBezTo>
                    <a:pt x="1503" y="465"/>
                    <a:pt x="1597" y="335"/>
                    <a:pt x="1554" y="177"/>
                  </a:cubicBezTo>
                  <a:cubicBezTo>
                    <a:pt x="1519" y="48"/>
                    <a:pt x="1405" y="1"/>
                    <a:pt x="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6"/>
            <p:cNvSpPr/>
            <p:nvPr/>
          </p:nvSpPr>
          <p:spPr>
            <a:xfrm>
              <a:off x="1652875" y="3190825"/>
              <a:ext cx="96200" cy="94650"/>
            </a:xfrm>
            <a:custGeom>
              <a:avLst/>
              <a:gdLst/>
              <a:ahLst/>
              <a:cxnLst/>
              <a:rect l="l" t="t" r="r" b="b"/>
              <a:pathLst>
                <a:path w="3848" h="3786" extrusionOk="0">
                  <a:moveTo>
                    <a:pt x="2971" y="2985"/>
                  </a:moveTo>
                  <a:lnTo>
                    <a:pt x="2971" y="2985"/>
                  </a:lnTo>
                  <a:cubicBezTo>
                    <a:pt x="2760" y="3075"/>
                    <a:pt x="2547" y="3158"/>
                    <a:pt x="2332" y="3230"/>
                  </a:cubicBezTo>
                  <a:cubicBezTo>
                    <a:pt x="2545" y="3147"/>
                    <a:pt x="2758" y="3066"/>
                    <a:pt x="2971" y="2985"/>
                  </a:cubicBezTo>
                  <a:close/>
                  <a:moveTo>
                    <a:pt x="2745" y="0"/>
                  </a:moveTo>
                  <a:cubicBezTo>
                    <a:pt x="2737" y="0"/>
                    <a:pt x="2729" y="2"/>
                    <a:pt x="2720" y="6"/>
                  </a:cubicBezTo>
                  <a:cubicBezTo>
                    <a:pt x="2044" y="308"/>
                    <a:pt x="1360" y="592"/>
                    <a:pt x="667" y="854"/>
                  </a:cubicBezTo>
                  <a:cubicBezTo>
                    <a:pt x="471" y="928"/>
                    <a:pt x="275" y="1001"/>
                    <a:pt x="77" y="1071"/>
                  </a:cubicBezTo>
                  <a:cubicBezTo>
                    <a:pt x="75" y="1071"/>
                    <a:pt x="73" y="1075"/>
                    <a:pt x="73" y="1075"/>
                  </a:cubicBezTo>
                  <a:cubicBezTo>
                    <a:pt x="34" y="1080"/>
                    <a:pt x="0" y="1114"/>
                    <a:pt x="19" y="1161"/>
                  </a:cubicBezTo>
                  <a:lnTo>
                    <a:pt x="738" y="3175"/>
                  </a:lnTo>
                  <a:lnTo>
                    <a:pt x="944" y="3744"/>
                  </a:lnTo>
                  <a:cubicBezTo>
                    <a:pt x="955" y="3773"/>
                    <a:pt x="978" y="3785"/>
                    <a:pt x="1001" y="3785"/>
                  </a:cubicBezTo>
                  <a:cubicBezTo>
                    <a:pt x="1036" y="3785"/>
                    <a:pt x="1072" y="3758"/>
                    <a:pt x="1068" y="3718"/>
                  </a:cubicBezTo>
                  <a:cubicBezTo>
                    <a:pt x="1121" y="3697"/>
                    <a:pt x="1174" y="3678"/>
                    <a:pt x="1228" y="3656"/>
                  </a:cubicBezTo>
                  <a:cubicBezTo>
                    <a:pt x="1895" y="3528"/>
                    <a:pt x="2543" y="3326"/>
                    <a:pt x="3161" y="3047"/>
                  </a:cubicBezTo>
                  <a:cubicBezTo>
                    <a:pt x="3327" y="2972"/>
                    <a:pt x="3493" y="2889"/>
                    <a:pt x="3655" y="2804"/>
                  </a:cubicBezTo>
                  <a:lnTo>
                    <a:pt x="3672" y="2844"/>
                  </a:lnTo>
                  <a:cubicBezTo>
                    <a:pt x="3683" y="2871"/>
                    <a:pt x="3707" y="2883"/>
                    <a:pt x="3730" y="2883"/>
                  </a:cubicBezTo>
                  <a:cubicBezTo>
                    <a:pt x="3738" y="2883"/>
                    <a:pt x="3746" y="2881"/>
                    <a:pt x="3753" y="2878"/>
                  </a:cubicBezTo>
                  <a:cubicBezTo>
                    <a:pt x="3758" y="2879"/>
                    <a:pt x="3762" y="2880"/>
                    <a:pt x="3767" y="2880"/>
                  </a:cubicBezTo>
                  <a:cubicBezTo>
                    <a:pt x="3809" y="2880"/>
                    <a:pt x="3847" y="2846"/>
                    <a:pt x="3828" y="2797"/>
                  </a:cubicBezTo>
                  <a:cubicBezTo>
                    <a:pt x="3510" y="1985"/>
                    <a:pt x="3225" y="1161"/>
                    <a:pt x="2971" y="323"/>
                  </a:cubicBezTo>
                  <a:cubicBezTo>
                    <a:pt x="2958" y="292"/>
                    <a:pt x="2935" y="280"/>
                    <a:pt x="2911" y="280"/>
                  </a:cubicBezTo>
                  <a:cubicBezTo>
                    <a:pt x="2900" y="280"/>
                    <a:pt x="2889" y="282"/>
                    <a:pt x="2879" y="287"/>
                  </a:cubicBezTo>
                  <a:cubicBezTo>
                    <a:pt x="2854" y="214"/>
                    <a:pt x="2830" y="142"/>
                    <a:pt x="2803" y="74"/>
                  </a:cubicBezTo>
                  <a:cubicBezTo>
                    <a:pt x="2804" y="37"/>
                    <a:pt x="2782" y="0"/>
                    <a:pt x="2745" y="0"/>
                  </a:cubicBezTo>
                  <a:close/>
                </a:path>
              </a:pathLst>
            </a:custGeom>
            <a:solidFill>
              <a:srgbClr val="5A95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6"/>
            <p:cNvSpPr/>
            <p:nvPr/>
          </p:nvSpPr>
          <p:spPr>
            <a:xfrm>
              <a:off x="1634975" y="3113250"/>
              <a:ext cx="50675" cy="30600"/>
            </a:xfrm>
            <a:custGeom>
              <a:avLst/>
              <a:gdLst/>
              <a:ahLst/>
              <a:cxnLst/>
              <a:rect l="l" t="t" r="r" b="b"/>
              <a:pathLst>
                <a:path w="2027" h="1224" extrusionOk="0">
                  <a:moveTo>
                    <a:pt x="1559" y="215"/>
                  </a:moveTo>
                  <a:cubicBezTo>
                    <a:pt x="1640" y="215"/>
                    <a:pt x="1718" y="265"/>
                    <a:pt x="1748" y="347"/>
                  </a:cubicBezTo>
                  <a:cubicBezTo>
                    <a:pt x="1784" y="451"/>
                    <a:pt x="1731" y="568"/>
                    <a:pt x="1628" y="604"/>
                  </a:cubicBezTo>
                  <a:lnTo>
                    <a:pt x="535" y="1001"/>
                  </a:lnTo>
                  <a:cubicBezTo>
                    <a:pt x="512" y="1009"/>
                    <a:pt x="488" y="1013"/>
                    <a:pt x="465" y="1013"/>
                  </a:cubicBezTo>
                  <a:cubicBezTo>
                    <a:pt x="383" y="1013"/>
                    <a:pt x="305" y="963"/>
                    <a:pt x="277" y="882"/>
                  </a:cubicBezTo>
                  <a:cubicBezTo>
                    <a:pt x="239" y="779"/>
                    <a:pt x="292" y="660"/>
                    <a:pt x="397" y="624"/>
                  </a:cubicBezTo>
                  <a:lnTo>
                    <a:pt x="1490" y="227"/>
                  </a:lnTo>
                  <a:cubicBezTo>
                    <a:pt x="1512" y="219"/>
                    <a:pt x="1536" y="215"/>
                    <a:pt x="1559" y="215"/>
                  </a:cubicBezTo>
                  <a:close/>
                  <a:moveTo>
                    <a:pt x="1559" y="0"/>
                  </a:moveTo>
                  <a:cubicBezTo>
                    <a:pt x="1512" y="0"/>
                    <a:pt x="1464" y="8"/>
                    <a:pt x="1417" y="25"/>
                  </a:cubicBezTo>
                  <a:lnTo>
                    <a:pt x="324" y="421"/>
                  </a:lnTo>
                  <a:cubicBezTo>
                    <a:pt x="109" y="498"/>
                    <a:pt x="0" y="735"/>
                    <a:pt x="77" y="952"/>
                  </a:cubicBezTo>
                  <a:cubicBezTo>
                    <a:pt x="137" y="1120"/>
                    <a:pt x="296" y="1224"/>
                    <a:pt x="466" y="1224"/>
                  </a:cubicBezTo>
                  <a:cubicBezTo>
                    <a:pt x="513" y="1224"/>
                    <a:pt x="561" y="1216"/>
                    <a:pt x="608" y="1199"/>
                  </a:cubicBezTo>
                  <a:lnTo>
                    <a:pt x="1699" y="803"/>
                  </a:lnTo>
                  <a:cubicBezTo>
                    <a:pt x="1916" y="726"/>
                    <a:pt x="2027" y="487"/>
                    <a:pt x="1948" y="272"/>
                  </a:cubicBezTo>
                  <a:cubicBezTo>
                    <a:pt x="1886" y="103"/>
                    <a:pt x="1728" y="0"/>
                    <a:pt x="1559" y="0"/>
                  </a:cubicBezTo>
                  <a:close/>
                </a:path>
              </a:pathLst>
            </a:custGeom>
            <a:solidFill>
              <a:srgbClr val="274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6"/>
            <p:cNvSpPr/>
            <p:nvPr/>
          </p:nvSpPr>
          <p:spPr>
            <a:xfrm>
              <a:off x="1644675" y="3131575"/>
              <a:ext cx="121600" cy="204475"/>
            </a:xfrm>
            <a:custGeom>
              <a:avLst/>
              <a:gdLst/>
              <a:ahLst/>
              <a:cxnLst/>
              <a:rect l="l" t="t" r="r" b="b"/>
              <a:pathLst>
                <a:path w="4864" h="8179" extrusionOk="0">
                  <a:moveTo>
                    <a:pt x="3150" y="2499"/>
                  </a:moveTo>
                  <a:lnTo>
                    <a:pt x="3303" y="2925"/>
                  </a:lnTo>
                  <a:cubicBezTo>
                    <a:pt x="3295" y="2921"/>
                    <a:pt x="3286" y="2918"/>
                    <a:pt x="3275" y="2918"/>
                  </a:cubicBezTo>
                  <a:cubicBezTo>
                    <a:pt x="3266" y="2918"/>
                    <a:pt x="3256" y="2920"/>
                    <a:pt x="3246" y="2925"/>
                  </a:cubicBezTo>
                  <a:lnTo>
                    <a:pt x="535" y="3914"/>
                  </a:lnTo>
                  <a:cubicBezTo>
                    <a:pt x="531" y="3916"/>
                    <a:pt x="524" y="3919"/>
                    <a:pt x="522" y="3919"/>
                  </a:cubicBezTo>
                  <a:lnTo>
                    <a:pt x="371" y="3505"/>
                  </a:lnTo>
                  <a:cubicBezTo>
                    <a:pt x="381" y="3505"/>
                    <a:pt x="392" y="3505"/>
                    <a:pt x="405" y="3501"/>
                  </a:cubicBezTo>
                  <a:lnTo>
                    <a:pt x="3133" y="2508"/>
                  </a:lnTo>
                  <a:lnTo>
                    <a:pt x="3150" y="2499"/>
                  </a:lnTo>
                  <a:close/>
                  <a:moveTo>
                    <a:pt x="3342" y="3036"/>
                  </a:moveTo>
                  <a:lnTo>
                    <a:pt x="3499" y="3471"/>
                  </a:lnTo>
                  <a:cubicBezTo>
                    <a:pt x="3487" y="3471"/>
                    <a:pt x="3474" y="3471"/>
                    <a:pt x="3463" y="3475"/>
                  </a:cubicBezTo>
                  <a:lnTo>
                    <a:pt x="722" y="4475"/>
                  </a:lnTo>
                  <a:lnTo>
                    <a:pt x="573" y="4068"/>
                  </a:lnTo>
                  <a:cubicBezTo>
                    <a:pt x="580" y="4068"/>
                    <a:pt x="584" y="4066"/>
                    <a:pt x="588" y="4066"/>
                  </a:cubicBezTo>
                  <a:lnTo>
                    <a:pt x="3299" y="3077"/>
                  </a:lnTo>
                  <a:cubicBezTo>
                    <a:pt x="3320" y="3068"/>
                    <a:pt x="3335" y="3055"/>
                    <a:pt x="3342" y="3036"/>
                  </a:cubicBezTo>
                  <a:close/>
                  <a:moveTo>
                    <a:pt x="3548" y="3610"/>
                  </a:moveTo>
                  <a:lnTo>
                    <a:pt x="3706" y="4042"/>
                  </a:lnTo>
                  <a:lnTo>
                    <a:pt x="931" y="5055"/>
                  </a:lnTo>
                  <a:lnTo>
                    <a:pt x="778" y="4628"/>
                  </a:lnTo>
                  <a:lnTo>
                    <a:pt x="3521" y="3629"/>
                  </a:lnTo>
                  <a:cubicBezTo>
                    <a:pt x="3533" y="3622"/>
                    <a:pt x="3544" y="3618"/>
                    <a:pt x="3548" y="3610"/>
                  </a:cubicBezTo>
                  <a:close/>
                  <a:moveTo>
                    <a:pt x="3762" y="4187"/>
                  </a:moveTo>
                  <a:lnTo>
                    <a:pt x="3904" y="4577"/>
                  </a:lnTo>
                  <a:lnTo>
                    <a:pt x="1159" y="5577"/>
                  </a:lnTo>
                  <a:cubicBezTo>
                    <a:pt x="1147" y="5581"/>
                    <a:pt x="1138" y="5587"/>
                    <a:pt x="1130" y="5594"/>
                  </a:cubicBezTo>
                  <a:lnTo>
                    <a:pt x="987" y="5199"/>
                  </a:lnTo>
                  <a:lnTo>
                    <a:pt x="3762" y="4187"/>
                  </a:lnTo>
                  <a:close/>
                  <a:moveTo>
                    <a:pt x="3960" y="4728"/>
                  </a:moveTo>
                  <a:lnTo>
                    <a:pt x="4113" y="5150"/>
                  </a:lnTo>
                  <a:cubicBezTo>
                    <a:pt x="4100" y="5131"/>
                    <a:pt x="4079" y="5118"/>
                    <a:pt x="4053" y="5118"/>
                  </a:cubicBezTo>
                  <a:cubicBezTo>
                    <a:pt x="4045" y="5118"/>
                    <a:pt x="4035" y="5120"/>
                    <a:pt x="4026" y="5123"/>
                  </a:cubicBezTo>
                  <a:lnTo>
                    <a:pt x="1336" y="6103"/>
                  </a:lnTo>
                  <a:cubicBezTo>
                    <a:pt x="1330" y="6105"/>
                    <a:pt x="1326" y="6109"/>
                    <a:pt x="1321" y="6109"/>
                  </a:cubicBezTo>
                  <a:lnTo>
                    <a:pt x="1183" y="5730"/>
                  </a:lnTo>
                  <a:lnTo>
                    <a:pt x="1183" y="5730"/>
                  </a:lnTo>
                  <a:cubicBezTo>
                    <a:pt x="1185" y="5731"/>
                    <a:pt x="1188" y="5731"/>
                    <a:pt x="1191" y="5731"/>
                  </a:cubicBezTo>
                  <a:cubicBezTo>
                    <a:pt x="1198" y="5731"/>
                    <a:pt x="1206" y="5729"/>
                    <a:pt x="1215" y="5728"/>
                  </a:cubicBezTo>
                  <a:lnTo>
                    <a:pt x="3960" y="4728"/>
                  </a:lnTo>
                  <a:close/>
                  <a:moveTo>
                    <a:pt x="4130" y="5197"/>
                  </a:moveTo>
                  <a:lnTo>
                    <a:pt x="4661" y="6653"/>
                  </a:lnTo>
                  <a:cubicBezTo>
                    <a:pt x="4657" y="6659"/>
                    <a:pt x="4657" y="6670"/>
                    <a:pt x="4657" y="6683"/>
                  </a:cubicBezTo>
                  <a:cubicBezTo>
                    <a:pt x="4693" y="6926"/>
                    <a:pt x="4593" y="7173"/>
                    <a:pt x="4401" y="7326"/>
                  </a:cubicBezTo>
                  <a:cubicBezTo>
                    <a:pt x="4397" y="7326"/>
                    <a:pt x="4388" y="7328"/>
                    <a:pt x="4384" y="7331"/>
                  </a:cubicBezTo>
                  <a:lnTo>
                    <a:pt x="2534" y="8006"/>
                  </a:lnTo>
                  <a:cubicBezTo>
                    <a:pt x="2525" y="8008"/>
                    <a:pt x="2521" y="8010"/>
                    <a:pt x="2515" y="8013"/>
                  </a:cubicBezTo>
                  <a:cubicBezTo>
                    <a:pt x="2507" y="8013"/>
                    <a:pt x="2499" y="8013"/>
                    <a:pt x="2492" y="8013"/>
                  </a:cubicBezTo>
                  <a:cubicBezTo>
                    <a:pt x="2255" y="8013"/>
                    <a:pt x="2031" y="7887"/>
                    <a:pt x="1905" y="7687"/>
                  </a:cubicBezTo>
                  <a:cubicBezTo>
                    <a:pt x="1901" y="7676"/>
                    <a:pt x="1892" y="7667"/>
                    <a:pt x="1884" y="7661"/>
                  </a:cubicBezTo>
                  <a:lnTo>
                    <a:pt x="1372" y="6259"/>
                  </a:lnTo>
                  <a:cubicBezTo>
                    <a:pt x="1379" y="6259"/>
                    <a:pt x="1383" y="6254"/>
                    <a:pt x="1387" y="6254"/>
                  </a:cubicBezTo>
                  <a:lnTo>
                    <a:pt x="4079" y="5274"/>
                  </a:lnTo>
                  <a:cubicBezTo>
                    <a:pt x="4117" y="5261"/>
                    <a:pt x="4132" y="5229"/>
                    <a:pt x="4130" y="5197"/>
                  </a:cubicBezTo>
                  <a:close/>
                  <a:moveTo>
                    <a:pt x="1318" y="0"/>
                  </a:moveTo>
                  <a:cubicBezTo>
                    <a:pt x="1267" y="0"/>
                    <a:pt x="1216" y="44"/>
                    <a:pt x="1240" y="106"/>
                  </a:cubicBezTo>
                  <a:lnTo>
                    <a:pt x="1477" y="760"/>
                  </a:lnTo>
                  <a:cubicBezTo>
                    <a:pt x="1464" y="788"/>
                    <a:pt x="1464" y="822"/>
                    <a:pt x="1498" y="850"/>
                  </a:cubicBezTo>
                  <a:cubicBezTo>
                    <a:pt x="1826" y="1095"/>
                    <a:pt x="2157" y="1340"/>
                    <a:pt x="2481" y="1587"/>
                  </a:cubicBezTo>
                  <a:cubicBezTo>
                    <a:pt x="2743" y="1787"/>
                    <a:pt x="3033" y="2024"/>
                    <a:pt x="3118" y="2354"/>
                  </a:cubicBezTo>
                  <a:cubicBezTo>
                    <a:pt x="3115" y="2354"/>
                    <a:pt x="3112" y="2354"/>
                    <a:pt x="3109" y="2354"/>
                  </a:cubicBezTo>
                  <a:cubicBezTo>
                    <a:pt x="3101" y="2354"/>
                    <a:pt x="3090" y="2356"/>
                    <a:pt x="3077" y="2361"/>
                  </a:cubicBezTo>
                  <a:lnTo>
                    <a:pt x="350" y="3354"/>
                  </a:lnTo>
                  <a:cubicBezTo>
                    <a:pt x="328" y="3362"/>
                    <a:pt x="313" y="3375"/>
                    <a:pt x="305" y="3394"/>
                  </a:cubicBezTo>
                  <a:cubicBezTo>
                    <a:pt x="149" y="3085"/>
                    <a:pt x="220" y="2710"/>
                    <a:pt x="294" y="2386"/>
                  </a:cubicBezTo>
                  <a:cubicBezTo>
                    <a:pt x="384" y="1988"/>
                    <a:pt x="480" y="1587"/>
                    <a:pt x="571" y="1191"/>
                  </a:cubicBezTo>
                  <a:cubicBezTo>
                    <a:pt x="582" y="1148"/>
                    <a:pt x="561" y="1118"/>
                    <a:pt x="529" y="1108"/>
                  </a:cubicBezTo>
                  <a:lnTo>
                    <a:pt x="292" y="455"/>
                  </a:lnTo>
                  <a:cubicBezTo>
                    <a:pt x="279" y="420"/>
                    <a:pt x="250" y="405"/>
                    <a:pt x="220" y="405"/>
                  </a:cubicBezTo>
                  <a:cubicBezTo>
                    <a:pt x="170" y="405"/>
                    <a:pt x="119" y="449"/>
                    <a:pt x="143" y="511"/>
                  </a:cubicBezTo>
                  <a:lnTo>
                    <a:pt x="390" y="1193"/>
                  </a:lnTo>
                  <a:cubicBezTo>
                    <a:pt x="392" y="1201"/>
                    <a:pt x="399" y="1210"/>
                    <a:pt x="403" y="1214"/>
                  </a:cubicBezTo>
                  <a:cubicBezTo>
                    <a:pt x="309" y="1615"/>
                    <a:pt x="211" y="2013"/>
                    <a:pt x="126" y="2416"/>
                  </a:cubicBezTo>
                  <a:cubicBezTo>
                    <a:pt x="47" y="2789"/>
                    <a:pt x="0" y="3194"/>
                    <a:pt x="202" y="3537"/>
                  </a:cubicBezTo>
                  <a:cubicBezTo>
                    <a:pt x="209" y="3546"/>
                    <a:pt x="211" y="3552"/>
                    <a:pt x="217" y="3556"/>
                  </a:cubicBezTo>
                  <a:lnTo>
                    <a:pt x="1741" y="7733"/>
                  </a:lnTo>
                  <a:cubicBezTo>
                    <a:pt x="1748" y="7753"/>
                    <a:pt x="1758" y="7765"/>
                    <a:pt x="1773" y="7774"/>
                  </a:cubicBezTo>
                  <a:cubicBezTo>
                    <a:pt x="1775" y="7776"/>
                    <a:pt x="1775" y="7778"/>
                    <a:pt x="1777" y="7785"/>
                  </a:cubicBezTo>
                  <a:cubicBezTo>
                    <a:pt x="1929" y="8028"/>
                    <a:pt x="2209" y="8179"/>
                    <a:pt x="2496" y="8179"/>
                  </a:cubicBezTo>
                  <a:cubicBezTo>
                    <a:pt x="2515" y="8179"/>
                    <a:pt x="2534" y="8178"/>
                    <a:pt x="2553" y="8177"/>
                  </a:cubicBezTo>
                  <a:cubicBezTo>
                    <a:pt x="2574" y="8172"/>
                    <a:pt x="2589" y="8166"/>
                    <a:pt x="2604" y="8155"/>
                  </a:cubicBezTo>
                  <a:lnTo>
                    <a:pt x="4431" y="7488"/>
                  </a:lnTo>
                  <a:cubicBezTo>
                    <a:pt x="4433" y="7489"/>
                    <a:pt x="4436" y="7489"/>
                    <a:pt x="4439" y="7489"/>
                  </a:cubicBezTo>
                  <a:cubicBezTo>
                    <a:pt x="4453" y="7489"/>
                    <a:pt x="4468" y="7484"/>
                    <a:pt x="4482" y="7473"/>
                  </a:cubicBezTo>
                  <a:cubicBezTo>
                    <a:pt x="4729" y="7292"/>
                    <a:pt x="4863" y="6977"/>
                    <a:pt x="4823" y="6674"/>
                  </a:cubicBezTo>
                  <a:cubicBezTo>
                    <a:pt x="4823" y="6670"/>
                    <a:pt x="4823" y="6666"/>
                    <a:pt x="4821" y="6664"/>
                  </a:cubicBezTo>
                  <a:cubicBezTo>
                    <a:pt x="4825" y="6646"/>
                    <a:pt x="4825" y="6632"/>
                    <a:pt x="4821" y="6610"/>
                  </a:cubicBezTo>
                  <a:lnTo>
                    <a:pt x="3297" y="2433"/>
                  </a:lnTo>
                  <a:lnTo>
                    <a:pt x="3297" y="2412"/>
                  </a:lnTo>
                  <a:cubicBezTo>
                    <a:pt x="3224" y="2013"/>
                    <a:pt x="2928" y="1732"/>
                    <a:pt x="2628" y="1498"/>
                  </a:cubicBezTo>
                  <a:cubicBezTo>
                    <a:pt x="2302" y="1244"/>
                    <a:pt x="1969" y="1001"/>
                    <a:pt x="1641" y="756"/>
                  </a:cubicBezTo>
                  <a:cubicBezTo>
                    <a:pt x="1641" y="747"/>
                    <a:pt x="1639" y="741"/>
                    <a:pt x="1637" y="732"/>
                  </a:cubicBezTo>
                  <a:lnTo>
                    <a:pt x="1390" y="51"/>
                  </a:lnTo>
                  <a:cubicBezTo>
                    <a:pt x="1376" y="15"/>
                    <a:pt x="1347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46"/>
          <p:cNvGrpSpPr/>
          <p:nvPr/>
        </p:nvGrpSpPr>
        <p:grpSpPr>
          <a:xfrm rot="1647127">
            <a:off x="655420" y="3932290"/>
            <a:ext cx="262783" cy="431582"/>
            <a:chOff x="2146125" y="3137950"/>
            <a:chExt cx="120650" cy="198150"/>
          </a:xfrm>
        </p:grpSpPr>
        <p:sp>
          <p:nvSpPr>
            <p:cNvPr id="1254" name="Google Shape;1254;p46"/>
            <p:cNvSpPr/>
            <p:nvPr/>
          </p:nvSpPr>
          <p:spPr>
            <a:xfrm>
              <a:off x="2147575" y="3141175"/>
              <a:ext cx="119200" cy="194925"/>
            </a:xfrm>
            <a:custGeom>
              <a:avLst/>
              <a:gdLst/>
              <a:ahLst/>
              <a:cxnLst/>
              <a:rect l="l" t="t" r="r" b="b"/>
              <a:pathLst>
                <a:path w="4768" h="7797" extrusionOk="0">
                  <a:moveTo>
                    <a:pt x="2385" y="1"/>
                  </a:moveTo>
                  <a:lnTo>
                    <a:pt x="2289" y="112"/>
                  </a:lnTo>
                  <a:cubicBezTo>
                    <a:pt x="2283" y="116"/>
                    <a:pt x="1711" y="764"/>
                    <a:pt x="1149" y="1657"/>
                  </a:cubicBezTo>
                  <a:cubicBezTo>
                    <a:pt x="814" y="2181"/>
                    <a:pt x="552" y="2686"/>
                    <a:pt x="362" y="3157"/>
                  </a:cubicBezTo>
                  <a:cubicBezTo>
                    <a:pt x="122" y="3754"/>
                    <a:pt x="0" y="4304"/>
                    <a:pt x="0" y="4787"/>
                  </a:cubicBezTo>
                  <a:cubicBezTo>
                    <a:pt x="0" y="5755"/>
                    <a:pt x="262" y="6550"/>
                    <a:pt x="755" y="7085"/>
                  </a:cubicBezTo>
                  <a:cubicBezTo>
                    <a:pt x="1179" y="7543"/>
                    <a:pt x="1758" y="7797"/>
                    <a:pt x="2385" y="7797"/>
                  </a:cubicBezTo>
                  <a:cubicBezTo>
                    <a:pt x="3014" y="7797"/>
                    <a:pt x="3591" y="7543"/>
                    <a:pt x="4015" y="7085"/>
                  </a:cubicBezTo>
                  <a:cubicBezTo>
                    <a:pt x="4508" y="6550"/>
                    <a:pt x="4768" y="5755"/>
                    <a:pt x="4768" y="4787"/>
                  </a:cubicBezTo>
                  <a:cubicBezTo>
                    <a:pt x="4768" y="4304"/>
                    <a:pt x="4646" y="3754"/>
                    <a:pt x="4407" y="3157"/>
                  </a:cubicBezTo>
                  <a:cubicBezTo>
                    <a:pt x="4218" y="2686"/>
                    <a:pt x="3951" y="2181"/>
                    <a:pt x="3621" y="1657"/>
                  </a:cubicBezTo>
                  <a:cubicBezTo>
                    <a:pt x="3058" y="766"/>
                    <a:pt x="2485" y="118"/>
                    <a:pt x="2481" y="112"/>
                  </a:cubicBezTo>
                  <a:lnTo>
                    <a:pt x="2385" y="1"/>
                  </a:lnTo>
                  <a:close/>
                </a:path>
              </a:pathLst>
            </a:custGeom>
            <a:solidFill>
              <a:srgbClr val="274263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6"/>
            <p:cNvSpPr/>
            <p:nvPr/>
          </p:nvSpPr>
          <p:spPr>
            <a:xfrm>
              <a:off x="2146125" y="3145975"/>
              <a:ext cx="119000" cy="183050"/>
            </a:xfrm>
            <a:custGeom>
              <a:avLst/>
              <a:gdLst/>
              <a:ahLst/>
              <a:cxnLst/>
              <a:rect l="l" t="t" r="r" b="b"/>
              <a:pathLst>
                <a:path w="4760" h="7322" extrusionOk="0">
                  <a:moveTo>
                    <a:pt x="2488" y="1"/>
                  </a:moveTo>
                  <a:cubicBezTo>
                    <a:pt x="2471" y="1"/>
                    <a:pt x="2453" y="8"/>
                    <a:pt x="2437" y="26"/>
                  </a:cubicBezTo>
                  <a:cubicBezTo>
                    <a:pt x="1646" y="958"/>
                    <a:pt x="825" y="1925"/>
                    <a:pt x="408" y="3095"/>
                  </a:cubicBezTo>
                  <a:cubicBezTo>
                    <a:pt x="26" y="4161"/>
                    <a:pt x="1" y="5450"/>
                    <a:pt x="683" y="6403"/>
                  </a:cubicBezTo>
                  <a:cubicBezTo>
                    <a:pt x="996" y="6840"/>
                    <a:pt x="1454" y="7198"/>
                    <a:pt x="1995" y="7294"/>
                  </a:cubicBezTo>
                  <a:cubicBezTo>
                    <a:pt x="2102" y="7312"/>
                    <a:pt x="2209" y="7321"/>
                    <a:pt x="2316" y="7321"/>
                  </a:cubicBezTo>
                  <a:cubicBezTo>
                    <a:pt x="2738" y="7321"/>
                    <a:pt x="3158" y="7183"/>
                    <a:pt x="3509" y="6946"/>
                  </a:cubicBezTo>
                  <a:cubicBezTo>
                    <a:pt x="4489" y="6286"/>
                    <a:pt x="4760" y="5013"/>
                    <a:pt x="4557" y="3909"/>
                  </a:cubicBezTo>
                  <a:cubicBezTo>
                    <a:pt x="4321" y="2618"/>
                    <a:pt x="3528" y="1533"/>
                    <a:pt x="2824" y="457"/>
                  </a:cubicBezTo>
                  <a:cubicBezTo>
                    <a:pt x="2735" y="321"/>
                    <a:pt x="2645" y="186"/>
                    <a:pt x="2560" y="48"/>
                  </a:cubicBezTo>
                  <a:cubicBezTo>
                    <a:pt x="2554" y="39"/>
                    <a:pt x="2550" y="33"/>
                    <a:pt x="2543" y="29"/>
                  </a:cubicBezTo>
                  <a:cubicBezTo>
                    <a:pt x="2529" y="12"/>
                    <a:pt x="2509" y="1"/>
                    <a:pt x="2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6"/>
            <p:cNvSpPr/>
            <p:nvPr/>
          </p:nvSpPr>
          <p:spPr>
            <a:xfrm>
              <a:off x="2147525" y="3137950"/>
              <a:ext cx="119200" cy="194900"/>
            </a:xfrm>
            <a:custGeom>
              <a:avLst/>
              <a:gdLst/>
              <a:ahLst/>
              <a:cxnLst/>
              <a:rect l="l" t="t" r="r" b="b"/>
              <a:pathLst>
                <a:path w="4768" h="7796" extrusionOk="0">
                  <a:moveTo>
                    <a:pt x="2385" y="394"/>
                  </a:moveTo>
                  <a:cubicBezTo>
                    <a:pt x="2570" y="614"/>
                    <a:pt x="2992" y="1138"/>
                    <a:pt x="3401" y="1797"/>
                  </a:cubicBezTo>
                  <a:cubicBezTo>
                    <a:pt x="4124" y="2941"/>
                    <a:pt x="4507" y="3975"/>
                    <a:pt x="4507" y="4789"/>
                  </a:cubicBezTo>
                  <a:cubicBezTo>
                    <a:pt x="4507" y="5688"/>
                    <a:pt x="4269" y="6423"/>
                    <a:pt x="3821" y="6909"/>
                  </a:cubicBezTo>
                  <a:cubicBezTo>
                    <a:pt x="3448" y="7314"/>
                    <a:pt x="2935" y="7538"/>
                    <a:pt x="2381" y="7538"/>
                  </a:cubicBezTo>
                  <a:cubicBezTo>
                    <a:pt x="1826" y="7538"/>
                    <a:pt x="1315" y="7314"/>
                    <a:pt x="940" y="6909"/>
                  </a:cubicBezTo>
                  <a:cubicBezTo>
                    <a:pt x="492" y="6423"/>
                    <a:pt x="256" y="5688"/>
                    <a:pt x="256" y="4789"/>
                  </a:cubicBezTo>
                  <a:cubicBezTo>
                    <a:pt x="256" y="3975"/>
                    <a:pt x="637" y="2941"/>
                    <a:pt x="1360" y="1797"/>
                  </a:cubicBezTo>
                  <a:cubicBezTo>
                    <a:pt x="1780" y="1138"/>
                    <a:pt x="2199" y="614"/>
                    <a:pt x="2385" y="394"/>
                  </a:cubicBezTo>
                  <a:close/>
                  <a:moveTo>
                    <a:pt x="2385" y="0"/>
                  </a:moveTo>
                  <a:lnTo>
                    <a:pt x="2289" y="111"/>
                  </a:lnTo>
                  <a:cubicBezTo>
                    <a:pt x="2283" y="117"/>
                    <a:pt x="1709" y="765"/>
                    <a:pt x="1147" y="1656"/>
                  </a:cubicBezTo>
                  <a:cubicBezTo>
                    <a:pt x="816" y="2180"/>
                    <a:pt x="550" y="2683"/>
                    <a:pt x="362" y="3159"/>
                  </a:cubicBezTo>
                  <a:cubicBezTo>
                    <a:pt x="122" y="3755"/>
                    <a:pt x="0" y="4303"/>
                    <a:pt x="0" y="4789"/>
                  </a:cubicBezTo>
                  <a:cubicBezTo>
                    <a:pt x="0" y="5754"/>
                    <a:pt x="260" y="6549"/>
                    <a:pt x="754" y="7084"/>
                  </a:cubicBezTo>
                  <a:cubicBezTo>
                    <a:pt x="1176" y="7542"/>
                    <a:pt x="1756" y="7796"/>
                    <a:pt x="2385" y="7796"/>
                  </a:cubicBezTo>
                  <a:cubicBezTo>
                    <a:pt x="3011" y="7796"/>
                    <a:pt x="3593" y="7542"/>
                    <a:pt x="4013" y="7084"/>
                  </a:cubicBezTo>
                  <a:cubicBezTo>
                    <a:pt x="4507" y="6549"/>
                    <a:pt x="4767" y="5754"/>
                    <a:pt x="4767" y="4789"/>
                  </a:cubicBezTo>
                  <a:cubicBezTo>
                    <a:pt x="4767" y="4303"/>
                    <a:pt x="4646" y="3755"/>
                    <a:pt x="4405" y="3159"/>
                  </a:cubicBezTo>
                  <a:cubicBezTo>
                    <a:pt x="4218" y="2685"/>
                    <a:pt x="3953" y="2180"/>
                    <a:pt x="3621" y="1656"/>
                  </a:cubicBezTo>
                  <a:cubicBezTo>
                    <a:pt x="3058" y="763"/>
                    <a:pt x="2485" y="115"/>
                    <a:pt x="2479" y="111"/>
                  </a:cubicBezTo>
                  <a:lnTo>
                    <a:pt x="23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46"/>
          <p:cNvGrpSpPr/>
          <p:nvPr/>
        </p:nvGrpSpPr>
        <p:grpSpPr>
          <a:xfrm rot="-666862">
            <a:off x="8362508" y="1088925"/>
            <a:ext cx="462865" cy="641485"/>
            <a:chOff x="2699125" y="3108350"/>
            <a:chExt cx="204975" cy="284075"/>
          </a:xfrm>
        </p:grpSpPr>
        <p:sp>
          <p:nvSpPr>
            <p:cNvPr id="1258" name="Google Shape;1258;p46"/>
            <p:cNvSpPr/>
            <p:nvPr/>
          </p:nvSpPr>
          <p:spPr>
            <a:xfrm>
              <a:off x="2699125" y="3111600"/>
              <a:ext cx="204975" cy="280825"/>
            </a:xfrm>
            <a:custGeom>
              <a:avLst/>
              <a:gdLst/>
              <a:ahLst/>
              <a:cxnLst/>
              <a:rect l="l" t="t" r="r" b="b"/>
              <a:pathLst>
                <a:path w="8199" h="11233" extrusionOk="0">
                  <a:moveTo>
                    <a:pt x="659" y="1821"/>
                  </a:moveTo>
                  <a:cubicBezTo>
                    <a:pt x="552" y="2077"/>
                    <a:pt x="520" y="2364"/>
                    <a:pt x="552" y="2641"/>
                  </a:cubicBezTo>
                  <a:cubicBezTo>
                    <a:pt x="573" y="2823"/>
                    <a:pt x="622" y="3000"/>
                    <a:pt x="688" y="3166"/>
                  </a:cubicBezTo>
                  <a:cubicBezTo>
                    <a:pt x="495" y="2786"/>
                    <a:pt x="460" y="2328"/>
                    <a:pt x="614" y="1923"/>
                  </a:cubicBezTo>
                  <a:cubicBezTo>
                    <a:pt x="627" y="1887"/>
                    <a:pt x="644" y="1853"/>
                    <a:pt x="659" y="1821"/>
                  </a:cubicBezTo>
                  <a:close/>
                  <a:moveTo>
                    <a:pt x="940" y="3618"/>
                  </a:moveTo>
                  <a:cubicBezTo>
                    <a:pt x="961" y="3645"/>
                    <a:pt x="978" y="3673"/>
                    <a:pt x="1004" y="3703"/>
                  </a:cubicBezTo>
                  <a:cubicBezTo>
                    <a:pt x="985" y="3722"/>
                    <a:pt x="968" y="3741"/>
                    <a:pt x="951" y="3760"/>
                  </a:cubicBezTo>
                  <a:cubicBezTo>
                    <a:pt x="951" y="3752"/>
                    <a:pt x="951" y="3745"/>
                    <a:pt x="946" y="3737"/>
                  </a:cubicBezTo>
                  <a:cubicBezTo>
                    <a:pt x="955" y="3718"/>
                    <a:pt x="955" y="3699"/>
                    <a:pt x="951" y="3677"/>
                  </a:cubicBezTo>
                  <a:cubicBezTo>
                    <a:pt x="944" y="3662"/>
                    <a:pt x="940" y="3645"/>
                    <a:pt x="934" y="3628"/>
                  </a:cubicBezTo>
                  <a:cubicBezTo>
                    <a:pt x="936" y="3624"/>
                    <a:pt x="940" y="3622"/>
                    <a:pt x="940" y="3618"/>
                  </a:cubicBezTo>
                  <a:close/>
                  <a:moveTo>
                    <a:pt x="812" y="3927"/>
                  </a:moveTo>
                  <a:cubicBezTo>
                    <a:pt x="514" y="4308"/>
                    <a:pt x="328" y="4779"/>
                    <a:pt x="303" y="5265"/>
                  </a:cubicBezTo>
                  <a:cubicBezTo>
                    <a:pt x="305" y="5137"/>
                    <a:pt x="318" y="5009"/>
                    <a:pt x="343" y="4881"/>
                  </a:cubicBezTo>
                  <a:cubicBezTo>
                    <a:pt x="411" y="4525"/>
                    <a:pt x="567" y="4193"/>
                    <a:pt x="812" y="3927"/>
                  </a:cubicBezTo>
                  <a:close/>
                  <a:moveTo>
                    <a:pt x="1711" y="7486"/>
                  </a:moveTo>
                  <a:lnTo>
                    <a:pt x="1711" y="7486"/>
                  </a:lnTo>
                  <a:cubicBezTo>
                    <a:pt x="1771" y="7513"/>
                    <a:pt x="1831" y="7541"/>
                    <a:pt x="1893" y="7567"/>
                  </a:cubicBezTo>
                  <a:cubicBezTo>
                    <a:pt x="2093" y="7652"/>
                    <a:pt x="2297" y="7722"/>
                    <a:pt x="2508" y="7780"/>
                  </a:cubicBezTo>
                  <a:cubicBezTo>
                    <a:pt x="2231" y="7714"/>
                    <a:pt x="1963" y="7616"/>
                    <a:pt x="1711" y="7486"/>
                  </a:cubicBezTo>
                  <a:close/>
                  <a:moveTo>
                    <a:pt x="4026" y="0"/>
                  </a:moveTo>
                  <a:cubicBezTo>
                    <a:pt x="3704" y="0"/>
                    <a:pt x="3385" y="96"/>
                    <a:pt x="3116" y="274"/>
                  </a:cubicBezTo>
                  <a:cubicBezTo>
                    <a:pt x="3103" y="284"/>
                    <a:pt x="3090" y="295"/>
                    <a:pt x="3084" y="308"/>
                  </a:cubicBezTo>
                  <a:cubicBezTo>
                    <a:pt x="2860" y="489"/>
                    <a:pt x="2700" y="745"/>
                    <a:pt x="2656" y="1030"/>
                  </a:cubicBezTo>
                  <a:cubicBezTo>
                    <a:pt x="2469" y="855"/>
                    <a:pt x="2223" y="782"/>
                    <a:pt x="1968" y="782"/>
                  </a:cubicBezTo>
                  <a:cubicBezTo>
                    <a:pt x="1663" y="782"/>
                    <a:pt x="1345" y="887"/>
                    <a:pt x="1102" y="1045"/>
                  </a:cubicBezTo>
                  <a:cubicBezTo>
                    <a:pt x="567" y="1395"/>
                    <a:pt x="258" y="2015"/>
                    <a:pt x="335" y="2654"/>
                  </a:cubicBezTo>
                  <a:cubicBezTo>
                    <a:pt x="373" y="2993"/>
                    <a:pt x="509" y="3313"/>
                    <a:pt x="731" y="3571"/>
                  </a:cubicBezTo>
                  <a:cubicBezTo>
                    <a:pt x="727" y="3590"/>
                    <a:pt x="723" y="3609"/>
                    <a:pt x="729" y="3628"/>
                  </a:cubicBezTo>
                  <a:lnTo>
                    <a:pt x="755" y="3707"/>
                  </a:lnTo>
                  <a:cubicBezTo>
                    <a:pt x="175" y="4253"/>
                    <a:pt x="0" y="5116"/>
                    <a:pt x="175" y="5879"/>
                  </a:cubicBezTo>
                  <a:cubicBezTo>
                    <a:pt x="367" y="6718"/>
                    <a:pt x="1000" y="7373"/>
                    <a:pt x="1771" y="7724"/>
                  </a:cubicBezTo>
                  <a:cubicBezTo>
                    <a:pt x="2221" y="7933"/>
                    <a:pt x="2707" y="8044"/>
                    <a:pt x="3201" y="8065"/>
                  </a:cubicBezTo>
                  <a:cubicBezTo>
                    <a:pt x="3202" y="8065"/>
                    <a:pt x="3204" y="8065"/>
                    <a:pt x="3205" y="8065"/>
                  </a:cubicBezTo>
                  <a:cubicBezTo>
                    <a:pt x="3264" y="8065"/>
                    <a:pt x="3293" y="8019"/>
                    <a:pt x="3293" y="7972"/>
                  </a:cubicBezTo>
                  <a:cubicBezTo>
                    <a:pt x="3299" y="7973"/>
                    <a:pt x="3305" y="7973"/>
                    <a:pt x="3311" y="7973"/>
                  </a:cubicBezTo>
                  <a:cubicBezTo>
                    <a:pt x="3344" y="7973"/>
                    <a:pt x="3368" y="7954"/>
                    <a:pt x="3382" y="7929"/>
                  </a:cubicBezTo>
                  <a:lnTo>
                    <a:pt x="3387" y="7929"/>
                  </a:lnTo>
                  <a:cubicBezTo>
                    <a:pt x="3427" y="8611"/>
                    <a:pt x="3427" y="9293"/>
                    <a:pt x="3384" y="9975"/>
                  </a:cubicBezTo>
                  <a:lnTo>
                    <a:pt x="3384" y="9981"/>
                  </a:lnTo>
                  <a:cubicBezTo>
                    <a:pt x="3046" y="10314"/>
                    <a:pt x="2705" y="10646"/>
                    <a:pt x="2368" y="10976"/>
                  </a:cubicBezTo>
                  <a:cubicBezTo>
                    <a:pt x="2319" y="11025"/>
                    <a:pt x="2357" y="11092"/>
                    <a:pt x="2406" y="11104"/>
                  </a:cubicBezTo>
                  <a:cubicBezTo>
                    <a:pt x="2410" y="11143"/>
                    <a:pt x="2434" y="11177"/>
                    <a:pt x="2481" y="11177"/>
                  </a:cubicBezTo>
                  <a:cubicBezTo>
                    <a:pt x="3519" y="11196"/>
                    <a:pt x="4554" y="11213"/>
                    <a:pt x="5588" y="11232"/>
                  </a:cubicBezTo>
                  <a:cubicBezTo>
                    <a:pt x="5631" y="11232"/>
                    <a:pt x="5654" y="11205"/>
                    <a:pt x="5660" y="11173"/>
                  </a:cubicBezTo>
                  <a:cubicBezTo>
                    <a:pt x="5673" y="11181"/>
                    <a:pt x="5688" y="11185"/>
                    <a:pt x="5702" y="11185"/>
                  </a:cubicBezTo>
                  <a:cubicBezTo>
                    <a:pt x="5752" y="11185"/>
                    <a:pt x="5798" y="11136"/>
                    <a:pt x="5769" y="11072"/>
                  </a:cubicBezTo>
                  <a:lnTo>
                    <a:pt x="5714" y="10953"/>
                  </a:lnTo>
                  <a:cubicBezTo>
                    <a:pt x="5700" y="10925"/>
                    <a:pt x="5677" y="10912"/>
                    <a:pt x="5653" y="10912"/>
                  </a:cubicBezTo>
                  <a:cubicBezTo>
                    <a:pt x="5651" y="10912"/>
                    <a:pt x="5650" y="10912"/>
                    <a:pt x="5648" y="10913"/>
                  </a:cubicBezTo>
                  <a:lnTo>
                    <a:pt x="5002" y="10058"/>
                  </a:lnTo>
                  <a:cubicBezTo>
                    <a:pt x="4983" y="9389"/>
                    <a:pt x="4964" y="8722"/>
                    <a:pt x="4949" y="8053"/>
                  </a:cubicBezTo>
                  <a:lnTo>
                    <a:pt x="4949" y="8053"/>
                  </a:lnTo>
                  <a:cubicBezTo>
                    <a:pt x="4961" y="8061"/>
                    <a:pt x="4976" y="8065"/>
                    <a:pt x="4998" y="8065"/>
                  </a:cubicBezTo>
                  <a:cubicBezTo>
                    <a:pt x="5492" y="8044"/>
                    <a:pt x="5982" y="7931"/>
                    <a:pt x="6430" y="7724"/>
                  </a:cubicBezTo>
                  <a:cubicBezTo>
                    <a:pt x="7197" y="7371"/>
                    <a:pt x="7832" y="6716"/>
                    <a:pt x="8024" y="5879"/>
                  </a:cubicBezTo>
                  <a:cubicBezTo>
                    <a:pt x="8199" y="5116"/>
                    <a:pt x="8026" y="4253"/>
                    <a:pt x="7444" y="3707"/>
                  </a:cubicBezTo>
                  <a:lnTo>
                    <a:pt x="7472" y="3628"/>
                  </a:lnTo>
                  <a:cubicBezTo>
                    <a:pt x="7476" y="3609"/>
                    <a:pt x="7476" y="3590"/>
                    <a:pt x="7468" y="3571"/>
                  </a:cubicBezTo>
                  <a:cubicBezTo>
                    <a:pt x="7687" y="3313"/>
                    <a:pt x="7824" y="2993"/>
                    <a:pt x="7866" y="2654"/>
                  </a:cubicBezTo>
                  <a:cubicBezTo>
                    <a:pt x="7943" y="2015"/>
                    <a:pt x="7634" y="1395"/>
                    <a:pt x="7099" y="1045"/>
                  </a:cubicBezTo>
                  <a:cubicBezTo>
                    <a:pt x="6856" y="887"/>
                    <a:pt x="6538" y="782"/>
                    <a:pt x="6232" y="782"/>
                  </a:cubicBezTo>
                  <a:cubicBezTo>
                    <a:pt x="5977" y="782"/>
                    <a:pt x="5731" y="855"/>
                    <a:pt x="5545" y="1030"/>
                  </a:cubicBezTo>
                  <a:cubicBezTo>
                    <a:pt x="5492" y="687"/>
                    <a:pt x="5270" y="389"/>
                    <a:pt x="4979" y="208"/>
                  </a:cubicBezTo>
                  <a:lnTo>
                    <a:pt x="4979" y="218"/>
                  </a:lnTo>
                  <a:cubicBezTo>
                    <a:pt x="4704" y="73"/>
                    <a:pt x="4384" y="9"/>
                    <a:pt x="4077" y="1"/>
                  </a:cubicBezTo>
                  <a:cubicBezTo>
                    <a:pt x="4060" y="0"/>
                    <a:pt x="4043" y="0"/>
                    <a:pt x="4026" y="0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6"/>
            <p:cNvSpPr/>
            <p:nvPr/>
          </p:nvSpPr>
          <p:spPr>
            <a:xfrm>
              <a:off x="2704825" y="3109475"/>
              <a:ext cx="194275" cy="199150"/>
            </a:xfrm>
            <a:custGeom>
              <a:avLst/>
              <a:gdLst/>
              <a:ahLst/>
              <a:cxnLst/>
              <a:rect l="l" t="t" r="r" b="b"/>
              <a:pathLst>
                <a:path w="7771" h="7966" extrusionOk="0">
                  <a:moveTo>
                    <a:pt x="3924" y="0"/>
                  </a:moveTo>
                  <a:cubicBezTo>
                    <a:pt x="3909" y="0"/>
                    <a:pt x="3893" y="1"/>
                    <a:pt x="3877" y="1"/>
                  </a:cubicBezTo>
                  <a:cubicBezTo>
                    <a:pt x="3553" y="16"/>
                    <a:pt x="3252" y="144"/>
                    <a:pt x="3007" y="351"/>
                  </a:cubicBezTo>
                  <a:cubicBezTo>
                    <a:pt x="2771" y="553"/>
                    <a:pt x="2592" y="824"/>
                    <a:pt x="2487" y="1118"/>
                  </a:cubicBezTo>
                  <a:cubicBezTo>
                    <a:pt x="2432" y="1082"/>
                    <a:pt x="2374" y="1043"/>
                    <a:pt x="2312" y="1016"/>
                  </a:cubicBezTo>
                  <a:cubicBezTo>
                    <a:pt x="2127" y="921"/>
                    <a:pt x="1927" y="872"/>
                    <a:pt x="1727" y="872"/>
                  </a:cubicBezTo>
                  <a:cubicBezTo>
                    <a:pt x="1588" y="872"/>
                    <a:pt x="1447" y="896"/>
                    <a:pt x="1311" y="945"/>
                  </a:cubicBezTo>
                  <a:cubicBezTo>
                    <a:pt x="993" y="1060"/>
                    <a:pt x="716" y="1284"/>
                    <a:pt x="537" y="1570"/>
                  </a:cubicBezTo>
                  <a:cubicBezTo>
                    <a:pt x="345" y="1872"/>
                    <a:pt x="281" y="2245"/>
                    <a:pt x="324" y="2599"/>
                  </a:cubicBezTo>
                  <a:cubicBezTo>
                    <a:pt x="371" y="2989"/>
                    <a:pt x="533" y="3356"/>
                    <a:pt x="776" y="3662"/>
                  </a:cubicBezTo>
                  <a:cubicBezTo>
                    <a:pt x="279" y="4172"/>
                    <a:pt x="0" y="4879"/>
                    <a:pt x="87" y="5600"/>
                  </a:cubicBezTo>
                  <a:cubicBezTo>
                    <a:pt x="143" y="6051"/>
                    <a:pt x="324" y="6480"/>
                    <a:pt x="629" y="6819"/>
                  </a:cubicBezTo>
                  <a:cubicBezTo>
                    <a:pt x="910" y="7136"/>
                    <a:pt x="1277" y="7358"/>
                    <a:pt x="1665" y="7520"/>
                  </a:cubicBezTo>
                  <a:cubicBezTo>
                    <a:pt x="2114" y="7710"/>
                    <a:pt x="2592" y="7820"/>
                    <a:pt x="3069" y="7927"/>
                  </a:cubicBezTo>
                  <a:cubicBezTo>
                    <a:pt x="3075" y="7928"/>
                    <a:pt x="3082" y="7929"/>
                    <a:pt x="3087" y="7929"/>
                  </a:cubicBezTo>
                  <a:cubicBezTo>
                    <a:pt x="3120" y="7929"/>
                    <a:pt x="3144" y="7910"/>
                    <a:pt x="3156" y="7884"/>
                  </a:cubicBezTo>
                  <a:cubicBezTo>
                    <a:pt x="3494" y="7935"/>
                    <a:pt x="3838" y="7965"/>
                    <a:pt x="4180" y="7965"/>
                  </a:cubicBezTo>
                  <a:cubicBezTo>
                    <a:pt x="4914" y="7965"/>
                    <a:pt x="5642" y="7826"/>
                    <a:pt x="6289" y="7454"/>
                  </a:cubicBezTo>
                  <a:cubicBezTo>
                    <a:pt x="6735" y="7198"/>
                    <a:pt x="7127" y="6844"/>
                    <a:pt x="7393" y="6403"/>
                  </a:cubicBezTo>
                  <a:cubicBezTo>
                    <a:pt x="7649" y="5977"/>
                    <a:pt x="7770" y="5480"/>
                    <a:pt x="7730" y="4984"/>
                  </a:cubicBezTo>
                  <a:cubicBezTo>
                    <a:pt x="7687" y="4449"/>
                    <a:pt x="7463" y="3922"/>
                    <a:pt x="7052" y="3567"/>
                  </a:cubicBezTo>
                  <a:cubicBezTo>
                    <a:pt x="7235" y="3270"/>
                    <a:pt x="7389" y="2957"/>
                    <a:pt x="7513" y="2629"/>
                  </a:cubicBezTo>
                  <a:cubicBezTo>
                    <a:pt x="7525" y="2595"/>
                    <a:pt x="7513" y="2565"/>
                    <a:pt x="7489" y="2552"/>
                  </a:cubicBezTo>
                  <a:cubicBezTo>
                    <a:pt x="7517" y="2426"/>
                    <a:pt x="7532" y="2296"/>
                    <a:pt x="7521" y="2158"/>
                  </a:cubicBezTo>
                  <a:cubicBezTo>
                    <a:pt x="7478" y="1499"/>
                    <a:pt x="6916" y="990"/>
                    <a:pt x="6279" y="915"/>
                  </a:cubicBezTo>
                  <a:cubicBezTo>
                    <a:pt x="6220" y="909"/>
                    <a:pt x="6160" y="905"/>
                    <a:pt x="6101" y="905"/>
                  </a:cubicBezTo>
                  <a:cubicBezTo>
                    <a:pt x="5784" y="905"/>
                    <a:pt x="5468" y="1000"/>
                    <a:pt x="5198" y="1167"/>
                  </a:cubicBezTo>
                  <a:cubicBezTo>
                    <a:pt x="5158" y="826"/>
                    <a:pt x="5032" y="506"/>
                    <a:pt x="4746" y="278"/>
                  </a:cubicBezTo>
                  <a:cubicBezTo>
                    <a:pt x="4514" y="94"/>
                    <a:pt x="4220" y="0"/>
                    <a:pt x="39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6"/>
            <p:cNvSpPr/>
            <p:nvPr/>
          </p:nvSpPr>
          <p:spPr>
            <a:xfrm>
              <a:off x="2736275" y="3167125"/>
              <a:ext cx="134850" cy="221950"/>
            </a:xfrm>
            <a:custGeom>
              <a:avLst/>
              <a:gdLst/>
              <a:ahLst/>
              <a:cxnLst/>
              <a:rect l="l" t="t" r="r" b="b"/>
              <a:pathLst>
                <a:path w="5394" h="8878" extrusionOk="0">
                  <a:moveTo>
                    <a:pt x="3824" y="0"/>
                  </a:moveTo>
                  <a:cubicBezTo>
                    <a:pt x="3801" y="0"/>
                    <a:pt x="3778" y="11"/>
                    <a:pt x="3763" y="37"/>
                  </a:cubicBezTo>
                  <a:cubicBezTo>
                    <a:pt x="3473" y="536"/>
                    <a:pt x="3147" y="1009"/>
                    <a:pt x="2785" y="1457"/>
                  </a:cubicBezTo>
                  <a:cubicBezTo>
                    <a:pt x="2811" y="1318"/>
                    <a:pt x="2834" y="1177"/>
                    <a:pt x="2855" y="1039"/>
                  </a:cubicBezTo>
                  <a:cubicBezTo>
                    <a:pt x="2864" y="981"/>
                    <a:pt x="2815" y="943"/>
                    <a:pt x="2771" y="943"/>
                  </a:cubicBezTo>
                  <a:cubicBezTo>
                    <a:pt x="2742" y="943"/>
                    <a:pt x="2715" y="959"/>
                    <a:pt x="2708" y="998"/>
                  </a:cubicBezTo>
                  <a:cubicBezTo>
                    <a:pt x="2640" y="1422"/>
                    <a:pt x="2568" y="1844"/>
                    <a:pt x="2487" y="2264"/>
                  </a:cubicBezTo>
                  <a:cubicBezTo>
                    <a:pt x="2359" y="2062"/>
                    <a:pt x="2239" y="1859"/>
                    <a:pt x="2141" y="1655"/>
                  </a:cubicBezTo>
                  <a:cubicBezTo>
                    <a:pt x="2005" y="1376"/>
                    <a:pt x="1907" y="1077"/>
                    <a:pt x="1883" y="766"/>
                  </a:cubicBezTo>
                  <a:cubicBezTo>
                    <a:pt x="1879" y="716"/>
                    <a:pt x="1839" y="691"/>
                    <a:pt x="1801" y="691"/>
                  </a:cubicBezTo>
                  <a:cubicBezTo>
                    <a:pt x="1763" y="691"/>
                    <a:pt x="1727" y="716"/>
                    <a:pt x="1730" y="766"/>
                  </a:cubicBezTo>
                  <a:cubicBezTo>
                    <a:pt x="1779" y="1416"/>
                    <a:pt x="2107" y="1951"/>
                    <a:pt x="2448" y="2482"/>
                  </a:cubicBezTo>
                  <a:cubicBezTo>
                    <a:pt x="2348" y="3004"/>
                    <a:pt x="2242" y="3526"/>
                    <a:pt x="2129" y="4044"/>
                  </a:cubicBezTo>
                  <a:cubicBezTo>
                    <a:pt x="2056" y="3809"/>
                    <a:pt x="1915" y="3588"/>
                    <a:pt x="1781" y="3381"/>
                  </a:cubicBezTo>
                  <a:cubicBezTo>
                    <a:pt x="1651" y="3176"/>
                    <a:pt x="1523" y="2965"/>
                    <a:pt x="1404" y="2752"/>
                  </a:cubicBezTo>
                  <a:cubicBezTo>
                    <a:pt x="1400" y="2742"/>
                    <a:pt x="1395" y="2733"/>
                    <a:pt x="1387" y="2727"/>
                  </a:cubicBezTo>
                  <a:cubicBezTo>
                    <a:pt x="1272" y="2520"/>
                    <a:pt x="1165" y="2315"/>
                    <a:pt x="1067" y="2102"/>
                  </a:cubicBezTo>
                  <a:cubicBezTo>
                    <a:pt x="948" y="1849"/>
                    <a:pt x="843" y="1591"/>
                    <a:pt x="754" y="1327"/>
                  </a:cubicBezTo>
                  <a:cubicBezTo>
                    <a:pt x="741" y="1290"/>
                    <a:pt x="710" y="1274"/>
                    <a:pt x="680" y="1274"/>
                  </a:cubicBezTo>
                  <a:cubicBezTo>
                    <a:pt x="633" y="1274"/>
                    <a:pt x="588" y="1311"/>
                    <a:pt x="607" y="1367"/>
                  </a:cubicBezTo>
                  <a:cubicBezTo>
                    <a:pt x="737" y="1751"/>
                    <a:pt x="899" y="2122"/>
                    <a:pt x="1086" y="2482"/>
                  </a:cubicBezTo>
                  <a:cubicBezTo>
                    <a:pt x="788" y="2264"/>
                    <a:pt x="466" y="2090"/>
                    <a:pt x="121" y="1955"/>
                  </a:cubicBezTo>
                  <a:cubicBezTo>
                    <a:pt x="112" y="1952"/>
                    <a:pt x="103" y="1950"/>
                    <a:pt x="95" y="1950"/>
                  </a:cubicBezTo>
                  <a:cubicBezTo>
                    <a:pt x="25" y="1950"/>
                    <a:pt x="0" y="2072"/>
                    <a:pt x="83" y="2102"/>
                  </a:cubicBezTo>
                  <a:cubicBezTo>
                    <a:pt x="515" y="2271"/>
                    <a:pt x="918" y="2514"/>
                    <a:pt x="1270" y="2816"/>
                  </a:cubicBezTo>
                  <a:cubicBezTo>
                    <a:pt x="1357" y="2974"/>
                    <a:pt x="1451" y="3132"/>
                    <a:pt x="1547" y="3285"/>
                  </a:cubicBezTo>
                  <a:cubicBezTo>
                    <a:pt x="1666" y="3479"/>
                    <a:pt x="1800" y="3667"/>
                    <a:pt x="1901" y="3869"/>
                  </a:cubicBezTo>
                  <a:cubicBezTo>
                    <a:pt x="2016" y="4097"/>
                    <a:pt x="2069" y="4342"/>
                    <a:pt x="1984" y="4592"/>
                  </a:cubicBezTo>
                  <a:cubicBezTo>
                    <a:pt x="1975" y="4617"/>
                    <a:pt x="1979" y="4638"/>
                    <a:pt x="1992" y="4651"/>
                  </a:cubicBezTo>
                  <a:cubicBezTo>
                    <a:pt x="1979" y="4704"/>
                    <a:pt x="1969" y="4758"/>
                    <a:pt x="1954" y="4811"/>
                  </a:cubicBezTo>
                  <a:cubicBezTo>
                    <a:pt x="1739" y="4300"/>
                    <a:pt x="1144" y="4040"/>
                    <a:pt x="769" y="3643"/>
                  </a:cubicBezTo>
                  <a:cubicBezTo>
                    <a:pt x="643" y="3509"/>
                    <a:pt x="543" y="3355"/>
                    <a:pt x="494" y="3176"/>
                  </a:cubicBezTo>
                  <a:cubicBezTo>
                    <a:pt x="485" y="3138"/>
                    <a:pt x="455" y="3122"/>
                    <a:pt x="425" y="3122"/>
                  </a:cubicBezTo>
                  <a:cubicBezTo>
                    <a:pt x="380" y="3122"/>
                    <a:pt x="332" y="3159"/>
                    <a:pt x="349" y="3217"/>
                  </a:cubicBezTo>
                  <a:cubicBezTo>
                    <a:pt x="456" y="3626"/>
                    <a:pt x="799" y="3899"/>
                    <a:pt x="1123" y="4140"/>
                  </a:cubicBezTo>
                  <a:cubicBezTo>
                    <a:pt x="1432" y="4372"/>
                    <a:pt x="1805" y="4651"/>
                    <a:pt x="1873" y="5060"/>
                  </a:cubicBezTo>
                  <a:cubicBezTo>
                    <a:pt x="1875" y="5084"/>
                    <a:pt x="1877" y="5107"/>
                    <a:pt x="1877" y="5135"/>
                  </a:cubicBezTo>
                  <a:cubicBezTo>
                    <a:pt x="1869" y="5161"/>
                    <a:pt x="1864" y="5190"/>
                    <a:pt x="1856" y="5216"/>
                  </a:cubicBezTo>
                  <a:cubicBezTo>
                    <a:pt x="1847" y="5254"/>
                    <a:pt x="1864" y="5284"/>
                    <a:pt x="1888" y="5299"/>
                  </a:cubicBezTo>
                  <a:cubicBezTo>
                    <a:pt x="1947" y="6073"/>
                    <a:pt x="1952" y="6846"/>
                    <a:pt x="1905" y="7620"/>
                  </a:cubicBezTo>
                  <a:lnTo>
                    <a:pt x="1905" y="7624"/>
                  </a:lnTo>
                  <a:cubicBezTo>
                    <a:pt x="1566" y="7959"/>
                    <a:pt x="1225" y="8291"/>
                    <a:pt x="886" y="8622"/>
                  </a:cubicBezTo>
                  <a:cubicBezTo>
                    <a:pt x="839" y="8668"/>
                    <a:pt x="875" y="8737"/>
                    <a:pt x="927" y="8749"/>
                  </a:cubicBezTo>
                  <a:cubicBezTo>
                    <a:pt x="929" y="8786"/>
                    <a:pt x="952" y="8822"/>
                    <a:pt x="1001" y="8822"/>
                  </a:cubicBezTo>
                  <a:cubicBezTo>
                    <a:pt x="2037" y="8839"/>
                    <a:pt x="3073" y="8858"/>
                    <a:pt x="4106" y="8877"/>
                  </a:cubicBezTo>
                  <a:cubicBezTo>
                    <a:pt x="4149" y="8877"/>
                    <a:pt x="4174" y="8847"/>
                    <a:pt x="4179" y="8816"/>
                  </a:cubicBezTo>
                  <a:cubicBezTo>
                    <a:pt x="4192" y="8825"/>
                    <a:pt x="4207" y="8829"/>
                    <a:pt x="4222" y="8829"/>
                  </a:cubicBezTo>
                  <a:cubicBezTo>
                    <a:pt x="4272" y="8829"/>
                    <a:pt x="4317" y="8779"/>
                    <a:pt x="4287" y="8717"/>
                  </a:cubicBezTo>
                  <a:lnTo>
                    <a:pt x="4232" y="8598"/>
                  </a:lnTo>
                  <a:cubicBezTo>
                    <a:pt x="4220" y="8570"/>
                    <a:pt x="4195" y="8557"/>
                    <a:pt x="4173" y="8557"/>
                  </a:cubicBezTo>
                  <a:cubicBezTo>
                    <a:pt x="4171" y="8557"/>
                    <a:pt x="4170" y="8557"/>
                    <a:pt x="4168" y="8558"/>
                  </a:cubicBezTo>
                  <a:lnTo>
                    <a:pt x="3520" y="7703"/>
                  </a:lnTo>
                  <a:lnTo>
                    <a:pt x="3456" y="5361"/>
                  </a:lnTo>
                  <a:cubicBezTo>
                    <a:pt x="3469" y="5354"/>
                    <a:pt x="3486" y="5344"/>
                    <a:pt x="3495" y="5329"/>
                  </a:cubicBezTo>
                  <a:cubicBezTo>
                    <a:pt x="3885" y="4711"/>
                    <a:pt x="4307" y="4108"/>
                    <a:pt x="4754" y="3530"/>
                  </a:cubicBezTo>
                  <a:cubicBezTo>
                    <a:pt x="4782" y="3498"/>
                    <a:pt x="4786" y="3456"/>
                    <a:pt x="4754" y="3422"/>
                  </a:cubicBezTo>
                  <a:cubicBezTo>
                    <a:pt x="4741" y="3407"/>
                    <a:pt x="4719" y="3399"/>
                    <a:pt x="4698" y="3399"/>
                  </a:cubicBezTo>
                  <a:cubicBezTo>
                    <a:pt x="4678" y="3399"/>
                    <a:pt x="4658" y="3406"/>
                    <a:pt x="4645" y="3422"/>
                  </a:cubicBezTo>
                  <a:cubicBezTo>
                    <a:pt x="4221" y="3969"/>
                    <a:pt x="3823" y="4534"/>
                    <a:pt x="3446" y="5116"/>
                  </a:cubicBezTo>
                  <a:cubicBezTo>
                    <a:pt x="3446" y="5094"/>
                    <a:pt x="3446" y="5075"/>
                    <a:pt x="3443" y="5054"/>
                  </a:cubicBezTo>
                  <a:cubicBezTo>
                    <a:pt x="3435" y="4794"/>
                    <a:pt x="3431" y="4532"/>
                    <a:pt x="3422" y="4272"/>
                  </a:cubicBezTo>
                  <a:lnTo>
                    <a:pt x="3422" y="4263"/>
                  </a:lnTo>
                  <a:cubicBezTo>
                    <a:pt x="3467" y="4253"/>
                    <a:pt x="3505" y="4202"/>
                    <a:pt x="3478" y="4148"/>
                  </a:cubicBezTo>
                  <a:cubicBezTo>
                    <a:pt x="3375" y="3942"/>
                    <a:pt x="3429" y="3696"/>
                    <a:pt x="3527" y="3496"/>
                  </a:cubicBezTo>
                  <a:cubicBezTo>
                    <a:pt x="3631" y="3281"/>
                    <a:pt x="3776" y="3083"/>
                    <a:pt x="3897" y="2878"/>
                  </a:cubicBezTo>
                  <a:cubicBezTo>
                    <a:pt x="3946" y="2793"/>
                    <a:pt x="3995" y="2705"/>
                    <a:pt x="4040" y="2620"/>
                  </a:cubicBezTo>
                  <a:cubicBezTo>
                    <a:pt x="4053" y="2628"/>
                    <a:pt x="4067" y="2632"/>
                    <a:pt x="4083" y="2632"/>
                  </a:cubicBezTo>
                  <a:cubicBezTo>
                    <a:pt x="4094" y="2632"/>
                    <a:pt x="4105" y="2630"/>
                    <a:pt x="4117" y="2624"/>
                  </a:cubicBezTo>
                  <a:lnTo>
                    <a:pt x="5317" y="2015"/>
                  </a:lnTo>
                  <a:cubicBezTo>
                    <a:pt x="5394" y="1980"/>
                    <a:pt x="5348" y="1878"/>
                    <a:pt x="5278" y="1878"/>
                  </a:cubicBezTo>
                  <a:cubicBezTo>
                    <a:pt x="5267" y="1878"/>
                    <a:pt x="5255" y="1881"/>
                    <a:pt x="5242" y="1887"/>
                  </a:cubicBezTo>
                  <a:cubicBezTo>
                    <a:pt x="4871" y="2077"/>
                    <a:pt x="4501" y="2262"/>
                    <a:pt x="4132" y="2452"/>
                  </a:cubicBezTo>
                  <a:cubicBezTo>
                    <a:pt x="4277" y="2164"/>
                    <a:pt x="4405" y="1866"/>
                    <a:pt x="4515" y="1563"/>
                  </a:cubicBezTo>
                  <a:cubicBezTo>
                    <a:pt x="4607" y="1305"/>
                    <a:pt x="4690" y="1045"/>
                    <a:pt x="4756" y="779"/>
                  </a:cubicBezTo>
                  <a:cubicBezTo>
                    <a:pt x="4772" y="721"/>
                    <a:pt x="4725" y="684"/>
                    <a:pt x="4680" y="684"/>
                  </a:cubicBezTo>
                  <a:cubicBezTo>
                    <a:pt x="4650" y="684"/>
                    <a:pt x="4621" y="700"/>
                    <a:pt x="4611" y="738"/>
                  </a:cubicBezTo>
                  <a:cubicBezTo>
                    <a:pt x="4486" y="1226"/>
                    <a:pt x="4317" y="1702"/>
                    <a:pt x="4104" y="2160"/>
                  </a:cubicBezTo>
                  <a:cubicBezTo>
                    <a:pt x="3995" y="2392"/>
                    <a:pt x="3878" y="2618"/>
                    <a:pt x="3748" y="2838"/>
                  </a:cubicBezTo>
                  <a:cubicBezTo>
                    <a:pt x="3623" y="3051"/>
                    <a:pt x="3471" y="3251"/>
                    <a:pt x="3371" y="3477"/>
                  </a:cubicBezTo>
                  <a:cubicBezTo>
                    <a:pt x="3337" y="3554"/>
                    <a:pt x="3311" y="3635"/>
                    <a:pt x="3292" y="3716"/>
                  </a:cubicBezTo>
                  <a:cubicBezTo>
                    <a:pt x="3137" y="3274"/>
                    <a:pt x="2866" y="2861"/>
                    <a:pt x="2604" y="2452"/>
                  </a:cubicBezTo>
                  <a:cubicBezTo>
                    <a:pt x="2634" y="2294"/>
                    <a:pt x="2663" y="2134"/>
                    <a:pt x="2693" y="1977"/>
                  </a:cubicBezTo>
                  <a:cubicBezTo>
                    <a:pt x="2706" y="1904"/>
                    <a:pt x="2719" y="1830"/>
                    <a:pt x="2732" y="1759"/>
                  </a:cubicBezTo>
                  <a:cubicBezTo>
                    <a:pt x="3166" y="1243"/>
                    <a:pt x="3556" y="694"/>
                    <a:pt x="3893" y="114"/>
                  </a:cubicBezTo>
                  <a:cubicBezTo>
                    <a:pt x="3929" y="55"/>
                    <a:pt x="3876" y="0"/>
                    <a:pt x="38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6"/>
            <p:cNvSpPr/>
            <p:nvPr/>
          </p:nvSpPr>
          <p:spPr>
            <a:xfrm>
              <a:off x="2699125" y="3108350"/>
              <a:ext cx="204975" cy="201650"/>
            </a:xfrm>
            <a:custGeom>
              <a:avLst/>
              <a:gdLst/>
              <a:ahLst/>
              <a:cxnLst/>
              <a:rect l="l" t="t" r="r" b="b"/>
              <a:pathLst>
                <a:path w="8199" h="8066" extrusionOk="0">
                  <a:moveTo>
                    <a:pt x="4026" y="1"/>
                  </a:moveTo>
                  <a:cubicBezTo>
                    <a:pt x="3704" y="1"/>
                    <a:pt x="3385" y="96"/>
                    <a:pt x="3116" y="274"/>
                  </a:cubicBezTo>
                  <a:cubicBezTo>
                    <a:pt x="3103" y="285"/>
                    <a:pt x="3090" y="295"/>
                    <a:pt x="3084" y="308"/>
                  </a:cubicBezTo>
                  <a:cubicBezTo>
                    <a:pt x="2860" y="489"/>
                    <a:pt x="2700" y="745"/>
                    <a:pt x="2656" y="1031"/>
                  </a:cubicBezTo>
                  <a:cubicBezTo>
                    <a:pt x="2469" y="855"/>
                    <a:pt x="2223" y="783"/>
                    <a:pt x="1968" y="783"/>
                  </a:cubicBezTo>
                  <a:cubicBezTo>
                    <a:pt x="1663" y="783"/>
                    <a:pt x="1345" y="887"/>
                    <a:pt x="1102" y="1046"/>
                  </a:cubicBezTo>
                  <a:cubicBezTo>
                    <a:pt x="567" y="1395"/>
                    <a:pt x="258" y="2015"/>
                    <a:pt x="335" y="2655"/>
                  </a:cubicBezTo>
                  <a:cubicBezTo>
                    <a:pt x="373" y="2993"/>
                    <a:pt x="509" y="3313"/>
                    <a:pt x="731" y="3571"/>
                  </a:cubicBezTo>
                  <a:cubicBezTo>
                    <a:pt x="727" y="3590"/>
                    <a:pt x="723" y="3609"/>
                    <a:pt x="729" y="3629"/>
                  </a:cubicBezTo>
                  <a:lnTo>
                    <a:pt x="755" y="3707"/>
                  </a:lnTo>
                  <a:cubicBezTo>
                    <a:pt x="175" y="4253"/>
                    <a:pt x="0" y="5116"/>
                    <a:pt x="175" y="5879"/>
                  </a:cubicBezTo>
                  <a:cubicBezTo>
                    <a:pt x="367" y="6719"/>
                    <a:pt x="1000" y="7373"/>
                    <a:pt x="1771" y="7725"/>
                  </a:cubicBezTo>
                  <a:cubicBezTo>
                    <a:pt x="2221" y="7934"/>
                    <a:pt x="2707" y="8044"/>
                    <a:pt x="3201" y="8066"/>
                  </a:cubicBezTo>
                  <a:cubicBezTo>
                    <a:pt x="3203" y="8066"/>
                    <a:pt x="3205" y="8066"/>
                    <a:pt x="3207" y="8066"/>
                  </a:cubicBezTo>
                  <a:cubicBezTo>
                    <a:pt x="3323" y="8066"/>
                    <a:pt x="3321" y="7880"/>
                    <a:pt x="3201" y="7874"/>
                  </a:cubicBezTo>
                  <a:cubicBezTo>
                    <a:pt x="2391" y="7842"/>
                    <a:pt x="1571" y="7541"/>
                    <a:pt x="991" y="6960"/>
                  </a:cubicBezTo>
                  <a:cubicBezTo>
                    <a:pt x="452" y="6416"/>
                    <a:pt x="192" y="5638"/>
                    <a:pt x="339" y="4880"/>
                  </a:cubicBezTo>
                  <a:cubicBezTo>
                    <a:pt x="416" y="4473"/>
                    <a:pt x="607" y="4097"/>
                    <a:pt x="916" y="3816"/>
                  </a:cubicBezTo>
                  <a:cubicBezTo>
                    <a:pt x="944" y="3793"/>
                    <a:pt x="953" y="3763"/>
                    <a:pt x="946" y="3737"/>
                  </a:cubicBezTo>
                  <a:cubicBezTo>
                    <a:pt x="955" y="3718"/>
                    <a:pt x="955" y="3699"/>
                    <a:pt x="948" y="3678"/>
                  </a:cubicBezTo>
                  <a:cubicBezTo>
                    <a:pt x="944" y="3663"/>
                    <a:pt x="938" y="3646"/>
                    <a:pt x="934" y="3629"/>
                  </a:cubicBezTo>
                  <a:cubicBezTo>
                    <a:pt x="959" y="3592"/>
                    <a:pt x="968" y="3545"/>
                    <a:pt x="927" y="3503"/>
                  </a:cubicBezTo>
                  <a:cubicBezTo>
                    <a:pt x="537" y="3087"/>
                    <a:pt x="409" y="2456"/>
                    <a:pt x="614" y="1919"/>
                  </a:cubicBezTo>
                  <a:cubicBezTo>
                    <a:pt x="804" y="1429"/>
                    <a:pt x="1289" y="1033"/>
                    <a:pt x="1816" y="977"/>
                  </a:cubicBezTo>
                  <a:cubicBezTo>
                    <a:pt x="1858" y="973"/>
                    <a:pt x="1902" y="970"/>
                    <a:pt x="1946" y="970"/>
                  </a:cubicBezTo>
                  <a:cubicBezTo>
                    <a:pt x="2192" y="970"/>
                    <a:pt x="2452" y="1046"/>
                    <a:pt x="2598" y="1248"/>
                  </a:cubicBezTo>
                  <a:cubicBezTo>
                    <a:pt x="2619" y="1278"/>
                    <a:pt x="2650" y="1296"/>
                    <a:pt x="2684" y="1296"/>
                  </a:cubicBezTo>
                  <a:cubicBezTo>
                    <a:pt x="2698" y="1296"/>
                    <a:pt x="2714" y="1292"/>
                    <a:pt x="2728" y="1284"/>
                  </a:cubicBezTo>
                  <a:cubicBezTo>
                    <a:pt x="2732" y="1280"/>
                    <a:pt x="2737" y="1278"/>
                    <a:pt x="2739" y="1276"/>
                  </a:cubicBezTo>
                  <a:cubicBezTo>
                    <a:pt x="2764" y="1269"/>
                    <a:pt x="2788" y="1257"/>
                    <a:pt x="2798" y="1233"/>
                  </a:cubicBezTo>
                  <a:cubicBezTo>
                    <a:pt x="2822" y="1178"/>
                    <a:pt x="2835" y="1127"/>
                    <a:pt x="2843" y="1067"/>
                  </a:cubicBezTo>
                  <a:lnTo>
                    <a:pt x="2843" y="1056"/>
                  </a:lnTo>
                  <a:cubicBezTo>
                    <a:pt x="2886" y="818"/>
                    <a:pt x="3020" y="609"/>
                    <a:pt x="3203" y="457"/>
                  </a:cubicBezTo>
                  <a:cubicBezTo>
                    <a:pt x="3201" y="455"/>
                    <a:pt x="3201" y="449"/>
                    <a:pt x="3197" y="447"/>
                  </a:cubicBezTo>
                  <a:cubicBezTo>
                    <a:pt x="3203" y="445"/>
                    <a:pt x="3205" y="442"/>
                    <a:pt x="3212" y="438"/>
                  </a:cubicBezTo>
                  <a:cubicBezTo>
                    <a:pt x="3461" y="278"/>
                    <a:pt x="3747" y="193"/>
                    <a:pt x="4045" y="193"/>
                  </a:cubicBezTo>
                  <a:cubicBezTo>
                    <a:pt x="4055" y="193"/>
                    <a:pt x="4066" y="193"/>
                    <a:pt x="4077" y="193"/>
                  </a:cubicBezTo>
                  <a:cubicBezTo>
                    <a:pt x="4380" y="204"/>
                    <a:pt x="4704" y="274"/>
                    <a:pt x="4964" y="432"/>
                  </a:cubicBezTo>
                  <a:cubicBezTo>
                    <a:pt x="5168" y="587"/>
                    <a:pt x="5322" y="820"/>
                    <a:pt x="5360" y="1084"/>
                  </a:cubicBezTo>
                  <a:cubicBezTo>
                    <a:pt x="5360" y="1092"/>
                    <a:pt x="5366" y="1099"/>
                    <a:pt x="5369" y="1107"/>
                  </a:cubicBezTo>
                  <a:cubicBezTo>
                    <a:pt x="5366" y="1110"/>
                    <a:pt x="5364" y="1116"/>
                    <a:pt x="5360" y="1118"/>
                  </a:cubicBezTo>
                  <a:cubicBezTo>
                    <a:pt x="5354" y="1129"/>
                    <a:pt x="5349" y="1141"/>
                    <a:pt x="5349" y="1152"/>
                  </a:cubicBezTo>
                  <a:cubicBezTo>
                    <a:pt x="5347" y="1167"/>
                    <a:pt x="5347" y="1180"/>
                    <a:pt x="5354" y="1191"/>
                  </a:cubicBezTo>
                  <a:cubicBezTo>
                    <a:pt x="5356" y="1203"/>
                    <a:pt x="5360" y="1214"/>
                    <a:pt x="5369" y="1222"/>
                  </a:cubicBezTo>
                  <a:cubicBezTo>
                    <a:pt x="5377" y="1233"/>
                    <a:pt x="5386" y="1242"/>
                    <a:pt x="5396" y="1246"/>
                  </a:cubicBezTo>
                  <a:lnTo>
                    <a:pt x="5420" y="1257"/>
                  </a:lnTo>
                  <a:cubicBezTo>
                    <a:pt x="5428" y="1259"/>
                    <a:pt x="5435" y="1259"/>
                    <a:pt x="5443" y="1259"/>
                  </a:cubicBezTo>
                  <a:cubicBezTo>
                    <a:pt x="5452" y="1269"/>
                    <a:pt x="5460" y="1278"/>
                    <a:pt x="5471" y="1284"/>
                  </a:cubicBezTo>
                  <a:cubicBezTo>
                    <a:pt x="5485" y="1292"/>
                    <a:pt x="5500" y="1296"/>
                    <a:pt x="5515" y="1296"/>
                  </a:cubicBezTo>
                  <a:cubicBezTo>
                    <a:pt x="5548" y="1296"/>
                    <a:pt x="5580" y="1278"/>
                    <a:pt x="5601" y="1248"/>
                  </a:cubicBezTo>
                  <a:cubicBezTo>
                    <a:pt x="5746" y="1044"/>
                    <a:pt x="6001" y="969"/>
                    <a:pt x="6245" y="969"/>
                  </a:cubicBezTo>
                  <a:cubicBezTo>
                    <a:pt x="6291" y="969"/>
                    <a:pt x="6338" y="972"/>
                    <a:pt x="6383" y="977"/>
                  </a:cubicBezTo>
                  <a:cubicBezTo>
                    <a:pt x="6911" y="1035"/>
                    <a:pt x="7395" y="1429"/>
                    <a:pt x="7585" y="1919"/>
                  </a:cubicBezTo>
                  <a:cubicBezTo>
                    <a:pt x="7790" y="2452"/>
                    <a:pt x="7666" y="3087"/>
                    <a:pt x="7272" y="3503"/>
                  </a:cubicBezTo>
                  <a:cubicBezTo>
                    <a:pt x="7233" y="3541"/>
                    <a:pt x="7240" y="3592"/>
                    <a:pt x="7265" y="3626"/>
                  </a:cubicBezTo>
                  <a:cubicBezTo>
                    <a:pt x="7261" y="3643"/>
                    <a:pt x="7255" y="3658"/>
                    <a:pt x="7250" y="3678"/>
                  </a:cubicBezTo>
                  <a:cubicBezTo>
                    <a:pt x="7244" y="3697"/>
                    <a:pt x="7244" y="3718"/>
                    <a:pt x="7252" y="3737"/>
                  </a:cubicBezTo>
                  <a:cubicBezTo>
                    <a:pt x="7246" y="3763"/>
                    <a:pt x="7252" y="3793"/>
                    <a:pt x="7282" y="3816"/>
                  </a:cubicBezTo>
                  <a:cubicBezTo>
                    <a:pt x="7591" y="4095"/>
                    <a:pt x="7783" y="4475"/>
                    <a:pt x="7860" y="4880"/>
                  </a:cubicBezTo>
                  <a:cubicBezTo>
                    <a:pt x="8003" y="5636"/>
                    <a:pt x="7745" y="6416"/>
                    <a:pt x="7208" y="6960"/>
                  </a:cubicBezTo>
                  <a:cubicBezTo>
                    <a:pt x="6628" y="7541"/>
                    <a:pt x="5808" y="7840"/>
                    <a:pt x="4998" y="7874"/>
                  </a:cubicBezTo>
                  <a:cubicBezTo>
                    <a:pt x="4878" y="7878"/>
                    <a:pt x="4876" y="8066"/>
                    <a:pt x="4994" y="8066"/>
                  </a:cubicBezTo>
                  <a:cubicBezTo>
                    <a:pt x="4995" y="8066"/>
                    <a:pt x="4996" y="8066"/>
                    <a:pt x="4998" y="8066"/>
                  </a:cubicBezTo>
                  <a:cubicBezTo>
                    <a:pt x="5492" y="8044"/>
                    <a:pt x="5982" y="7931"/>
                    <a:pt x="6430" y="7725"/>
                  </a:cubicBezTo>
                  <a:cubicBezTo>
                    <a:pt x="7197" y="7371"/>
                    <a:pt x="7832" y="6717"/>
                    <a:pt x="8024" y="5879"/>
                  </a:cubicBezTo>
                  <a:cubicBezTo>
                    <a:pt x="8199" y="5116"/>
                    <a:pt x="8026" y="4253"/>
                    <a:pt x="7444" y="3707"/>
                  </a:cubicBezTo>
                  <a:lnTo>
                    <a:pt x="7472" y="3629"/>
                  </a:lnTo>
                  <a:cubicBezTo>
                    <a:pt x="7476" y="3609"/>
                    <a:pt x="7476" y="3590"/>
                    <a:pt x="7468" y="3571"/>
                  </a:cubicBezTo>
                  <a:cubicBezTo>
                    <a:pt x="7687" y="3313"/>
                    <a:pt x="7824" y="2993"/>
                    <a:pt x="7866" y="2655"/>
                  </a:cubicBezTo>
                  <a:cubicBezTo>
                    <a:pt x="7943" y="2015"/>
                    <a:pt x="7634" y="1395"/>
                    <a:pt x="7099" y="1046"/>
                  </a:cubicBezTo>
                  <a:cubicBezTo>
                    <a:pt x="6856" y="887"/>
                    <a:pt x="6538" y="783"/>
                    <a:pt x="6232" y="783"/>
                  </a:cubicBezTo>
                  <a:cubicBezTo>
                    <a:pt x="5977" y="783"/>
                    <a:pt x="5731" y="855"/>
                    <a:pt x="5545" y="1031"/>
                  </a:cubicBezTo>
                  <a:cubicBezTo>
                    <a:pt x="5492" y="688"/>
                    <a:pt x="5270" y="389"/>
                    <a:pt x="4979" y="208"/>
                  </a:cubicBezTo>
                  <a:lnTo>
                    <a:pt x="4979" y="219"/>
                  </a:lnTo>
                  <a:cubicBezTo>
                    <a:pt x="4704" y="74"/>
                    <a:pt x="4384" y="10"/>
                    <a:pt x="4077" y="1"/>
                  </a:cubicBezTo>
                  <a:cubicBezTo>
                    <a:pt x="4060" y="1"/>
                    <a:pt x="4043" y="1"/>
                    <a:pt x="40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1" grpId="0" build="p"/>
      <p:bldP spid="1202" grpId="0" build="p"/>
      <p:bldP spid="120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48"/>
          <p:cNvSpPr txBox="1">
            <a:spLocks noGrp="1"/>
          </p:cNvSpPr>
          <p:nvPr>
            <p:ph type="title"/>
          </p:nvPr>
        </p:nvSpPr>
        <p:spPr>
          <a:xfrm>
            <a:off x="4132460" y="2479714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Giải </a:t>
            </a:r>
            <a:r>
              <a:rPr lang="en" dirty="0">
                <a:solidFill>
                  <a:srgbClr val="6B99D7"/>
                </a:solidFill>
                <a:latin typeface="+mj-lt"/>
              </a:rPr>
              <a:t>P</a:t>
            </a:r>
            <a:r>
              <a:rPr lang="en" dirty="0">
                <a:latin typeface="+mj-lt"/>
              </a:rPr>
              <a:t>háp</a:t>
            </a:r>
            <a:endParaRPr dirty="0">
              <a:latin typeface="+mj-lt"/>
            </a:endParaRPr>
          </a:p>
        </p:txBody>
      </p:sp>
      <p:sp>
        <p:nvSpPr>
          <p:cNvPr id="1337" name="Google Shape;1337;p48"/>
          <p:cNvSpPr txBox="1">
            <a:spLocks noGrp="1"/>
          </p:cNvSpPr>
          <p:nvPr>
            <p:ph type="subTitle" idx="1"/>
          </p:nvPr>
        </p:nvSpPr>
        <p:spPr>
          <a:xfrm>
            <a:off x="4578775" y="3167125"/>
            <a:ext cx="3852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grpSp>
        <p:nvGrpSpPr>
          <p:cNvPr id="1339" name="Google Shape;1339;p48"/>
          <p:cNvGrpSpPr/>
          <p:nvPr/>
        </p:nvGrpSpPr>
        <p:grpSpPr>
          <a:xfrm rot="-486501" flipH="1">
            <a:off x="1063934" y="1677030"/>
            <a:ext cx="2766155" cy="2738823"/>
            <a:chOff x="4769400" y="3416975"/>
            <a:chExt cx="687375" cy="680600"/>
          </a:xfrm>
        </p:grpSpPr>
        <p:sp>
          <p:nvSpPr>
            <p:cNvPr id="1340" name="Google Shape;1340;p48"/>
            <p:cNvSpPr/>
            <p:nvPr/>
          </p:nvSpPr>
          <p:spPr>
            <a:xfrm>
              <a:off x="4769400" y="3420200"/>
              <a:ext cx="687375" cy="677375"/>
            </a:xfrm>
            <a:custGeom>
              <a:avLst/>
              <a:gdLst/>
              <a:ahLst/>
              <a:cxnLst/>
              <a:rect l="l" t="t" r="r" b="b"/>
              <a:pathLst>
                <a:path w="27495" h="27095" extrusionOk="0">
                  <a:moveTo>
                    <a:pt x="6926" y="6075"/>
                  </a:moveTo>
                  <a:cubicBezTo>
                    <a:pt x="6926" y="6075"/>
                    <a:pt x="7400" y="6494"/>
                    <a:pt x="6926" y="7835"/>
                  </a:cubicBezTo>
                  <a:cubicBezTo>
                    <a:pt x="6455" y="9175"/>
                    <a:pt x="4738" y="10544"/>
                    <a:pt x="4738" y="10544"/>
                  </a:cubicBezTo>
                  <a:cubicBezTo>
                    <a:pt x="4738" y="10544"/>
                    <a:pt x="3983" y="8805"/>
                    <a:pt x="5275" y="7620"/>
                  </a:cubicBezTo>
                  <a:cubicBezTo>
                    <a:pt x="6566" y="6433"/>
                    <a:pt x="6926" y="6075"/>
                    <a:pt x="6926" y="6075"/>
                  </a:cubicBezTo>
                  <a:close/>
                  <a:moveTo>
                    <a:pt x="16246" y="1"/>
                  </a:moveTo>
                  <a:cubicBezTo>
                    <a:pt x="16246" y="1"/>
                    <a:pt x="12116" y="192"/>
                    <a:pt x="7314" y="3922"/>
                  </a:cubicBezTo>
                  <a:cubicBezTo>
                    <a:pt x="2515" y="7652"/>
                    <a:pt x="2357" y="15136"/>
                    <a:pt x="2357" y="15136"/>
                  </a:cubicBezTo>
                  <a:lnTo>
                    <a:pt x="1345" y="12517"/>
                  </a:lnTo>
                  <a:lnTo>
                    <a:pt x="1345" y="12517"/>
                  </a:lnTo>
                  <a:cubicBezTo>
                    <a:pt x="1345" y="12517"/>
                    <a:pt x="0" y="16731"/>
                    <a:pt x="2820" y="21519"/>
                  </a:cubicBezTo>
                  <a:cubicBezTo>
                    <a:pt x="5692" y="26397"/>
                    <a:pt x="8830" y="26762"/>
                    <a:pt x="10023" y="27015"/>
                  </a:cubicBezTo>
                  <a:cubicBezTo>
                    <a:pt x="10067" y="27025"/>
                    <a:pt x="10546" y="27095"/>
                    <a:pt x="11305" y="27095"/>
                  </a:cubicBezTo>
                  <a:cubicBezTo>
                    <a:pt x="13212" y="27095"/>
                    <a:pt x="16890" y="26650"/>
                    <a:pt x="19884" y="23672"/>
                  </a:cubicBezTo>
                  <a:cubicBezTo>
                    <a:pt x="27494" y="16096"/>
                    <a:pt x="20193" y="7571"/>
                    <a:pt x="20193" y="7571"/>
                  </a:cubicBezTo>
                  <a:lnTo>
                    <a:pt x="20193" y="7571"/>
                  </a:lnTo>
                  <a:cubicBezTo>
                    <a:pt x="20170" y="8259"/>
                    <a:pt x="18168" y="9276"/>
                    <a:pt x="18168" y="9276"/>
                  </a:cubicBezTo>
                  <a:cubicBezTo>
                    <a:pt x="18418" y="6196"/>
                    <a:pt x="16246" y="1"/>
                    <a:pt x="16246" y="1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4769400" y="3416975"/>
              <a:ext cx="687375" cy="677375"/>
            </a:xfrm>
            <a:custGeom>
              <a:avLst/>
              <a:gdLst/>
              <a:ahLst/>
              <a:cxnLst/>
              <a:rect l="l" t="t" r="r" b="b"/>
              <a:pathLst>
                <a:path w="27495" h="27095" extrusionOk="0">
                  <a:moveTo>
                    <a:pt x="6926" y="6074"/>
                  </a:moveTo>
                  <a:cubicBezTo>
                    <a:pt x="6926" y="6074"/>
                    <a:pt x="7400" y="6494"/>
                    <a:pt x="6926" y="7834"/>
                  </a:cubicBezTo>
                  <a:cubicBezTo>
                    <a:pt x="6455" y="9175"/>
                    <a:pt x="4738" y="10543"/>
                    <a:pt x="4738" y="10543"/>
                  </a:cubicBezTo>
                  <a:cubicBezTo>
                    <a:pt x="4738" y="10543"/>
                    <a:pt x="3983" y="8804"/>
                    <a:pt x="5275" y="7619"/>
                  </a:cubicBezTo>
                  <a:cubicBezTo>
                    <a:pt x="6566" y="6432"/>
                    <a:pt x="6926" y="6074"/>
                    <a:pt x="6926" y="6074"/>
                  </a:cubicBezTo>
                  <a:close/>
                  <a:moveTo>
                    <a:pt x="16246" y="0"/>
                  </a:moveTo>
                  <a:cubicBezTo>
                    <a:pt x="16246" y="0"/>
                    <a:pt x="12116" y="192"/>
                    <a:pt x="7314" y="3921"/>
                  </a:cubicBezTo>
                  <a:cubicBezTo>
                    <a:pt x="2515" y="7651"/>
                    <a:pt x="2357" y="15136"/>
                    <a:pt x="2357" y="15136"/>
                  </a:cubicBezTo>
                  <a:lnTo>
                    <a:pt x="1345" y="12516"/>
                  </a:lnTo>
                  <a:lnTo>
                    <a:pt x="1345" y="12516"/>
                  </a:lnTo>
                  <a:cubicBezTo>
                    <a:pt x="1345" y="12517"/>
                    <a:pt x="0" y="16730"/>
                    <a:pt x="2820" y="21518"/>
                  </a:cubicBezTo>
                  <a:cubicBezTo>
                    <a:pt x="5692" y="26397"/>
                    <a:pt x="8830" y="26761"/>
                    <a:pt x="10023" y="27015"/>
                  </a:cubicBezTo>
                  <a:cubicBezTo>
                    <a:pt x="10067" y="27024"/>
                    <a:pt x="10546" y="27094"/>
                    <a:pt x="11305" y="27094"/>
                  </a:cubicBezTo>
                  <a:cubicBezTo>
                    <a:pt x="13212" y="27094"/>
                    <a:pt x="16890" y="26650"/>
                    <a:pt x="19884" y="23671"/>
                  </a:cubicBezTo>
                  <a:cubicBezTo>
                    <a:pt x="27494" y="16093"/>
                    <a:pt x="20196" y="7568"/>
                    <a:pt x="20195" y="7568"/>
                  </a:cubicBezTo>
                  <a:lnTo>
                    <a:pt x="20195" y="7568"/>
                  </a:lnTo>
                  <a:cubicBezTo>
                    <a:pt x="20170" y="8258"/>
                    <a:pt x="18168" y="9275"/>
                    <a:pt x="18168" y="9275"/>
                  </a:cubicBezTo>
                  <a:cubicBezTo>
                    <a:pt x="18418" y="6195"/>
                    <a:pt x="16246" y="0"/>
                    <a:pt x="16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5049650" y="3595775"/>
              <a:ext cx="42650" cy="39275"/>
            </a:xfrm>
            <a:custGeom>
              <a:avLst/>
              <a:gdLst/>
              <a:ahLst/>
              <a:cxnLst/>
              <a:rect l="l" t="t" r="r" b="b"/>
              <a:pathLst>
                <a:path w="1706" h="1571" extrusionOk="0">
                  <a:moveTo>
                    <a:pt x="9" y="0"/>
                  </a:moveTo>
                  <a:lnTo>
                    <a:pt x="0" y="1565"/>
                  </a:lnTo>
                  <a:lnTo>
                    <a:pt x="1697" y="1571"/>
                  </a:lnTo>
                  <a:lnTo>
                    <a:pt x="1705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5014000" y="3569650"/>
              <a:ext cx="115375" cy="33450"/>
            </a:xfrm>
            <a:custGeom>
              <a:avLst/>
              <a:gdLst/>
              <a:ahLst/>
              <a:cxnLst/>
              <a:rect l="l" t="t" r="r" b="b"/>
              <a:pathLst>
                <a:path w="4615" h="1338" extrusionOk="0">
                  <a:moveTo>
                    <a:pt x="243" y="1"/>
                  </a:moveTo>
                  <a:cubicBezTo>
                    <a:pt x="109" y="1"/>
                    <a:pt x="2" y="108"/>
                    <a:pt x="2" y="238"/>
                  </a:cubicBezTo>
                  <a:lnTo>
                    <a:pt x="0" y="1079"/>
                  </a:lnTo>
                  <a:cubicBezTo>
                    <a:pt x="0" y="1214"/>
                    <a:pt x="107" y="1320"/>
                    <a:pt x="237" y="1320"/>
                  </a:cubicBezTo>
                  <a:lnTo>
                    <a:pt x="4371" y="1337"/>
                  </a:lnTo>
                  <a:cubicBezTo>
                    <a:pt x="4504" y="1337"/>
                    <a:pt x="4612" y="1231"/>
                    <a:pt x="4612" y="1101"/>
                  </a:cubicBezTo>
                  <a:lnTo>
                    <a:pt x="4614" y="259"/>
                  </a:lnTo>
                  <a:cubicBezTo>
                    <a:pt x="4614" y="127"/>
                    <a:pt x="4508" y="20"/>
                    <a:pt x="4378" y="20"/>
                  </a:cubicBezTo>
                  <a:lnTo>
                    <a:pt x="2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4853050" y="3633000"/>
              <a:ext cx="434400" cy="434375"/>
            </a:xfrm>
            <a:custGeom>
              <a:avLst/>
              <a:gdLst/>
              <a:ahLst/>
              <a:cxnLst/>
              <a:rect l="l" t="t" r="r" b="b"/>
              <a:pathLst>
                <a:path w="17376" h="17375" extrusionOk="0">
                  <a:moveTo>
                    <a:pt x="8689" y="1"/>
                  </a:moveTo>
                  <a:cubicBezTo>
                    <a:pt x="6383" y="1"/>
                    <a:pt x="4175" y="915"/>
                    <a:pt x="2545" y="2546"/>
                  </a:cubicBezTo>
                  <a:cubicBezTo>
                    <a:pt x="916" y="4174"/>
                    <a:pt x="0" y="6384"/>
                    <a:pt x="0" y="8688"/>
                  </a:cubicBezTo>
                  <a:cubicBezTo>
                    <a:pt x="0" y="10991"/>
                    <a:pt x="916" y="13201"/>
                    <a:pt x="2545" y="14830"/>
                  </a:cubicBezTo>
                  <a:cubicBezTo>
                    <a:pt x="4175" y="16460"/>
                    <a:pt x="6383" y="17374"/>
                    <a:pt x="8689" y="17374"/>
                  </a:cubicBezTo>
                  <a:cubicBezTo>
                    <a:pt x="10993" y="17374"/>
                    <a:pt x="13201" y="16460"/>
                    <a:pt x="14831" y="14830"/>
                  </a:cubicBezTo>
                  <a:cubicBezTo>
                    <a:pt x="16459" y="13201"/>
                    <a:pt x="17376" y="10991"/>
                    <a:pt x="17376" y="8688"/>
                  </a:cubicBezTo>
                  <a:cubicBezTo>
                    <a:pt x="17376" y="6384"/>
                    <a:pt x="16459" y="4174"/>
                    <a:pt x="14831" y="2546"/>
                  </a:cubicBezTo>
                  <a:cubicBezTo>
                    <a:pt x="13201" y="915"/>
                    <a:pt x="10993" y="1"/>
                    <a:pt x="8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4831875" y="3642275"/>
              <a:ext cx="461275" cy="416400"/>
            </a:xfrm>
            <a:custGeom>
              <a:avLst/>
              <a:gdLst/>
              <a:ahLst/>
              <a:cxnLst/>
              <a:rect l="l" t="t" r="r" b="b"/>
              <a:pathLst>
                <a:path w="18451" h="16656" extrusionOk="0">
                  <a:moveTo>
                    <a:pt x="11695" y="120"/>
                  </a:moveTo>
                  <a:cubicBezTo>
                    <a:pt x="11767" y="120"/>
                    <a:pt x="11891" y="232"/>
                    <a:pt x="11933" y="257"/>
                  </a:cubicBezTo>
                  <a:lnTo>
                    <a:pt x="11933" y="257"/>
                  </a:lnTo>
                  <a:cubicBezTo>
                    <a:pt x="11910" y="268"/>
                    <a:pt x="11882" y="274"/>
                    <a:pt x="11854" y="274"/>
                  </a:cubicBezTo>
                  <a:cubicBezTo>
                    <a:pt x="11759" y="274"/>
                    <a:pt x="11653" y="216"/>
                    <a:pt x="11656" y="137"/>
                  </a:cubicBezTo>
                  <a:cubicBezTo>
                    <a:pt x="11666" y="125"/>
                    <a:pt x="11679" y="120"/>
                    <a:pt x="11695" y="120"/>
                  </a:cubicBezTo>
                  <a:close/>
                  <a:moveTo>
                    <a:pt x="8940" y="963"/>
                  </a:moveTo>
                  <a:cubicBezTo>
                    <a:pt x="8734" y="963"/>
                    <a:pt x="8522" y="1065"/>
                    <a:pt x="8374" y="1145"/>
                  </a:cubicBezTo>
                  <a:cubicBezTo>
                    <a:pt x="8451" y="1238"/>
                    <a:pt x="8599" y="1284"/>
                    <a:pt x="8745" y="1284"/>
                  </a:cubicBezTo>
                  <a:cubicBezTo>
                    <a:pt x="8951" y="1284"/>
                    <a:pt x="9153" y="1190"/>
                    <a:pt x="9139" y="1000"/>
                  </a:cubicBezTo>
                  <a:cubicBezTo>
                    <a:pt x="9075" y="974"/>
                    <a:pt x="9008" y="963"/>
                    <a:pt x="8940" y="963"/>
                  </a:cubicBezTo>
                  <a:close/>
                  <a:moveTo>
                    <a:pt x="11902" y="1179"/>
                  </a:moveTo>
                  <a:cubicBezTo>
                    <a:pt x="12118" y="1179"/>
                    <a:pt x="12096" y="1350"/>
                    <a:pt x="12002" y="1350"/>
                  </a:cubicBezTo>
                  <a:cubicBezTo>
                    <a:pt x="11956" y="1350"/>
                    <a:pt x="11892" y="1308"/>
                    <a:pt x="11830" y="1185"/>
                  </a:cubicBezTo>
                  <a:lnTo>
                    <a:pt x="11830" y="1185"/>
                  </a:lnTo>
                  <a:cubicBezTo>
                    <a:pt x="11857" y="1181"/>
                    <a:pt x="11880" y="1179"/>
                    <a:pt x="11902" y="1179"/>
                  </a:cubicBezTo>
                  <a:close/>
                  <a:moveTo>
                    <a:pt x="4843" y="1198"/>
                  </a:moveTo>
                  <a:cubicBezTo>
                    <a:pt x="4831" y="1198"/>
                    <a:pt x="4827" y="1211"/>
                    <a:pt x="4834" y="1245"/>
                  </a:cubicBezTo>
                  <a:cubicBezTo>
                    <a:pt x="4847" y="1243"/>
                    <a:pt x="4872" y="1227"/>
                    <a:pt x="4887" y="1221"/>
                  </a:cubicBezTo>
                  <a:lnTo>
                    <a:pt x="4887" y="1221"/>
                  </a:lnTo>
                  <a:cubicBezTo>
                    <a:pt x="4891" y="1223"/>
                    <a:pt x="4894" y="1226"/>
                    <a:pt x="4898" y="1228"/>
                  </a:cubicBezTo>
                  <a:lnTo>
                    <a:pt x="4898" y="1228"/>
                  </a:lnTo>
                  <a:cubicBezTo>
                    <a:pt x="4898" y="1228"/>
                    <a:pt x="4899" y="1227"/>
                    <a:pt x="4899" y="1227"/>
                  </a:cubicBezTo>
                  <a:lnTo>
                    <a:pt x="4899" y="1227"/>
                  </a:lnTo>
                  <a:cubicBezTo>
                    <a:pt x="4899" y="1227"/>
                    <a:pt x="4899" y="1228"/>
                    <a:pt x="4898" y="1228"/>
                  </a:cubicBezTo>
                  <a:cubicBezTo>
                    <a:pt x="4898" y="1228"/>
                    <a:pt x="4898" y="1228"/>
                    <a:pt x="4898" y="1228"/>
                  </a:cubicBezTo>
                  <a:lnTo>
                    <a:pt x="4898" y="1228"/>
                  </a:lnTo>
                  <a:cubicBezTo>
                    <a:pt x="4864" y="1277"/>
                    <a:pt x="4731" y="1289"/>
                    <a:pt x="4675" y="1390"/>
                  </a:cubicBezTo>
                  <a:cubicBezTo>
                    <a:pt x="4687" y="1393"/>
                    <a:pt x="4701" y="1394"/>
                    <a:pt x="4715" y="1394"/>
                  </a:cubicBezTo>
                  <a:cubicBezTo>
                    <a:pt x="4895" y="1394"/>
                    <a:pt x="5146" y="1213"/>
                    <a:pt x="4905" y="1213"/>
                  </a:cubicBezTo>
                  <a:cubicBezTo>
                    <a:pt x="4904" y="1218"/>
                    <a:pt x="4902" y="1223"/>
                    <a:pt x="4899" y="1227"/>
                  </a:cubicBezTo>
                  <a:lnTo>
                    <a:pt x="4899" y="1227"/>
                  </a:lnTo>
                  <a:cubicBezTo>
                    <a:pt x="4901" y="1221"/>
                    <a:pt x="4899" y="1219"/>
                    <a:pt x="4896" y="1219"/>
                  </a:cubicBezTo>
                  <a:cubicBezTo>
                    <a:pt x="4894" y="1219"/>
                    <a:pt x="4891" y="1220"/>
                    <a:pt x="4887" y="1221"/>
                  </a:cubicBezTo>
                  <a:lnTo>
                    <a:pt x="4887" y="1221"/>
                  </a:lnTo>
                  <a:cubicBezTo>
                    <a:pt x="4869" y="1208"/>
                    <a:pt x="4853" y="1198"/>
                    <a:pt x="4843" y="1198"/>
                  </a:cubicBezTo>
                  <a:close/>
                  <a:moveTo>
                    <a:pt x="6155" y="1328"/>
                  </a:moveTo>
                  <a:cubicBezTo>
                    <a:pt x="6138" y="1328"/>
                    <a:pt x="6111" y="1334"/>
                    <a:pt x="6071" y="1350"/>
                  </a:cubicBezTo>
                  <a:cubicBezTo>
                    <a:pt x="6015" y="1384"/>
                    <a:pt x="6019" y="1456"/>
                    <a:pt x="6088" y="1465"/>
                  </a:cubicBezTo>
                  <a:cubicBezTo>
                    <a:pt x="6110" y="1448"/>
                    <a:pt x="6227" y="1328"/>
                    <a:pt x="6155" y="1328"/>
                  </a:cubicBezTo>
                  <a:close/>
                  <a:moveTo>
                    <a:pt x="4471" y="1398"/>
                  </a:moveTo>
                  <a:cubicBezTo>
                    <a:pt x="4404" y="1398"/>
                    <a:pt x="4347" y="1409"/>
                    <a:pt x="4329" y="1490"/>
                  </a:cubicBezTo>
                  <a:cubicBezTo>
                    <a:pt x="4408" y="1458"/>
                    <a:pt x="4489" y="1427"/>
                    <a:pt x="4568" y="1399"/>
                  </a:cubicBezTo>
                  <a:lnTo>
                    <a:pt x="4568" y="1399"/>
                  </a:lnTo>
                  <a:cubicBezTo>
                    <a:pt x="4561" y="1399"/>
                    <a:pt x="4553" y="1399"/>
                    <a:pt x="4545" y="1399"/>
                  </a:cubicBezTo>
                  <a:cubicBezTo>
                    <a:pt x="4520" y="1399"/>
                    <a:pt x="4495" y="1398"/>
                    <a:pt x="4471" y="1398"/>
                  </a:cubicBezTo>
                  <a:close/>
                  <a:moveTo>
                    <a:pt x="11320" y="284"/>
                  </a:moveTo>
                  <a:lnTo>
                    <a:pt x="11320" y="284"/>
                  </a:lnTo>
                  <a:cubicBezTo>
                    <a:pt x="11577" y="384"/>
                    <a:pt x="11845" y="748"/>
                    <a:pt x="12126" y="748"/>
                  </a:cubicBezTo>
                  <a:cubicBezTo>
                    <a:pt x="12199" y="748"/>
                    <a:pt x="12272" y="723"/>
                    <a:pt x="12347" y="664"/>
                  </a:cubicBezTo>
                  <a:cubicBezTo>
                    <a:pt x="12355" y="661"/>
                    <a:pt x="12363" y="660"/>
                    <a:pt x="12371" y="660"/>
                  </a:cubicBezTo>
                  <a:cubicBezTo>
                    <a:pt x="12420" y="660"/>
                    <a:pt x="12469" y="708"/>
                    <a:pt x="12434" y="772"/>
                  </a:cubicBezTo>
                  <a:cubicBezTo>
                    <a:pt x="12343" y="1000"/>
                    <a:pt x="12733" y="830"/>
                    <a:pt x="12630" y="1135"/>
                  </a:cubicBezTo>
                  <a:cubicBezTo>
                    <a:pt x="12630" y="1207"/>
                    <a:pt x="12929" y="1209"/>
                    <a:pt x="12673" y="1350"/>
                  </a:cubicBezTo>
                  <a:cubicBezTo>
                    <a:pt x="12609" y="1385"/>
                    <a:pt x="12574" y="1476"/>
                    <a:pt x="12499" y="1476"/>
                  </a:cubicBezTo>
                  <a:cubicBezTo>
                    <a:pt x="12480" y="1476"/>
                    <a:pt x="12457" y="1470"/>
                    <a:pt x="12430" y="1454"/>
                  </a:cubicBezTo>
                  <a:cubicBezTo>
                    <a:pt x="12424" y="1450"/>
                    <a:pt x="12417" y="1449"/>
                    <a:pt x="12411" y="1449"/>
                  </a:cubicBezTo>
                  <a:cubicBezTo>
                    <a:pt x="12366" y="1449"/>
                    <a:pt x="12334" y="1545"/>
                    <a:pt x="12292" y="1545"/>
                  </a:cubicBezTo>
                  <a:cubicBezTo>
                    <a:pt x="12274" y="1545"/>
                    <a:pt x="12254" y="1528"/>
                    <a:pt x="12231" y="1480"/>
                  </a:cubicBezTo>
                  <a:lnTo>
                    <a:pt x="12231" y="1480"/>
                  </a:lnTo>
                  <a:cubicBezTo>
                    <a:pt x="12650" y="840"/>
                    <a:pt x="11207" y="749"/>
                    <a:pt x="11320" y="284"/>
                  </a:cubicBezTo>
                  <a:close/>
                  <a:moveTo>
                    <a:pt x="10438" y="1531"/>
                  </a:moveTo>
                  <a:cubicBezTo>
                    <a:pt x="10429" y="1531"/>
                    <a:pt x="10420" y="1539"/>
                    <a:pt x="10420" y="1552"/>
                  </a:cubicBezTo>
                  <a:cubicBezTo>
                    <a:pt x="10425" y="1561"/>
                    <a:pt x="10432" y="1566"/>
                    <a:pt x="10439" y="1566"/>
                  </a:cubicBezTo>
                  <a:cubicBezTo>
                    <a:pt x="10448" y="1566"/>
                    <a:pt x="10457" y="1558"/>
                    <a:pt x="10457" y="1544"/>
                  </a:cubicBezTo>
                  <a:cubicBezTo>
                    <a:pt x="10452" y="1535"/>
                    <a:pt x="10445" y="1531"/>
                    <a:pt x="10438" y="1531"/>
                  </a:cubicBezTo>
                  <a:close/>
                  <a:moveTo>
                    <a:pt x="4342" y="1499"/>
                  </a:moveTo>
                  <a:lnTo>
                    <a:pt x="4342" y="1499"/>
                  </a:lnTo>
                  <a:cubicBezTo>
                    <a:pt x="4287" y="1516"/>
                    <a:pt x="4234" y="1531"/>
                    <a:pt x="4191" y="1571"/>
                  </a:cubicBezTo>
                  <a:cubicBezTo>
                    <a:pt x="4205" y="1577"/>
                    <a:pt x="4218" y="1580"/>
                    <a:pt x="4229" y="1580"/>
                  </a:cubicBezTo>
                  <a:cubicBezTo>
                    <a:pt x="4284" y="1580"/>
                    <a:pt x="4301" y="1515"/>
                    <a:pt x="4342" y="1499"/>
                  </a:cubicBezTo>
                  <a:close/>
                  <a:moveTo>
                    <a:pt x="4313" y="1669"/>
                  </a:moveTo>
                  <a:cubicBezTo>
                    <a:pt x="4300" y="1669"/>
                    <a:pt x="4289" y="1675"/>
                    <a:pt x="4283" y="1693"/>
                  </a:cubicBezTo>
                  <a:cubicBezTo>
                    <a:pt x="4289" y="1693"/>
                    <a:pt x="4295" y="1692"/>
                    <a:pt x="4301" y="1692"/>
                  </a:cubicBezTo>
                  <a:cubicBezTo>
                    <a:pt x="4321" y="1692"/>
                    <a:pt x="4341" y="1694"/>
                    <a:pt x="4359" y="1694"/>
                  </a:cubicBezTo>
                  <a:cubicBezTo>
                    <a:pt x="4373" y="1694"/>
                    <a:pt x="4386" y="1693"/>
                    <a:pt x="4398" y="1691"/>
                  </a:cubicBezTo>
                  <a:cubicBezTo>
                    <a:pt x="4371" y="1691"/>
                    <a:pt x="4338" y="1669"/>
                    <a:pt x="4313" y="1669"/>
                  </a:cubicBezTo>
                  <a:close/>
                  <a:moveTo>
                    <a:pt x="3829" y="1857"/>
                  </a:moveTo>
                  <a:cubicBezTo>
                    <a:pt x="3824" y="1863"/>
                    <a:pt x="3820" y="1874"/>
                    <a:pt x="3816" y="1883"/>
                  </a:cubicBezTo>
                  <a:lnTo>
                    <a:pt x="3816" y="1883"/>
                  </a:lnTo>
                  <a:cubicBezTo>
                    <a:pt x="3824" y="1878"/>
                    <a:pt x="3830" y="1871"/>
                    <a:pt x="3829" y="1857"/>
                  </a:cubicBezTo>
                  <a:close/>
                  <a:moveTo>
                    <a:pt x="3816" y="1883"/>
                  </a:moveTo>
                  <a:lnTo>
                    <a:pt x="3816" y="1883"/>
                  </a:lnTo>
                  <a:cubicBezTo>
                    <a:pt x="3811" y="1887"/>
                    <a:pt x="3804" y="1890"/>
                    <a:pt x="3797" y="1893"/>
                  </a:cubicBezTo>
                  <a:cubicBezTo>
                    <a:pt x="3800" y="1896"/>
                    <a:pt x="3802" y="1897"/>
                    <a:pt x="3804" y="1897"/>
                  </a:cubicBezTo>
                  <a:cubicBezTo>
                    <a:pt x="3809" y="1897"/>
                    <a:pt x="3813" y="1891"/>
                    <a:pt x="3816" y="1883"/>
                  </a:cubicBezTo>
                  <a:close/>
                  <a:moveTo>
                    <a:pt x="4573" y="2159"/>
                  </a:moveTo>
                  <a:cubicBezTo>
                    <a:pt x="4572" y="2159"/>
                    <a:pt x="4571" y="2159"/>
                    <a:pt x="4570" y="2160"/>
                  </a:cubicBezTo>
                  <a:cubicBezTo>
                    <a:pt x="4513" y="2215"/>
                    <a:pt x="4532" y="2252"/>
                    <a:pt x="4566" y="2252"/>
                  </a:cubicBezTo>
                  <a:cubicBezTo>
                    <a:pt x="4591" y="2252"/>
                    <a:pt x="4625" y="2231"/>
                    <a:pt x="4643" y="2181"/>
                  </a:cubicBezTo>
                  <a:cubicBezTo>
                    <a:pt x="4607" y="2172"/>
                    <a:pt x="4583" y="2159"/>
                    <a:pt x="4573" y="2159"/>
                  </a:cubicBezTo>
                  <a:close/>
                  <a:moveTo>
                    <a:pt x="10659" y="1500"/>
                  </a:moveTo>
                  <a:cubicBezTo>
                    <a:pt x="10594" y="1500"/>
                    <a:pt x="10567" y="1528"/>
                    <a:pt x="10601" y="1597"/>
                  </a:cubicBezTo>
                  <a:cubicBezTo>
                    <a:pt x="10687" y="1857"/>
                    <a:pt x="11111" y="1723"/>
                    <a:pt x="11247" y="1957"/>
                  </a:cubicBezTo>
                  <a:cubicBezTo>
                    <a:pt x="11053" y="2243"/>
                    <a:pt x="11375" y="2113"/>
                    <a:pt x="11430" y="2253"/>
                  </a:cubicBezTo>
                  <a:cubicBezTo>
                    <a:pt x="11415" y="2301"/>
                    <a:pt x="11434" y="2319"/>
                    <a:pt x="11470" y="2319"/>
                  </a:cubicBezTo>
                  <a:cubicBezTo>
                    <a:pt x="11580" y="2319"/>
                    <a:pt x="11852" y="2150"/>
                    <a:pt x="11831" y="2096"/>
                  </a:cubicBezTo>
                  <a:cubicBezTo>
                    <a:pt x="11859" y="1984"/>
                    <a:pt x="10930" y="1500"/>
                    <a:pt x="10659" y="1500"/>
                  </a:cubicBezTo>
                  <a:close/>
                  <a:moveTo>
                    <a:pt x="10758" y="1863"/>
                  </a:moveTo>
                  <a:cubicBezTo>
                    <a:pt x="10678" y="1863"/>
                    <a:pt x="10614" y="1926"/>
                    <a:pt x="10621" y="2096"/>
                  </a:cubicBezTo>
                  <a:cubicBezTo>
                    <a:pt x="10753" y="2126"/>
                    <a:pt x="10698" y="2333"/>
                    <a:pt x="10829" y="2333"/>
                  </a:cubicBezTo>
                  <a:cubicBezTo>
                    <a:pt x="10834" y="2333"/>
                    <a:pt x="10840" y="2333"/>
                    <a:pt x="10847" y="2332"/>
                  </a:cubicBezTo>
                  <a:cubicBezTo>
                    <a:pt x="11228" y="2218"/>
                    <a:pt x="10949" y="1863"/>
                    <a:pt x="10758" y="1863"/>
                  </a:cubicBezTo>
                  <a:close/>
                  <a:moveTo>
                    <a:pt x="11771" y="2363"/>
                  </a:moveTo>
                  <a:cubicBezTo>
                    <a:pt x="11765" y="2363"/>
                    <a:pt x="11773" y="2369"/>
                    <a:pt x="11795" y="2381"/>
                  </a:cubicBezTo>
                  <a:lnTo>
                    <a:pt x="11801" y="2371"/>
                  </a:lnTo>
                  <a:cubicBezTo>
                    <a:pt x="11785" y="2365"/>
                    <a:pt x="11775" y="2363"/>
                    <a:pt x="11771" y="2363"/>
                  </a:cubicBezTo>
                  <a:close/>
                  <a:moveTo>
                    <a:pt x="7099" y="188"/>
                  </a:moveTo>
                  <a:cubicBezTo>
                    <a:pt x="6632" y="188"/>
                    <a:pt x="6084" y="338"/>
                    <a:pt x="5794" y="623"/>
                  </a:cubicBezTo>
                  <a:cubicBezTo>
                    <a:pt x="5862" y="603"/>
                    <a:pt x="5895" y="594"/>
                    <a:pt x="5901" y="594"/>
                  </a:cubicBezTo>
                  <a:cubicBezTo>
                    <a:pt x="5941" y="594"/>
                    <a:pt x="4869" y="958"/>
                    <a:pt x="5080" y="1094"/>
                  </a:cubicBezTo>
                  <a:cubicBezTo>
                    <a:pt x="5097" y="1105"/>
                    <a:pt x="5116" y="1110"/>
                    <a:pt x="5135" y="1110"/>
                  </a:cubicBezTo>
                  <a:cubicBezTo>
                    <a:pt x="5296" y="1110"/>
                    <a:pt x="5508" y="768"/>
                    <a:pt x="5615" y="768"/>
                  </a:cubicBezTo>
                  <a:cubicBezTo>
                    <a:pt x="5638" y="768"/>
                    <a:pt x="5656" y="784"/>
                    <a:pt x="5668" y="823"/>
                  </a:cubicBezTo>
                  <a:cubicBezTo>
                    <a:pt x="5631" y="909"/>
                    <a:pt x="5637" y="937"/>
                    <a:pt x="5679" y="937"/>
                  </a:cubicBezTo>
                  <a:cubicBezTo>
                    <a:pt x="5700" y="937"/>
                    <a:pt x="5730" y="930"/>
                    <a:pt x="5768" y="919"/>
                  </a:cubicBezTo>
                  <a:cubicBezTo>
                    <a:pt x="5824" y="897"/>
                    <a:pt x="5865" y="888"/>
                    <a:pt x="5897" y="888"/>
                  </a:cubicBezTo>
                  <a:cubicBezTo>
                    <a:pt x="6094" y="888"/>
                    <a:pt x="5898" y="1252"/>
                    <a:pt x="6117" y="1252"/>
                  </a:cubicBezTo>
                  <a:cubicBezTo>
                    <a:pt x="6137" y="1252"/>
                    <a:pt x="6159" y="1249"/>
                    <a:pt x="6186" y="1243"/>
                  </a:cubicBezTo>
                  <a:lnTo>
                    <a:pt x="6186" y="1243"/>
                  </a:lnTo>
                  <a:cubicBezTo>
                    <a:pt x="6346" y="1273"/>
                    <a:pt x="6226" y="1554"/>
                    <a:pt x="6103" y="1614"/>
                  </a:cubicBezTo>
                  <a:cubicBezTo>
                    <a:pt x="5978" y="1834"/>
                    <a:pt x="6381" y="2372"/>
                    <a:pt x="6672" y="2372"/>
                  </a:cubicBezTo>
                  <a:cubicBezTo>
                    <a:pt x="6685" y="2372"/>
                    <a:pt x="6699" y="2371"/>
                    <a:pt x="6712" y="2368"/>
                  </a:cubicBezTo>
                  <a:cubicBezTo>
                    <a:pt x="6770" y="2388"/>
                    <a:pt x="6819" y="2397"/>
                    <a:pt x="6860" y="2397"/>
                  </a:cubicBezTo>
                  <a:cubicBezTo>
                    <a:pt x="7193" y="2397"/>
                    <a:pt x="7051" y="1832"/>
                    <a:pt x="7155" y="1599"/>
                  </a:cubicBezTo>
                  <a:cubicBezTo>
                    <a:pt x="7263" y="1460"/>
                    <a:pt x="8234" y="773"/>
                    <a:pt x="7920" y="773"/>
                  </a:cubicBezTo>
                  <a:cubicBezTo>
                    <a:pt x="7911" y="773"/>
                    <a:pt x="7901" y="773"/>
                    <a:pt x="7891" y="774"/>
                  </a:cubicBezTo>
                  <a:cubicBezTo>
                    <a:pt x="8042" y="376"/>
                    <a:pt x="7621" y="188"/>
                    <a:pt x="7099" y="188"/>
                  </a:cubicBezTo>
                  <a:close/>
                  <a:moveTo>
                    <a:pt x="3735" y="2801"/>
                  </a:moveTo>
                  <a:lnTo>
                    <a:pt x="3735" y="2801"/>
                  </a:lnTo>
                  <a:cubicBezTo>
                    <a:pt x="3831" y="2816"/>
                    <a:pt x="3812" y="2865"/>
                    <a:pt x="3792" y="2940"/>
                  </a:cubicBezTo>
                  <a:cubicBezTo>
                    <a:pt x="3684" y="2891"/>
                    <a:pt x="3711" y="2882"/>
                    <a:pt x="3735" y="2801"/>
                  </a:cubicBezTo>
                  <a:close/>
                  <a:moveTo>
                    <a:pt x="3835" y="3153"/>
                  </a:moveTo>
                  <a:lnTo>
                    <a:pt x="3835" y="3153"/>
                  </a:lnTo>
                  <a:cubicBezTo>
                    <a:pt x="3814" y="3176"/>
                    <a:pt x="3820" y="3189"/>
                    <a:pt x="3850" y="3198"/>
                  </a:cubicBezTo>
                  <a:cubicBezTo>
                    <a:pt x="3867" y="3178"/>
                    <a:pt x="3863" y="3161"/>
                    <a:pt x="3835" y="3153"/>
                  </a:cubicBezTo>
                  <a:close/>
                  <a:moveTo>
                    <a:pt x="4035" y="3095"/>
                  </a:moveTo>
                  <a:lnTo>
                    <a:pt x="4035" y="3095"/>
                  </a:lnTo>
                  <a:cubicBezTo>
                    <a:pt x="4014" y="3140"/>
                    <a:pt x="3967" y="3202"/>
                    <a:pt x="4037" y="3204"/>
                  </a:cubicBezTo>
                  <a:cubicBezTo>
                    <a:pt x="4097" y="3163"/>
                    <a:pt x="4091" y="3121"/>
                    <a:pt x="4035" y="3095"/>
                  </a:cubicBezTo>
                  <a:close/>
                  <a:moveTo>
                    <a:pt x="6041" y="4014"/>
                  </a:moveTo>
                  <a:lnTo>
                    <a:pt x="6041" y="4014"/>
                  </a:lnTo>
                  <a:cubicBezTo>
                    <a:pt x="5938" y="4046"/>
                    <a:pt x="6002" y="4133"/>
                    <a:pt x="5992" y="4163"/>
                  </a:cubicBezTo>
                  <a:cubicBezTo>
                    <a:pt x="6039" y="4120"/>
                    <a:pt x="6073" y="4080"/>
                    <a:pt x="6041" y="4014"/>
                  </a:cubicBezTo>
                  <a:close/>
                  <a:moveTo>
                    <a:pt x="16925" y="4090"/>
                  </a:moveTo>
                  <a:lnTo>
                    <a:pt x="16925" y="4090"/>
                  </a:lnTo>
                  <a:cubicBezTo>
                    <a:pt x="16972" y="4110"/>
                    <a:pt x="16969" y="4133"/>
                    <a:pt x="16952" y="4176"/>
                  </a:cubicBezTo>
                  <a:cubicBezTo>
                    <a:pt x="16914" y="4163"/>
                    <a:pt x="16927" y="4129"/>
                    <a:pt x="16925" y="4090"/>
                  </a:cubicBezTo>
                  <a:close/>
                  <a:moveTo>
                    <a:pt x="6002" y="4169"/>
                  </a:moveTo>
                  <a:cubicBezTo>
                    <a:pt x="5593" y="4653"/>
                    <a:pt x="5889" y="4495"/>
                    <a:pt x="6290" y="4557"/>
                  </a:cubicBezTo>
                  <a:cubicBezTo>
                    <a:pt x="6580" y="4374"/>
                    <a:pt x="6130" y="4174"/>
                    <a:pt x="6002" y="4169"/>
                  </a:cubicBezTo>
                  <a:close/>
                  <a:moveTo>
                    <a:pt x="16513" y="4390"/>
                  </a:moveTo>
                  <a:cubicBezTo>
                    <a:pt x="16523" y="4390"/>
                    <a:pt x="16596" y="4505"/>
                    <a:pt x="16761" y="4792"/>
                  </a:cubicBezTo>
                  <a:cubicBezTo>
                    <a:pt x="17134" y="5162"/>
                    <a:pt x="17404" y="5668"/>
                    <a:pt x="17566" y="6183"/>
                  </a:cubicBezTo>
                  <a:cubicBezTo>
                    <a:pt x="17229" y="5804"/>
                    <a:pt x="16480" y="4390"/>
                    <a:pt x="16513" y="4390"/>
                  </a:cubicBezTo>
                  <a:close/>
                  <a:moveTo>
                    <a:pt x="4119" y="9093"/>
                  </a:moveTo>
                  <a:cubicBezTo>
                    <a:pt x="3868" y="9093"/>
                    <a:pt x="3643" y="9149"/>
                    <a:pt x="3686" y="9312"/>
                  </a:cubicBezTo>
                  <a:cubicBezTo>
                    <a:pt x="3700" y="9342"/>
                    <a:pt x="3739" y="9354"/>
                    <a:pt x="3780" y="9354"/>
                  </a:cubicBezTo>
                  <a:cubicBezTo>
                    <a:pt x="3826" y="9354"/>
                    <a:pt x="3875" y="9338"/>
                    <a:pt x="3893" y="9312"/>
                  </a:cubicBezTo>
                  <a:cubicBezTo>
                    <a:pt x="3938" y="9258"/>
                    <a:pt x="3989" y="9239"/>
                    <a:pt x="4046" y="9239"/>
                  </a:cubicBezTo>
                  <a:cubicBezTo>
                    <a:pt x="4178" y="9239"/>
                    <a:pt x="4336" y="9344"/>
                    <a:pt x="4489" y="9344"/>
                  </a:cubicBezTo>
                  <a:cubicBezTo>
                    <a:pt x="4553" y="9344"/>
                    <a:pt x="4616" y="9326"/>
                    <a:pt x="4677" y="9273"/>
                  </a:cubicBezTo>
                  <a:cubicBezTo>
                    <a:pt x="4853" y="9197"/>
                    <a:pt x="4462" y="9093"/>
                    <a:pt x="4119" y="9093"/>
                  </a:cubicBezTo>
                  <a:close/>
                  <a:moveTo>
                    <a:pt x="5848" y="9078"/>
                  </a:moveTo>
                  <a:cubicBezTo>
                    <a:pt x="5625" y="9078"/>
                    <a:pt x="5107" y="9212"/>
                    <a:pt x="5054" y="9269"/>
                  </a:cubicBezTo>
                  <a:cubicBezTo>
                    <a:pt x="5073" y="9430"/>
                    <a:pt x="5130" y="9487"/>
                    <a:pt x="5208" y="9487"/>
                  </a:cubicBezTo>
                  <a:cubicBezTo>
                    <a:pt x="5393" y="9487"/>
                    <a:pt x="5698" y="9161"/>
                    <a:pt x="5895" y="9161"/>
                  </a:cubicBezTo>
                  <a:cubicBezTo>
                    <a:pt x="5903" y="9161"/>
                    <a:pt x="5911" y="9161"/>
                    <a:pt x="5919" y="9163"/>
                  </a:cubicBezTo>
                  <a:cubicBezTo>
                    <a:pt x="5983" y="9101"/>
                    <a:pt x="5941" y="9078"/>
                    <a:pt x="5848" y="9078"/>
                  </a:cubicBezTo>
                  <a:close/>
                  <a:moveTo>
                    <a:pt x="4595" y="9573"/>
                  </a:moveTo>
                  <a:cubicBezTo>
                    <a:pt x="4555" y="9573"/>
                    <a:pt x="4518" y="9591"/>
                    <a:pt x="4511" y="9629"/>
                  </a:cubicBezTo>
                  <a:cubicBezTo>
                    <a:pt x="4526" y="9667"/>
                    <a:pt x="4562" y="9681"/>
                    <a:pt x="4602" y="9681"/>
                  </a:cubicBezTo>
                  <a:cubicBezTo>
                    <a:pt x="4643" y="9681"/>
                    <a:pt x="4688" y="9666"/>
                    <a:pt x="4717" y="9649"/>
                  </a:cubicBezTo>
                  <a:cubicBezTo>
                    <a:pt x="4704" y="9601"/>
                    <a:pt x="4647" y="9573"/>
                    <a:pt x="4595" y="9573"/>
                  </a:cubicBezTo>
                  <a:close/>
                  <a:moveTo>
                    <a:pt x="8744" y="10921"/>
                  </a:moveTo>
                  <a:cubicBezTo>
                    <a:pt x="8755" y="10921"/>
                    <a:pt x="8769" y="10937"/>
                    <a:pt x="8784" y="10959"/>
                  </a:cubicBezTo>
                  <a:cubicBezTo>
                    <a:pt x="8777" y="10983"/>
                    <a:pt x="8767" y="10994"/>
                    <a:pt x="8757" y="10994"/>
                  </a:cubicBezTo>
                  <a:cubicBezTo>
                    <a:pt x="8746" y="10994"/>
                    <a:pt x="8734" y="10981"/>
                    <a:pt x="8724" y="10957"/>
                  </a:cubicBezTo>
                  <a:cubicBezTo>
                    <a:pt x="8728" y="10931"/>
                    <a:pt x="8735" y="10921"/>
                    <a:pt x="8744" y="10921"/>
                  </a:cubicBezTo>
                  <a:close/>
                  <a:moveTo>
                    <a:pt x="4774" y="1504"/>
                  </a:moveTo>
                  <a:cubicBezTo>
                    <a:pt x="4615" y="1504"/>
                    <a:pt x="4470" y="1580"/>
                    <a:pt x="4415" y="1763"/>
                  </a:cubicBezTo>
                  <a:cubicBezTo>
                    <a:pt x="4409" y="1762"/>
                    <a:pt x="4404" y="1762"/>
                    <a:pt x="4399" y="1762"/>
                  </a:cubicBezTo>
                  <a:cubicBezTo>
                    <a:pt x="4235" y="1762"/>
                    <a:pt x="4219" y="2345"/>
                    <a:pt x="3961" y="2467"/>
                  </a:cubicBezTo>
                  <a:cubicBezTo>
                    <a:pt x="4062" y="2035"/>
                    <a:pt x="4094" y="1882"/>
                    <a:pt x="4070" y="1882"/>
                  </a:cubicBezTo>
                  <a:cubicBezTo>
                    <a:pt x="4026" y="1882"/>
                    <a:pt x="3797" y="2389"/>
                    <a:pt x="3464" y="2648"/>
                  </a:cubicBezTo>
                  <a:cubicBezTo>
                    <a:pt x="3446" y="2649"/>
                    <a:pt x="3431" y="2650"/>
                    <a:pt x="3417" y="2650"/>
                  </a:cubicBezTo>
                  <a:cubicBezTo>
                    <a:pt x="3077" y="2650"/>
                    <a:pt x="3881" y="2160"/>
                    <a:pt x="3814" y="1904"/>
                  </a:cubicBezTo>
                  <a:lnTo>
                    <a:pt x="3814" y="1904"/>
                  </a:lnTo>
                  <a:cubicBezTo>
                    <a:pt x="1876" y="3383"/>
                    <a:pt x="1" y="6857"/>
                    <a:pt x="1497" y="9691"/>
                  </a:cubicBezTo>
                  <a:cubicBezTo>
                    <a:pt x="1615" y="9869"/>
                    <a:pt x="1681" y="9936"/>
                    <a:pt x="1710" y="9936"/>
                  </a:cubicBezTo>
                  <a:cubicBezTo>
                    <a:pt x="1772" y="9936"/>
                    <a:pt x="1652" y="9613"/>
                    <a:pt x="1501" y="9423"/>
                  </a:cubicBezTo>
                  <a:cubicBezTo>
                    <a:pt x="1369" y="9128"/>
                    <a:pt x="1327" y="9012"/>
                    <a:pt x="1343" y="9012"/>
                  </a:cubicBezTo>
                  <a:cubicBezTo>
                    <a:pt x="1396" y="9012"/>
                    <a:pt x="2028" y="10149"/>
                    <a:pt x="2277" y="10437"/>
                  </a:cubicBezTo>
                  <a:cubicBezTo>
                    <a:pt x="2441" y="10576"/>
                    <a:pt x="2613" y="10599"/>
                    <a:pt x="2782" y="10599"/>
                  </a:cubicBezTo>
                  <a:cubicBezTo>
                    <a:pt x="2866" y="10599"/>
                    <a:pt x="2950" y="10593"/>
                    <a:pt x="3032" y="10593"/>
                  </a:cubicBezTo>
                  <a:cubicBezTo>
                    <a:pt x="3155" y="10593"/>
                    <a:pt x="3274" y="10606"/>
                    <a:pt x="3383" y="10674"/>
                  </a:cubicBezTo>
                  <a:cubicBezTo>
                    <a:pt x="3594" y="10787"/>
                    <a:pt x="3865" y="10693"/>
                    <a:pt x="4044" y="10889"/>
                  </a:cubicBezTo>
                  <a:cubicBezTo>
                    <a:pt x="4145" y="11024"/>
                    <a:pt x="4448" y="11205"/>
                    <a:pt x="4670" y="11205"/>
                  </a:cubicBezTo>
                  <a:cubicBezTo>
                    <a:pt x="4775" y="11205"/>
                    <a:pt x="4862" y="11165"/>
                    <a:pt x="4901" y="11059"/>
                  </a:cubicBezTo>
                  <a:cubicBezTo>
                    <a:pt x="4956" y="10981"/>
                    <a:pt x="5222" y="10989"/>
                    <a:pt x="4999" y="10874"/>
                  </a:cubicBezTo>
                  <a:lnTo>
                    <a:pt x="4999" y="10874"/>
                  </a:lnTo>
                  <a:cubicBezTo>
                    <a:pt x="4867" y="10953"/>
                    <a:pt x="4763" y="10985"/>
                    <a:pt x="4678" y="10985"/>
                  </a:cubicBezTo>
                  <a:cubicBezTo>
                    <a:pt x="4267" y="10985"/>
                    <a:pt x="4303" y="10227"/>
                    <a:pt x="3916" y="10227"/>
                  </a:cubicBezTo>
                  <a:cubicBezTo>
                    <a:pt x="3892" y="10227"/>
                    <a:pt x="3865" y="10230"/>
                    <a:pt x="3837" y="10237"/>
                  </a:cubicBezTo>
                  <a:cubicBezTo>
                    <a:pt x="3784" y="10267"/>
                    <a:pt x="3742" y="10280"/>
                    <a:pt x="3707" y="10280"/>
                  </a:cubicBezTo>
                  <a:cubicBezTo>
                    <a:pt x="3490" y="10280"/>
                    <a:pt x="3610" y="9741"/>
                    <a:pt x="3532" y="9553"/>
                  </a:cubicBezTo>
                  <a:cubicBezTo>
                    <a:pt x="3522" y="9552"/>
                    <a:pt x="3512" y="9551"/>
                    <a:pt x="3502" y="9551"/>
                  </a:cubicBezTo>
                  <a:cubicBezTo>
                    <a:pt x="3164" y="9551"/>
                    <a:pt x="3279" y="10211"/>
                    <a:pt x="3047" y="10211"/>
                  </a:cubicBezTo>
                  <a:cubicBezTo>
                    <a:pt x="2997" y="10211"/>
                    <a:pt x="2930" y="10180"/>
                    <a:pt x="2840" y="10105"/>
                  </a:cubicBezTo>
                  <a:cubicBezTo>
                    <a:pt x="2567" y="9727"/>
                    <a:pt x="2200" y="8726"/>
                    <a:pt x="2776" y="8530"/>
                  </a:cubicBezTo>
                  <a:lnTo>
                    <a:pt x="2776" y="8530"/>
                  </a:lnTo>
                  <a:cubicBezTo>
                    <a:pt x="2819" y="8533"/>
                    <a:pt x="2866" y="8540"/>
                    <a:pt x="2908" y="8540"/>
                  </a:cubicBezTo>
                  <a:cubicBezTo>
                    <a:pt x="2995" y="8540"/>
                    <a:pt x="3061" y="8509"/>
                    <a:pt x="3034" y="8346"/>
                  </a:cubicBezTo>
                  <a:cubicBezTo>
                    <a:pt x="3155" y="8242"/>
                    <a:pt x="3254" y="8200"/>
                    <a:pt x="3341" y="8200"/>
                  </a:cubicBezTo>
                  <a:cubicBezTo>
                    <a:pt x="3612" y="8200"/>
                    <a:pt x="3759" y="8605"/>
                    <a:pt x="4054" y="8775"/>
                  </a:cubicBezTo>
                  <a:cubicBezTo>
                    <a:pt x="3443" y="7818"/>
                    <a:pt x="4199" y="7477"/>
                    <a:pt x="4114" y="6635"/>
                  </a:cubicBezTo>
                  <a:cubicBezTo>
                    <a:pt x="4481" y="6205"/>
                    <a:pt x="4549" y="5587"/>
                    <a:pt x="5077" y="5214"/>
                  </a:cubicBezTo>
                  <a:cubicBezTo>
                    <a:pt x="5095" y="5207"/>
                    <a:pt x="5109" y="5204"/>
                    <a:pt x="5119" y="5204"/>
                  </a:cubicBezTo>
                  <a:cubicBezTo>
                    <a:pt x="5205" y="5204"/>
                    <a:pt x="5070" y="5409"/>
                    <a:pt x="5117" y="5409"/>
                  </a:cubicBezTo>
                  <a:cubicBezTo>
                    <a:pt x="5133" y="5409"/>
                    <a:pt x="5169" y="5386"/>
                    <a:pt x="5239" y="5327"/>
                  </a:cubicBezTo>
                  <a:cubicBezTo>
                    <a:pt x="5466" y="5108"/>
                    <a:pt x="5701" y="4897"/>
                    <a:pt x="5596" y="4897"/>
                  </a:cubicBezTo>
                  <a:cubicBezTo>
                    <a:pt x="5552" y="4897"/>
                    <a:pt x="5452" y="4933"/>
                    <a:pt x="5269" y="5018"/>
                  </a:cubicBezTo>
                  <a:cubicBezTo>
                    <a:pt x="5066" y="4901"/>
                    <a:pt x="5149" y="4643"/>
                    <a:pt x="5059" y="4643"/>
                  </a:cubicBezTo>
                  <a:cubicBezTo>
                    <a:pt x="5018" y="4643"/>
                    <a:pt x="4941" y="4697"/>
                    <a:pt x="4783" y="4843"/>
                  </a:cubicBezTo>
                  <a:cubicBezTo>
                    <a:pt x="4727" y="4922"/>
                    <a:pt x="4575" y="5116"/>
                    <a:pt x="4556" y="5116"/>
                  </a:cubicBezTo>
                  <a:cubicBezTo>
                    <a:pt x="4549" y="5116"/>
                    <a:pt x="4560" y="5089"/>
                    <a:pt x="4600" y="5022"/>
                  </a:cubicBezTo>
                  <a:cubicBezTo>
                    <a:pt x="4699" y="4584"/>
                    <a:pt x="4938" y="4535"/>
                    <a:pt x="5126" y="4535"/>
                  </a:cubicBezTo>
                  <a:cubicBezTo>
                    <a:pt x="5180" y="4535"/>
                    <a:pt x="5230" y="4539"/>
                    <a:pt x="5271" y="4539"/>
                  </a:cubicBezTo>
                  <a:cubicBezTo>
                    <a:pt x="5336" y="4539"/>
                    <a:pt x="5379" y="4529"/>
                    <a:pt x="5384" y="4478"/>
                  </a:cubicBezTo>
                  <a:cubicBezTo>
                    <a:pt x="5131" y="4385"/>
                    <a:pt x="6591" y="3758"/>
                    <a:pt x="5749" y="3658"/>
                  </a:cubicBezTo>
                  <a:lnTo>
                    <a:pt x="5749" y="3658"/>
                  </a:lnTo>
                  <a:cubicBezTo>
                    <a:pt x="5730" y="3720"/>
                    <a:pt x="5617" y="3782"/>
                    <a:pt x="5576" y="3782"/>
                  </a:cubicBezTo>
                  <a:cubicBezTo>
                    <a:pt x="5554" y="3782"/>
                    <a:pt x="5553" y="3763"/>
                    <a:pt x="5602" y="3715"/>
                  </a:cubicBezTo>
                  <a:cubicBezTo>
                    <a:pt x="5730" y="3686"/>
                    <a:pt x="5789" y="3639"/>
                    <a:pt x="5693" y="3545"/>
                  </a:cubicBezTo>
                  <a:lnTo>
                    <a:pt x="5693" y="3545"/>
                  </a:lnTo>
                  <a:cubicBezTo>
                    <a:pt x="5665" y="3550"/>
                    <a:pt x="5639" y="3553"/>
                    <a:pt x="5616" y="3553"/>
                  </a:cubicBezTo>
                  <a:cubicBezTo>
                    <a:pt x="5299" y="3553"/>
                    <a:pt x="5392" y="3101"/>
                    <a:pt x="5207" y="3101"/>
                  </a:cubicBezTo>
                  <a:cubicBezTo>
                    <a:pt x="5137" y="3101"/>
                    <a:pt x="5028" y="3166"/>
                    <a:pt x="4841" y="3345"/>
                  </a:cubicBezTo>
                  <a:cubicBezTo>
                    <a:pt x="4670" y="3047"/>
                    <a:pt x="4535" y="2932"/>
                    <a:pt x="4428" y="2932"/>
                  </a:cubicBezTo>
                  <a:cubicBezTo>
                    <a:pt x="4164" y="2932"/>
                    <a:pt x="4067" y="3631"/>
                    <a:pt x="4014" y="4056"/>
                  </a:cubicBezTo>
                  <a:cubicBezTo>
                    <a:pt x="3844" y="4268"/>
                    <a:pt x="3781" y="4821"/>
                    <a:pt x="3709" y="4821"/>
                  </a:cubicBezTo>
                  <a:cubicBezTo>
                    <a:pt x="3674" y="4821"/>
                    <a:pt x="3637" y="4688"/>
                    <a:pt x="3583" y="4319"/>
                  </a:cubicBezTo>
                  <a:cubicBezTo>
                    <a:pt x="3566" y="4299"/>
                    <a:pt x="3541" y="4293"/>
                    <a:pt x="3510" y="4293"/>
                  </a:cubicBezTo>
                  <a:cubicBezTo>
                    <a:pt x="3464" y="4293"/>
                    <a:pt x="3407" y="4307"/>
                    <a:pt x="3352" y="4307"/>
                  </a:cubicBezTo>
                  <a:cubicBezTo>
                    <a:pt x="3290" y="4307"/>
                    <a:pt x="3230" y="4289"/>
                    <a:pt x="3189" y="4216"/>
                  </a:cubicBezTo>
                  <a:cubicBezTo>
                    <a:pt x="3179" y="4207"/>
                    <a:pt x="3165" y="4203"/>
                    <a:pt x="3150" y="4203"/>
                  </a:cubicBezTo>
                  <a:cubicBezTo>
                    <a:pt x="3116" y="4203"/>
                    <a:pt x="3075" y="4220"/>
                    <a:pt x="3041" y="4220"/>
                  </a:cubicBezTo>
                  <a:cubicBezTo>
                    <a:pt x="3006" y="4220"/>
                    <a:pt x="2980" y="4202"/>
                    <a:pt x="2980" y="4129"/>
                  </a:cubicBezTo>
                  <a:cubicBezTo>
                    <a:pt x="2997" y="3573"/>
                    <a:pt x="3462" y="3036"/>
                    <a:pt x="3942" y="2969"/>
                  </a:cubicBezTo>
                  <a:cubicBezTo>
                    <a:pt x="4148" y="2957"/>
                    <a:pt x="4082" y="2895"/>
                    <a:pt x="3993" y="2797"/>
                  </a:cubicBezTo>
                  <a:cubicBezTo>
                    <a:pt x="4078" y="2528"/>
                    <a:pt x="4340" y="1976"/>
                    <a:pt x="4683" y="1936"/>
                  </a:cubicBezTo>
                  <a:lnTo>
                    <a:pt x="4683" y="1936"/>
                  </a:lnTo>
                  <a:cubicBezTo>
                    <a:pt x="5101" y="2224"/>
                    <a:pt x="4074" y="2712"/>
                    <a:pt x="4406" y="2712"/>
                  </a:cubicBezTo>
                  <a:cubicBezTo>
                    <a:pt x="4453" y="2648"/>
                    <a:pt x="4493" y="2621"/>
                    <a:pt x="4535" y="2621"/>
                  </a:cubicBezTo>
                  <a:cubicBezTo>
                    <a:pt x="4581" y="2621"/>
                    <a:pt x="4628" y="2654"/>
                    <a:pt x="4685" y="2705"/>
                  </a:cubicBezTo>
                  <a:cubicBezTo>
                    <a:pt x="4783" y="2777"/>
                    <a:pt x="4842" y="2803"/>
                    <a:pt x="4880" y="2803"/>
                  </a:cubicBezTo>
                  <a:cubicBezTo>
                    <a:pt x="4981" y="2803"/>
                    <a:pt x="4937" y="2620"/>
                    <a:pt x="5074" y="2620"/>
                  </a:cubicBezTo>
                  <a:cubicBezTo>
                    <a:pt x="5098" y="2620"/>
                    <a:pt x="5128" y="2626"/>
                    <a:pt x="5165" y="2639"/>
                  </a:cubicBezTo>
                  <a:cubicBezTo>
                    <a:pt x="5293" y="2481"/>
                    <a:pt x="4864" y="2211"/>
                    <a:pt x="5152" y="2211"/>
                  </a:cubicBezTo>
                  <a:cubicBezTo>
                    <a:pt x="5178" y="2242"/>
                    <a:pt x="5209" y="2255"/>
                    <a:pt x="5241" y="2255"/>
                  </a:cubicBezTo>
                  <a:cubicBezTo>
                    <a:pt x="5400" y="2255"/>
                    <a:pt x="5591" y="1942"/>
                    <a:pt x="5369" y="1942"/>
                  </a:cubicBezTo>
                  <a:cubicBezTo>
                    <a:pt x="5358" y="1942"/>
                    <a:pt x="5346" y="1943"/>
                    <a:pt x="5333" y="1944"/>
                  </a:cubicBezTo>
                  <a:cubicBezTo>
                    <a:pt x="5167" y="1917"/>
                    <a:pt x="5205" y="1825"/>
                    <a:pt x="5199" y="1689"/>
                  </a:cubicBezTo>
                  <a:cubicBezTo>
                    <a:pt x="5089" y="1574"/>
                    <a:pt x="4925" y="1504"/>
                    <a:pt x="4774" y="1504"/>
                  </a:cubicBezTo>
                  <a:close/>
                  <a:moveTo>
                    <a:pt x="17973" y="9941"/>
                  </a:moveTo>
                  <a:lnTo>
                    <a:pt x="17973" y="9941"/>
                  </a:lnTo>
                  <a:cubicBezTo>
                    <a:pt x="17760" y="10446"/>
                    <a:pt x="17489" y="11102"/>
                    <a:pt x="17477" y="11592"/>
                  </a:cubicBezTo>
                  <a:cubicBezTo>
                    <a:pt x="17696" y="11172"/>
                    <a:pt x="18044" y="10254"/>
                    <a:pt x="17973" y="9941"/>
                  </a:cubicBezTo>
                  <a:close/>
                  <a:moveTo>
                    <a:pt x="11303" y="1"/>
                  </a:moveTo>
                  <a:cubicBezTo>
                    <a:pt x="10967" y="1"/>
                    <a:pt x="10662" y="72"/>
                    <a:pt x="10408" y="229"/>
                  </a:cubicBezTo>
                  <a:cubicBezTo>
                    <a:pt x="11244" y="654"/>
                    <a:pt x="10576" y="1187"/>
                    <a:pt x="11707" y="1187"/>
                  </a:cubicBezTo>
                  <a:cubicBezTo>
                    <a:pt x="11743" y="1187"/>
                    <a:pt x="11781" y="1187"/>
                    <a:pt x="11821" y="1186"/>
                  </a:cubicBezTo>
                  <a:lnTo>
                    <a:pt x="11821" y="1186"/>
                  </a:lnTo>
                  <a:cubicBezTo>
                    <a:pt x="11665" y="1432"/>
                    <a:pt x="12121" y="1467"/>
                    <a:pt x="12119" y="1665"/>
                  </a:cubicBezTo>
                  <a:cubicBezTo>
                    <a:pt x="11857" y="1836"/>
                    <a:pt x="12134" y="2253"/>
                    <a:pt x="11795" y="2381"/>
                  </a:cubicBezTo>
                  <a:cubicBezTo>
                    <a:pt x="11901" y="2535"/>
                    <a:pt x="11682" y="2452"/>
                    <a:pt x="11614" y="2586"/>
                  </a:cubicBezTo>
                  <a:cubicBezTo>
                    <a:pt x="11844" y="2620"/>
                    <a:pt x="12611" y="2999"/>
                    <a:pt x="12168" y="3191"/>
                  </a:cubicBezTo>
                  <a:cubicBezTo>
                    <a:pt x="11193" y="3238"/>
                    <a:pt x="11905" y="4102"/>
                    <a:pt x="12433" y="4102"/>
                  </a:cubicBezTo>
                  <a:cubicBezTo>
                    <a:pt x="12641" y="4102"/>
                    <a:pt x="12821" y="3967"/>
                    <a:pt x="12856" y="3594"/>
                  </a:cubicBezTo>
                  <a:cubicBezTo>
                    <a:pt x="12609" y="3355"/>
                    <a:pt x="12967" y="3291"/>
                    <a:pt x="12901" y="2959"/>
                  </a:cubicBezTo>
                  <a:cubicBezTo>
                    <a:pt x="13040" y="2861"/>
                    <a:pt x="13186" y="2819"/>
                    <a:pt x="13336" y="2819"/>
                  </a:cubicBezTo>
                  <a:cubicBezTo>
                    <a:pt x="13623" y="2819"/>
                    <a:pt x="13922" y="2975"/>
                    <a:pt x="14210" y="3189"/>
                  </a:cubicBezTo>
                  <a:cubicBezTo>
                    <a:pt x="14265" y="3253"/>
                    <a:pt x="14286" y="3332"/>
                    <a:pt x="14180" y="3385"/>
                  </a:cubicBezTo>
                  <a:cubicBezTo>
                    <a:pt x="14079" y="3438"/>
                    <a:pt x="14163" y="3491"/>
                    <a:pt x="14249" y="3491"/>
                  </a:cubicBezTo>
                  <a:cubicBezTo>
                    <a:pt x="14318" y="3491"/>
                    <a:pt x="14389" y="3457"/>
                    <a:pt x="14367" y="3359"/>
                  </a:cubicBezTo>
                  <a:cubicBezTo>
                    <a:pt x="14416" y="2786"/>
                    <a:pt x="13717" y="2863"/>
                    <a:pt x="13434" y="2565"/>
                  </a:cubicBezTo>
                  <a:cubicBezTo>
                    <a:pt x="13468" y="2560"/>
                    <a:pt x="13501" y="2558"/>
                    <a:pt x="13534" y="2558"/>
                  </a:cubicBezTo>
                  <a:cubicBezTo>
                    <a:pt x="14040" y="2558"/>
                    <a:pt x="14467" y="3027"/>
                    <a:pt x="14860" y="3323"/>
                  </a:cubicBezTo>
                  <a:cubicBezTo>
                    <a:pt x="14874" y="3325"/>
                    <a:pt x="14886" y="3326"/>
                    <a:pt x="14897" y="3326"/>
                  </a:cubicBezTo>
                  <a:cubicBezTo>
                    <a:pt x="15099" y="3326"/>
                    <a:pt x="14823" y="3013"/>
                    <a:pt x="14710" y="2987"/>
                  </a:cubicBezTo>
                  <a:cubicBezTo>
                    <a:pt x="14708" y="2880"/>
                    <a:pt x="14736" y="2840"/>
                    <a:pt x="14782" y="2840"/>
                  </a:cubicBezTo>
                  <a:cubicBezTo>
                    <a:pt x="14917" y="2840"/>
                    <a:pt x="15207" y="3196"/>
                    <a:pt x="15309" y="3266"/>
                  </a:cubicBezTo>
                  <a:cubicBezTo>
                    <a:pt x="15365" y="3242"/>
                    <a:pt x="15424" y="3232"/>
                    <a:pt x="15483" y="3232"/>
                  </a:cubicBezTo>
                  <a:cubicBezTo>
                    <a:pt x="15961" y="3232"/>
                    <a:pt x="16451" y="3922"/>
                    <a:pt x="15791" y="3971"/>
                  </a:cubicBezTo>
                  <a:cubicBezTo>
                    <a:pt x="15613" y="3920"/>
                    <a:pt x="15496" y="3898"/>
                    <a:pt x="15415" y="3898"/>
                  </a:cubicBezTo>
                  <a:cubicBezTo>
                    <a:pt x="15217" y="3898"/>
                    <a:pt x="15237" y="4032"/>
                    <a:pt x="15113" y="4212"/>
                  </a:cubicBezTo>
                  <a:cubicBezTo>
                    <a:pt x="14039" y="4163"/>
                    <a:pt x="14303" y="3732"/>
                    <a:pt x="13826" y="3594"/>
                  </a:cubicBezTo>
                  <a:cubicBezTo>
                    <a:pt x="13312" y="3728"/>
                    <a:pt x="13048" y="4154"/>
                    <a:pt x="12562" y="4203"/>
                  </a:cubicBezTo>
                  <a:cubicBezTo>
                    <a:pt x="12385" y="4301"/>
                    <a:pt x="12381" y="4766"/>
                    <a:pt x="12400" y="4996"/>
                  </a:cubicBezTo>
                  <a:cubicBezTo>
                    <a:pt x="12428" y="5501"/>
                    <a:pt x="11833" y="6279"/>
                    <a:pt x="12130" y="6748"/>
                  </a:cubicBezTo>
                  <a:cubicBezTo>
                    <a:pt x="12910" y="7613"/>
                    <a:pt x="11725" y="7479"/>
                    <a:pt x="13702" y="8540"/>
                  </a:cubicBezTo>
                  <a:cubicBezTo>
                    <a:pt x="13751" y="8578"/>
                    <a:pt x="13792" y="8593"/>
                    <a:pt x="13829" y="8593"/>
                  </a:cubicBezTo>
                  <a:cubicBezTo>
                    <a:pt x="13988" y="8593"/>
                    <a:pt x="14064" y="8313"/>
                    <a:pt x="14254" y="8313"/>
                  </a:cubicBezTo>
                  <a:cubicBezTo>
                    <a:pt x="14272" y="8313"/>
                    <a:pt x="14290" y="8316"/>
                    <a:pt x="14310" y="8321"/>
                  </a:cubicBezTo>
                  <a:cubicBezTo>
                    <a:pt x="14647" y="8287"/>
                    <a:pt x="14822" y="8016"/>
                    <a:pt x="15091" y="8016"/>
                  </a:cubicBezTo>
                  <a:cubicBezTo>
                    <a:pt x="15182" y="8016"/>
                    <a:pt x="15284" y="8047"/>
                    <a:pt x="15407" y="8129"/>
                  </a:cubicBezTo>
                  <a:cubicBezTo>
                    <a:pt x="15463" y="8109"/>
                    <a:pt x="15508" y="8100"/>
                    <a:pt x="15545" y="8100"/>
                  </a:cubicBezTo>
                  <a:cubicBezTo>
                    <a:pt x="15802" y="8100"/>
                    <a:pt x="15675" y="8531"/>
                    <a:pt x="15684" y="8747"/>
                  </a:cubicBezTo>
                  <a:cubicBezTo>
                    <a:pt x="15802" y="9150"/>
                    <a:pt x="16185" y="9455"/>
                    <a:pt x="16117" y="9934"/>
                  </a:cubicBezTo>
                  <a:cubicBezTo>
                    <a:pt x="16103" y="10486"/>
                    <a:pt x="15760" y="12893"/>
                    <a:pt x="16156" y="12893"/>
                  </a:cubicBezTo>
                  <a:cubicBezTo>
                    <a:pt x="16242" y="12893"/>
                    <a:pt x="16361" y="12781"/>
                    <a:pt x="16526" y="12515"/>
                  </a:cubicBezTo>
                  <a:cubicBezTo>
                    <a:pt x="18186" y="10184"/>
                    <a:pt x="18451" y="6782"/>
                    <a:pt x="17148" y="4406"/>
                  </a:cubicBezTo>
                  <a:cubicBezTo>
                    <a:pt x="16412" y="2483"/>
                    <a:pt x="13292" y="1"/>
                    <a:pt x="11303" y="1"/>
                  </a:cubicBezTo>
                  <a:close/>
                  <a:moveTo>
                    <a:pt x="6729" y="10051"/>
                  </a:moveTo>
                  <a:cubicBezTo>
                    <a:pt x="6625" y="10051"/>
                    <a:pt x="6531" y="10101"/>
                    <a:pt x="6461" y="10239"/>
                  </a:cubicBezTo>
                  <a:cubicBezTo>
                    <a:pt x="6437" y="10242"/>
                    <a:pt x="6412" y="10243"/>
                    <a:pt x="6386" y="10243"/>
                  </a:cubicBezTo>
                  <a:cubicBezTo>
                    <a:pt x="6249" y="10243"/>
                    <a:pt x="6082" y="10209"/>
                    <a:pt x="5944" y="10209"/>
                  </a:cubicBezTo>
                  <a:cubicBezTo>
                    <a:pt x="5752" y="10209"/>
                    <a:pt x="5614" y="10274"/>
                    <a:pt x="5683" y="10586"/>
                  </a:cubicBezTo>
                  <a:cubicBezTo>
                    <a:pt x="5623" y="10361"/>
                    <a:pt x="5559" y="10272"/>
                    <a:pt x="5492" y="10272"/>
                  </a:cubicBezTo>
                  <a:cubicBezTo>
                    <a:pt x="5357" y="10272"/>
                    <a:pt x="5215" y="10644"/>
                    <a:pt x="5101" y="10972"/>
                  </a:cubicBezTo>
                  <a:cubicBezTo>
                    <a:pt x="5508" y="11366"/>
                    <a:pt x="5086" y="12076"/>
                    <a:pt x="5487" y="12411"/>
                  </a:cubicBezTo>
                  <a:cubicBezTo>
                    <a:pt x="5459" y="12654"/>
                    <a:pt x="5551" y="12890"/>
                    <a:pt x="5779" y="12943"/>
                  </a:cubicBezTo>
                  <a:cubicBezTo>
                    <a:pt x="6797" y="13804"/>
                    <a:pt x="7648" y="13570"/>
                    <a:pt x="8278" y="14868"/>
                  </a:cubicBezTo>
                  <a:cubicBezTo>
                    <a:pt x="8700" y="15561"/>
                    <a:pt x="9769" y="16655"/>
                    <a:pt x="10537" y="16655"/>
                  </a:cubicBezTo>
                  <a:cubicBezTo>
                    <a:pt x="10659" y="16655"/>
                    <a:pt x="10773" y="16628"/>
                    <a:pt x="10876" y="16566"/>
                  </a:cubicBezTo>
                  <a:cubicBezTo>
                    <a:pt x="10442" y="16554"/>
                    <a:pt x="10141" y="16161"/>
                    <a:pt x="9945" y="15840"/>
                  </a:cubicBezTo>
                  <a:cubicBezTo>
                    <a:pt x="9593" y="15454"/>
                    <a:pt x="10548" y="15262"/>
                    <a:pt x="9866" y="14942"/>
                  </a:cubicBezTo>
                  <a:lnTo>
                    <a:pt x="9866" y="14942"/>
                  </a:lnTo>
                  <a:cubicBezTo>
                    <a:pt x="9868" y="14942"/>
                    <a:pt x="9870" y="14942"/>
                    <a:pt x="9873" y="14942"/>
                  </a:cubicBezTo>
                  <a:cubicBezTo>
                    <a:pt x="10603" y="14942"/>
                    <a:pt x="10108" y="13848"/>
                    <a:pt x="10452" y="13489"/>
                  </a:cubicBezTo>
                  <a:cubicBezTo>
                    <a:pt x="11217" y="13178"/>
                    <a:pt x="10842" y="12470"/>
                    <a:pt x="10876" y="11891"/>
                  </a:cubicBezTo>
                  <a:cubicBezTo>
                    <a:pt x="11329" y="11251"/>
                    <a:pt x="11002" y="10809"/>
                    <a:pt x="10445" y="10809"/>
                  </a:cubicBezTo>
                  <a:cubicBezTo>
                    <a:pt x="10343" y="10809"/>
                    <a:pt x="10234" y="10824"/>
                    <a:pt x="10120" y="10855"/>
                  </a:cubicBezTo>
                  <a:cubicBezTo>
                    <a:pt x="10015" y="10885"/>
                    <a:pt x="9885" y="10878"/>
                    <a:pt x="9809" y="10940"/>
                  </a:cubicBezTo>
                  <a:cubicBezTo>
                    <a:pt x="9775" y="10967"/>
                    <a:pt x="9750" y="10977"/>
                    <a:pt x="9729" y="10977"/>
                  </a:cubicBezTo>
                  <a:cubicBezTo>
                    <a:pt x="9651" y="10977"/>
                    <a:pt x="9643" y="10828"/>
                    <a:pt x="9563" y="10828"/>
                  </a:cubicBezTo>
                  <a:cubicBezTo>
                    <a:pt x="9554" y="10828"/>
                    <a:pt x="9545" y="10829"/>
                    <a:pt x="9534" y="10834"/>
                  </a:cubicBezTo>
                  <a:cubicBezTo>
                    <a:pt x="9506" y="10852"/>
                    <a:pt x="9469" y="10857"/>
                    <a:pt x="9428" y="10857"/>
                  </a:cubicBezTo>
                  <a:cubicBezTo>
                    <a:pt x="9372" y="10857"/>
                    <a:pt x="9309" y="10847"/>
                    <a:pt x="9255" y="10847"/>
                  </a:cubicBezTo>
                  <a:cubicBezTo>
                    <a:pt x="9178" y="10847"/>
                    <a:pt x="9120" y="10868"/>
                    <a:pt x="9129" y="10972"/>
                  </a:cubicBezTo>
                  <a:cubicBezTo>
                    <a:pt x="9124" y="10980"/>
                    <a:pt x="9117" y="10984"/>
                    <a:pt x="9108" y="10984"/>
                  </a:cubicBezTo>
                  <a:cubicBezTo>
                    <a:pt x="8997" y="10984"/>
                    <a:pt x="8594" y="10423"/>
                    <a:pt x="8368" y="10360"/>
                  </a:cubicBezTo>
                  <a:cubicBezTo>
                    <a:pt x="8280" y="10314"/>
                    <a:pt x="8194" y="10298"/>
                    <a:pt x="8107" y="10298"/>
                  </a:cubicBezTo>
                  <a:cubicBezTo>
                    <a:pt x="7921" y="10298"/>
                    <a:pt x="7737" y="10371"/>
                    <a:pt x="7548" y="10371"/>
                  </a:cubicBezTo>
                  <a:cubicBezTo>
                    <a:pt x="7510" y="10371"/>
                    <a:pt x="7471" y="10368"/>
                    <a:pt x="7432" y="10360"/>
                  </a:cubicBezTo>
                  <a:cubicBezTo>
                    <a:pt x="7231" y="10285"/>
                    <a:pt x="6955" y="10051"/>
                    <a:pt x="6729" y="100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5137700" y="3700850"/>
              <a:ext cx="102275" cy="112275"/>
            </a:xfrm>
            <a:custGeom>
              <a:avLst/>
              <a:gdLst/>
              <a:ahLst/>
              <a:cxnLst/>
              <a:rect l="l" t="t" r="r" b="b"/>
              <a:pathLst>
                <a:path w="4091" h="4491" extrusionOk="0">
                  <a:moveTo>
                    <a:pt x="1399" y="1"/>
                  </a:moveTo>
                  <a:cubicBezTo>
                    <a:pt x="1197" y="1"/>
                    <a:pt x="1005" y="48"/>
                    <a:pt x="834" y="147"/>
                  </a:cubicBezTo>
                  <a:cubicBezTo>
                    <a:pt x="76" y="584"/>
                    <a:pt x="1" y="1880"/>
                    <a:pt x="672" y="3039"/>
                  </a:cubicBezTo>
                  <a:cubicBezTo>
                    <a:pt x="1191" y="3937"/>
                    <a:pt x="2003" y="4490"/>
                    <a:pt x="2695" y="4490"/>
                  </a:cubicBezTo>
                  <a:cubicBezTo>
                    <a:pt x="2896" y="4490"/>
                    <a:pt x="3087" y="4444"/>
                    <a:pt x="3257" y="4345"/>
                  </a:cubicBezTo>
                  <a:cubicBezTo>
                    <a:pt x="4018" y="3906"/>
                    <a:pt x="4091" y="2611"/>
                    <a:pt x="3421" y="1451"/>
                  </a:cubicBezTo>
                  <a:cubicBezTo>
                    <a:pt x="2903" y="554"/>
                    <a:pt x="2091" y="1"/>
                    <a:pt x="1399" y="1"/>
                  </a:cubicBezTo>
                  <a:close/>
                </a:path>
              </a:pathLst>
            </a:custGeom>
            <a:solidFill>
              <a:srgbClr val="FFFFFF">
                <a:alpha val="4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4841275" y="3626300"/>
              <a:ext cx="457250" cy="456250"/>
            </a:xfrm>
            <a:custGeom>
              <a:avLst/>
              <a:gdLst/>
              <a:ahLst/>
              <a:cxnLst/>
              <a:rect l="l" t="t" r="r" b="b"/>
              <a:pathLst>
                <a:path w="18290" h="18250" extrusionOk="0">
                  <a:moveTo>
                    <a:pt x="9144" y="979"/>
                  </a:moveTo>
                  <a:cubicBezTo>
                    <a:pt x="9155" y="979"/>
                    <a:pt x="9167" y="979"/>
                    <a:pt x="9179" y="979"/>
                  </a:cubicBezTo>
                  <a:cubicBezTo>
                    <a:pt x="13678" y="1000"/>
                    <a:pt x="17307" y="4663"/>
                    <a:pt x="17288" y="9160"/>
                  </a:cubicBezTo>
                  <a:cubicBezTo>
                    <a:pt x="17269" y="13646"/>
                    <a:pt x="13629" y="17269"/>
                    <a:pt x="9146" y="17269"/>
                  </a:cubicBezTo>
                  <a:cubicBezTo>
                    <a:pt x="9133" y="17269"/>
                    <a:pt x="9120" y="17269"/>
                    <a:pt x="9107" y="17269"/>
                  </a:cubicBezTo>
                  <a:cubicBezTo>
                    <a:pt x="4608" y="17248"/>
                    <a:pt x="980" y="13584"/>
                    <a:pt x="997" y="9088"/>
                  </a:cubicBezTo>
                  <a:cubicBezTo>
                    <a:pt x="1019" y="4601"/>
                    <a:pt x="4663" y="979"/>
                    <a:pt x="9144" y="979"/>
                  </a:cubicBezTo>
                  <a:close/>
                  <a:moveTo>
                    <a:pt x="9146" y="0"/>
                  </a:moveTo>
                  <a:cubicBezTo>
                    <a:pt x="4124" y="0"/>
                    <a:pt x="43" y="4059"/>
                    <a:pt x="21" y="9086"/>
                  </a:cubicBezTo>
                  <a:cubicBezTo>
                    <a:pt x="0" y="14126"/>
                    <a:pt x="4064" y="18228"/>
                    <a:pt x="9104" y="18250"/>
                  </a:cubicBezTo>
                  <a:cubicBezTo>
                    <a:pt x="9118" y="18250"/>
                    <a:pt x="9131" y="18250"/>
                    <a:pt x="9144" y="18250"/>
                  </a:cubicBezTo>
                  <a:cubicBezTo>
                    <a:pt x="14166" y="18250"/>
                    <a:pt x="18247" y="14194"/>
                    <a:pt x="18269" y="9167"/>
                  </a:cubicBezTo>
                  <a:cubicBezTo>
                    <a:pt x="18290" y="4126"/>
                    <a:pt x="14226" y="24"/>
                    <a:pt x="9185" y="0"/>
                  </a:cubicBezTo>
                  <a:cubicBezTo>
                    <a:pt x="9172" y="0"/>
                    <a:pt x="9159" y="0"/>
                    <a:pt x="91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4998400" y="3841700"/>
              <a:ext cx="76100" cy="45325"/>
            </a:xfrm>
            <a:custGeom>
              <a:avLst/>
              <a:gdLst/>
              <a:ahLst/>
              <a:cxnLst/>
              <a:rect l="l" t="t" r="r" b="b"/>
              <a:pathLst>
                <a:path w="3044" h="1813" extrusionOk="0">
                  <a:moveTo>
                    <a:pt x="2773" y="0"/>
                  </a:moveTo>
                  <a:cubicBezTo>
                    <a:pt x="2763" y="0"/>
                    <a:pt x="2753" y="3"/>
                    <a:pt x="2745" y="9"/>
                  </a:cubicBezTo>
                  <a:lnTo>
                    <a:pt x="47" y="1716"/>
                  </a:lnTo>
                  <a:cubicBezTo>
                    <a:pt x="0" y="1746"/>
                    <a:pt x="27" y="1813"/>
                    <a:pt x="72" y="1813"/>
                  </a:cubicBezTo>
                  <a:cubicBezTo>
                    <a:pt x="79" y="1813"/>
                    <a:pt x="86" y="1811"/>
                    <a:pt x="94" y="1808"/>
                  </a:cubicBezTo>
                  <a:lnTo>
                    <a:pt x="3003" y="478"/>
                  </a:lnTo>
                  <a:cubicBezTo>
                    <a:pt x="3033" y="465"/>
                    <a:pt x="3043" y="433"/>
                    <a:pt x="3028" y="406"/>
                  </a:cubicBezTo>
                  <a:lnTo>
                    <a:pt x="2817" y="28"/>
                  </a:lnTo>
                  <a:cubicBezTo>
                    <a:pt x="2809" y="10"/>
                    <a:pt x="2791" y="0"/>
                    <a:pt x="2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5063075" y="3837100"/>
              <a:ext cx="83500" cy="148150"/>
            </a:xfrm>
            <a:custGeom>
              <a:avLst/>
              <a:gdLst/>
              <a:ahLst/>
              <a:cxnLst/>
              <a:rect l="l" t="t" r="r" b="b"/>
              <a:pathLst>
                <a:path w="3340" h="5926" extrusionOk="0">
                  <a:moveTo>
                    <a:pt x="444" y="0"/>
                  </a:moveTo>
                  <a:cubicBezTo>
                    <a:pt x="438" y="0"/>
                    <a:pt x="432" y="1"/>
                    <a:pt x="426" y="4"/>
                  </a:cubicBezTo>
                  <a:lnTo>
                    <a:pt x="36" y="195"/>
                  </a:lnTo>
                  <a:cubicBezTo>
                    <a:pt x="9" y="208"/>
                    <a:pt x="0" y="247"/>
                    <a:pt x="19" y="279"/>
                  </a:cubicBezTo>
                  <a:lnTo>
                    <a:pt x="3227" y="5892"/>
                  </a:lnTo>
                  <a:cubicBezTo>
                    <a:pt x="3241" y="5916"/>
                    <a:pt x="3260" y="5926"/>
                    <a:pt x="3278" y="5926"/>
                  </a:cubicBezTo>
                  <a:cubicBezTo>
                    <a:pt x="3312" y="5926"/>
                    <a:pt x="3340" y="5890"/>
                    <a:pt x="3316" y="5843"/>
                  </a:cubicBezTo>
                  <a:lnTo>
                    <a:pt x="501" y="38"/>
                  </a:lnTo>
                  <a:cubicBezTo>
                    <a:pt x="489" y="16"/>
                    <a:pt x="467" y="0"/>
                    <a:pt x="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5069300" y="3669550"/>
              <a:ext cx="2750" cy="13300"/>
            </a:xfrm>
            <a:custGeom>
              <a:avLst/>
              <a:gdLst/>
              <a:ahLst/>
              <a:cxnLst/>
              <a:rect l="l" t="t" r="r" b="b"/>
              <a:pathLst>
                <a:path w="110" h="532" extrusionOk="0">
                  <a:moveTo>
                    <a:pt x="56" y="1"/>
                  </a:moveTo>
                  <a:cubicBezTo>
                    <a:pt x="26" y="1"/>
                    <a:pt x="3" y="24"/>
                    <a:pt x="3" y="54"/>
                  </a:cubicBezTo>
                  <a:lnTo>
                    <a:pt x="1" y="478"/>
                  </a:lnTo>
                  <a:cubicBezTo>
                    <a:pt x="1" y="506"/>
                    <a:pt x="24" y="532"/>
                    <a:pt x="54" y="532"/>
                  </a:cubicBezTo>
                  <a:cubicBezTo>
                    <a:pt x="81" y="532"/>
                    <a:pt x="107" y="506"/>
                    <a:pt x="107" y="478"/>
                  </a:cubicBezTo>
                  <a:lnTo>
                    <a:pt x="109" y="54"/>
                  </a:lnTo>
                  <a:cubicBezTo>
                    <a:pt x="109" y="24"/>
                    <a:pt x="86" y="1"/>
                    <a:pt x="5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4977275" y="3693750"/>
              <a:ext cx="8250" cy="11850"/>
            </a:xfrm>
            <a:custGeom>
              <a:avLst/>
              <a:gdLst/>
              <a:ahLst/>
              <a:cxnLst/>
              <a:rect l="l" t="t" r="r" b="b"/>
              <a:pathLst>
                <a:path w="330" h="474" extrusionOk="0">
                  <a:moveTo>
                    <a:pt x="59" y="1"/>
                  </a:moveTo>
                  <a:cubicBezTo>
                    <a:pt x="50" y="1"/>
                    <a:pt x="41" y="3"/>
                    <a:pt x="33" y="7"/>
                  </a:cubicBezTo>
                  <a:cubicBezTo>
                    <a:pt x="9" y="20"/>
                    <a:pt x="1" y="52"/>
                    <a:pt x="16" y="79"/>
                  </a:cubicBezTo>
                  <a:lnTo>
                    <a:pt x="225" y="446"/>
                  </a:lnTo>
                  <a:cubicBezTo>
                    <a:pt x="233" y="463"/>
                    <a:pt x="252" y="474"/>
                    <a:pt x="272" y="474"/>
                  </a:cubicBezTo>
                  <a:cubicBezTo>
                    <a:pt x="282" y="474"/>
                    <a:pt x="289" y="471"/>
                    <a:pt x="297" y="465"/>
                  </a:cubicBezTo>
                  <a:cubicBezTo>
                    <a:pt x="321" y="452"/>
                    <a:pt x="329" y="420"/>
                    <a:pt x="316" y="393"/>
                  </a:cubicBezTo>
                  <a:lnTo>
                    <a:pt x="105" y="26"/>
                  </a:lnTo>
                  <a:cubicBezTo>
                    <a:pt x="97" y="10"/>
                    <a:pt x="78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4909825" y="3760600"/>
              <a:ext cx="12225" cy="8025"/>
            </a:xfrm>
            <a:custGeom>
              <a:avLst/>
              <a:gdLst/>
              <a:ahLst/>
              <a:cxnLst/>
              <a:rect l="l" t="t" r="r" b="b"/>
              <a:pathLst>
                <a:path w="489" h="321" extrusionOk="0">
                  <a:moveTo>
                    <a:pt x="63" y="0"/>
                  </a:moveTo>
                  <a:cubicBezTo>
                    <a:pt x="45" y="0"/>
                    <a:pt x="28" y="10"/>
                    <a:pt x="18" y="27"/>
                  </a:cubicBezTo>
                  <a:cubicBezTo>
                    <a:pt x="1" y="50"/>
                    <a:pt x="9" y="82"/>
                    <a:pt x="35" y="99"/>
                  </a:cubicBezTo>
                  <a:lnTo>
                    <a:pt x="402" y="312"/>
                  </a:lnTo>
                  <a:cubicBezTo>
                    <a:pt x="408" y="317"/>
                    <a:pt x="419" y="321"/>
                    <a:pt x="427" y="321"/>
                  </a:cubicBezTo>
                  <a:cubicBezTo>
                    <a:pt x="444" y="321"/>
                    <a:pt x="461" y="312"/>
                    <a:pt x="472" y="293"/>
                  </a:cubicBezTo>
                  <a:cubicBezTo>
                    <a:pt x="489" y="270"/>
                    <a:pt x="480" y="238"/>
                    <a:pt x="455" y="221"/>
                  </a:cubicBezTo>
                  <a:lnTo>
                    <a:pt x="88" y="7"/>
                  </a:lnTo>
                  <a:cubicBezTo>
                    <a:pt x="80" y="3"/>
                    <a:pt x="72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4885000" y="3852250"/>
              <a:ext cx="13300" cy="2750"/>
            </a:xfrm>
            <a:custGeom>
              <a:avLst/>
              <a:gdLst/>
              <a:ahLst/>
              <a:cxnLst/>
              <a:rect l="l" t="t" r="r" b="b"/>
              <a:pathLst>
                <a:path w="532" h="110" extrusionOk="0">
                  <a:moveTo>
                    <a:pt x="54" y="1"/>
                  </a:moveTo>
                  <a:cubicBezTo>
                    <a:pt x="24" y="1"/>
                    <a:pt x="1" y="24"/>
                    <a:pt x="1" y="54"/>
                  </a:cubicBezTo>
                  <a:cubicBezTo>
                    <a:pt x="1" y="82"/>
                    <a:pt x="24" y="107"/>
                    <a:pt x="54" y="107"/>
                  </a:cubicBezTo>
                  <a:lnTo>
                    <a:pt x="478" y="109"/>
                  </a:lnTo>
                  <a:cubicBezTo>
                    <a:pt x="506" y="109"/>
                    <a:pt x="531" y="86"/>
                    <a:pt x="531" y="56"/>
                  </a:cubicBezTo>
                  <a:cubicBezTo>
                    <a:pt x="531" y="26"/>
                    <a:pt x="506" y="3"/>
                    <a:pt x="478" y="3"/>
                  </a:cubicBezTo>
                  <a:lnTo>
                    <a:pt x="5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4909025" y="3938925"/>
              <a:ext cx="12175" cy="7925"/>
            </a:xfrm>
            <a:custGeom>
              <a:avLst/>
              <a:gdLst/>
              <a:ahLst/>
              <a:cxnLst/>
              <a:rect l="l" t="t" r="r" b="b"/>
              <a:pathLst>
                <a:path w="487" h="317" extrusionOk="0">
                  <a:moveTo>
                    <a:pt x="429" y="0"/>
                  </a:moveTo>
                  <a:cubicBezTo>
                    <a:pt x="420" y="0"/>
                    <a:pt x="410" y="2"/>
                    <a:pt x="402" y="8"/>
                  </a:cubicBezTo>
                  <a:lnTo>
                    <a:pt x="33" y="216"/>
                  </a:lnTo>
                  <a:cubicBezTo>
                    <a:pt x="9" y="231"/>
                    <a:pt x="1" y="263"/>
                    <a:pt x="14" y="289"/>
                  </a:cubicBezTo>
                  <a:cubicBezTo>
                    <a:pt x="22" y="306"/>
                    <a:pt x="41" y="317"/>
                    <a:pt x="61" y="317"/>
                  </a:cubicBezTo>
                  <a:cubicBezTo>
                    <a:pt x="67" y="317"/>
                    <a:pt x="78" y="312"/>
                    <a:pt x="86" y="308"/>
                  </a:cubicBezTo>
                  <a:lnTo>
                    <a:pt x="455" y="97"/>
                  </a:lnTo>
                  <a:cubicBezTo>
                    <a:pt x="478" y="84"/>
                    <a:pt x="487" y="52"/>
                    <a:pt x="472" y="25"/>
                  </a:cubicBezTo>
                  <a:cubicBezTo>
                    <a:pt x="463" y="9"/>
                    <a:pt x="447" y="0"/>
                    <a:pt x="42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4975850" y="4002475"/>
              <a:ext cx="8400" cy="11825"/>
            </a:xfrm>
            <a:custGeom>
              <a:avLst/>
              <a:gdLst/>
              <a:ahLst/>
              <a:cxnLst/>
              <a:rect l="l" t="t" r="r" b="b"/>
              <a:pathLst>
                <a:path w="336" h="473" extrusionOk="0">
                  <a:moveTo>
                    <a:pt x="276" y="1"/>
                  </a:moveTo>
                  <a:cubicBezTo>
                    <a:pt x="258" y="1"/>
                    <a:pt x="240" y="10"/>
                    <a:pt x="228" y="27"/>
                  </a:cubicBezTo>
                  <a:lnTo>
                    <a:pt x="15" y="392"/>
                  </a:lnTo>
                  <a:cubicBezTo>
                    <a:pt x="0" y="415"/>
                    <a:pt x="9" y="447"/>
                    <a:pt x="35" y="464"/>
                  </a:cubicBezTo>
                  <a:cubicBezTo>
                    <a:pt x="43" y="468"/>
                    <a:pt x="54" y="473"/>
                    <a:pt x="62" y="473"/>
                  </a:cubicBezTo>
                  <a:cubicBezTo>
                    <a:pt x="79" y="473"/>
                    <a:pt x="98" y="464"/>
                    <a:pt x="107" y="445"/>
                  </a:cubicBezTo>
                  <a:lnTo>
                    <a:pt x="320" y="80"/>
                  </a:lnTo>
                  <a:cubicBezTo>
                    <a:pt x="335" y="57"/>
                    <a:pt x="329" y="25"/>
                    <a:pt x="301" y="8"/>
                  </a:cubicBezTo>
                  <a:cubicBezTo>
                    <a:pt x="293" y="3"/>
                    <a:pt x="284" y="1"/>
                    <a:pt x="27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5067700" y="4026050"/>
              <a:ext cx="2750" cy="13300"/>
            </a:xfrm>
            <a:custGeom>
              <a:avLst/>
              <a:gdLst/>
              <a:ahLst/>
              <a:cxnLst/>
              <a:rect l="l" t="t" r="r" b="b"/>
              <a:pathLst>
                <a:path w="110" h="532" extrusionOk="0">
                  <a:moveTo>
                    <a:pt x="56" y="1"/>
                  </a:moveTo>
                  <a:cubicBezTo>
                    <a:pt x="26" y="1"/>
                    <a:pt x="3" y="24"/>
                    <a:pt x="3" y="54"/>
                  </a:cubicBezTo>
                  <a:lnTo>
                    <a:pt x="1" y="478"/>
                  </a:lnTo>
                  <a:cubicBezTo>
                    <a:pt x="1" y="508"/>
                    <a:pt x="24" y="531"/>
                    <a:pt x="54" y="531"/>
                  </a:cubicBezTo>
                  <a:cubicBezTo>
                    <a:pt x="82" y="531"/>
                    <a:pt x="107" y="508"/>
                    <a:pt x="107" y="478"/>
                  </a:cubicBezTo>
                  <a:lnTo>
                    <a:pt x="109" y="54"/>
                  </a:lnTo>
                  <a:cubicBezTo>
                    <a:pt x="109" y="24"/>
                    <a:pt x="86" y="1"/>
                    <a:pt x="5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5154175" y="4003325"/>
              <a:ext cx="8225" cy="11825"/>
            </a:xfrm>
            <a:custGeom>
              <a:avLst/>
              <a:gdLst/>
              <a:ahLst/>
              <a:cxnLst/>
              <a:rect l="l" t="t" r="r" b="b"/>
              <a:pathLst>
                <a:path w="329" h="473" extrusionOk="0">
                  <a:moveTo>
                    <a:pt x="59" y="0"/>
                  </a:moveTo>
                  <a:cubicBezTo>
                    <a:pt x="50" y="0"/>
                    <a:pt x="41" y="2"/>
                    <a:pt x="32" y="6"/>
                  </a:cubicBezTo>
                  <a:cubicBezTo>
                    <a:pt x="9" y="21"/>
                    <a:pt x="0" y="53"/>
                    <a:pt x="15" y="78"/>
                  </a:cubicBezTo>
                  <a:lnTo>
                    <a:pt x="224" y="447"/>
                  </a:lnTo>
                  <a:cubicBezTo>
                    <a:pt x="233" y="462"/>
                    <a:pt x="252" y="473"/>
                    <a:pt x="271" y="473"/>
                  </a:cubicBezTo>
                  <a:cubicBezTo>
                    <a:pt x="278" y="473"/>
                    <a:pt x="288" y="471"/>
                    <a:pt x="297" y="464"/>
                  </a:cubicBezTo>
                  <a:cubicBezTo>
                    <a:pt x="320" y="451"/>
                    <a:pt x="329" y="419"/>
                    <a:pt x="316" y="394"/>
                  </a:cubicBezTo>
                  <a:lnTo>
                    <a:pt x="105" y="25"/>
                  </a:lnTo>
                  <a:cubicBezTo>
                    <a:pt x="96" y="9"/>
                    <a:pt x="78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5217725" y="3940275"/>
              <a:ext cx="12225" cy="8025"/>
            </a:xfrm>
            <a:custGeom>
              <a:avLst/>
              <a:gdLst/>
              <a:ahLst/>
              <a:cxnLst/>
              <a:rect l="l" t="t" r="r" b="b"/>
              <a:pathLst>
                <a:path w="489" h="321" extrusionOk="0">
                  <a:moveTo>
                    <a:pt x="62" y="0"/>
                  </a:moveTo>
                  <a:cubicBezTo>
                    <a:pt x="44" y="0"/>
                    <a:pt x="27" y="10"/>
                    <a:pt x="16" y="28"/>
                  </a:cubicBezTo>
                  <a:cubicBezTo>
                    <a:pt x="1" y="52"/>
                    <a:pt x="9" y="84"/>
                    <a:pt x="35" y="98"/>
                  </a:cubicBezTo>
                  <a:lnTo>
                    <a:pt x="399" y="312"/>
                  </a:lnTo>
                  <a:cubicBezTo>
                    <a:pt x="408" y="318"/>
                    <a:pt x="419" y="320"/>
                    <a:pt x="427" y="320"/>
                  </a:cubicBezTo>
                  <a:cubicBezTo>
                    <a:pt x="446" y="320"/>
                    <a:pt x="463" y="309"/>
                    <a:pt x="472" y="295"/>
                  </a:cubicBezTo>
                  <a:cubicBezTo>
                    <a:pt x="489" y="269"/>
                    <a:pt x="480" y="237"/>
                    <a:pt x="453" y="222"/>
                  </a:cubicBezTo>
                  <a:lnTo>
                    <a:pt x="88" y="9"/>
                  </a:lnTo>
                  <a:cubicBezTo>
                    <a:pt x="80" y="3"/>
                    <a:pt x="71" y="0"/>
                    <a:pt x="6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5241500" y="3853850"/>
              <a:ext cx="13300" cy="2750"/>
            </a:xfrm>
            <a:custGeom>
              <a:avLst/>
              <a:gdLst/>
              <a:ahLst/>
              <a:cxnLst/>
              <a:rect l="l" t="t" r="r" b="b"/>
              <a:pathLst>
                <a:path w="532" h="110" extrusionOk="0">
                  <a:moveTo>
                    <a:pt x="54" y="1"/>
                  </a:moveTo>
                  <a:cubicBezTo>
                    <a:pt x="24" y="1"/>
                    <a:pt x="0" y="24"/>
                    <a:pt x="0" y="54"/>
                  </a:cubicBezTo>
                  <a:cubicBezTo>
                    <a:pt x="0" y="82"/>
                    <a:pt x="24" y="107"/>
                    <a:pt x="54" y="107"/>
                  </a:cubicBezTo>
                  <a:lnTo>
                    <a:pt x="478" y="109"/>
                  </a:lnTo>
                  <a:cubicBezTo>
                    <a:pt x="508" y="109"/>
                    <a:pt x="531" y="86"/>
                    <a:pt x="531" y="56"/>
                  </a:cubicBezTo>
                  <a:cubicBezTo>
                    <a:pt x="531" y="26"/>
                    <a:pt x="508" y="3"/>
                    <a:pt x="478" y="3"/>
                  </a:cubicBezTo>
                  <a:lnTo>
                    <a:pt x="5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5218600" y="3762025"/>
              <a:ext cx="12150" cy="7950"/>
            </a:xfrm>
            <a:custGeom>
              <a:avLst/>
              <a:gdLst/>
              <a:ahLst/>
              <a:cxnLst/>
              <a:rect l="l" t="t" r="r" b="b"/>
              <a:pathLst>
                <a:path w="486" h="318" extrusionOk="0">
                  <a:moveTo>
                    <a:pt x="428" y="1"/>
                  </a:moveTo>
                  <a:cubicBezTo>
                    <a:pt x="419" y="1"/>
                    <a:pt x="409" y="3"/>
                    <a:pt x="401" y="8"/>
                  </a:cubicBezTo>
                  <a:lnTo>
                    <a:pt x="32" y="217"/>
                  </a:lnTo>
                  <a:cubicBezTo>
                    <a:pt x="9" y="232"/>
                    <a:pt x="0" y="264"/>
                    <a:pt x="13" y="289"/>
                  </a:cubicBezTo>
                  <a:cubicBezTo>
                    <a:pt x="21" y="306"/>
                    <a:pt x="41" y="317"/>
                    <a:pt x="60" y="317"/>
                  </a:cubicBezTo>
                  <a:cubicBezTo>
                    <a:pt x="66" y="317"/>
                    <a:pt x="75" y="317"/>
                    <a:pt x="85" y="309"/>
                  </a:cubicBezTo>
                  <a:lnTo>
                    <a:pt x="454" y="98"/>
                  </a:lnTo>
                  <a:cubicBezTo>
                    <a:pt x="477" y="85"/>
                    <a:pt x="486" y="53"/>
                    <a:pt x="471" y="25"/>
                  </a:cubicBezTo>
                  <a:cubicBezTo>
                    <a:pt x="463" y="10"/>
                    <a:pt x="446" y="1"/>
                    <a:pt x="428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5155450" y="3694600"/>
              <a:ext cx="8450" cy="11800"/>
            </a:xfrm>
            <a:custGeom>
              <a:avLst/>
              <a:gdLst/>
              <a:ahLst/>
              <a:cxnLst/>
              <a:rect l="l" t="t" r="r" b="b"/>
              <a:pathLst>
                <a:path w="338" h="472" extrusionOk="0">
                  <a:moveTo>
                    <a:pt x="274" y="0"/>
                  </a:moveTo>
                  <a:cubicBezTo>
                    <a:pt x="257" y="0"/>
                    <a:pt x="240" y="10"/>
                    <a:pt x="231" y="26"/>
                  </a:cubicBezTo>
                  <a:lnTo>
                    <a:pt x="18" y="393"/>
                  </a:lnTo>
                  <a:cubicBezTo>
                    <a:pt x="1" y="416"/>
                    <a:pt x="9" y="448"/>
                    <a:pt x="35" y="463"/>
                  </a:cubicBezTo>
                  <a:cubicBezTo>
                    <a:pt x="43" y="469"/>
                    <a:pt x="54" y="472"/>
                    <a:pt x="62" y="472"/>
                  </a:cubicBezTo>
                  <a:cubicBezTo>
                    <a:pt x="82" y="472"/>
                    <a:pt x="99" y="461"/>
                    <a:pt x="107" y="446"/>
                  </a:cubicBezTo>
                  <a:lnTo>
                    <a:pt x="320" y="79"/>
                  </a:lnTo>
                  <a:cubicBezTo>
                    <a:pt x="337" y="56"/>
                    <a:pt x="329" y="24"/>
                    <a:pt x="301" y="9"/>
                  </a:cubicBezTo>
                  <a:cubicBezTo>
                    <a:pt x="293" y="3"/>
                    <a:pt x="283" y="0"/>
                    <a:pt x="274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4866200" y="3650800"/>
              <a:ext cx="407825" cy="209625"/>
            </a:xfrm>
            <a:custGeom>
              <a:avLst/>
              <a:gdLst/>
              <a:ahLst/>
              <a:cxnLst/>
              <a:rect l="l" t="t" r="r" b="b"/>
              <a:pathLst>
                <a:path w="16313" h="8385" extrusionOk="0">
                  <a:moveTo>
                    <a:pt x="8143" y="1"/>
                  </a:moveTo>
                  <a:cubicBezTo>
                    <a:pt x="3662" y="1"/>
                    <a:pt x="20" y="3624"/>
                    <a:pt x="0" y="8110"/>
                  </a:cubicBezTo>
                  <a:cubicBezTo>
                    <a:pt x="0" y="8178"/>
                    <a:pt x="0" y="8246"/>
                    <a:pt x="5" y="8312"/>
                  </a:cubicBezTo>
                  <a:cubicBezTo>
                    <a:pt x="139" y="3929"/>
                    <a:pt x="3736" y="423"/>
                    <a:pt x="8142" y="423"/>
                  </a:cubicBezTo>
                  <a:cubicBezTo>
                    <a:pt x="8155" y="423"/>
                    <a:pt x="8169" y="423"/>
                    <a:pt x="8182" y="423"/>
                  </a:cubicBezTo>
                  <a:cubicBezTo>
                    <a:pt x="12606" y="442"/>
                    <a:pt x="16193" y="3988"/>
                    <a:pt x="16289" y="8385"/>
                  </a:cubicBezTo>
                  <a:cubicBezTo>
                    <a:pt x="16291" y="8319"/>
                    <a:pt x="16291" y="8248"/>
                    <a:pt x="16291" y="8182"/>
                  </a:cubicBezTo>
                  <a:cubicBezTo>
                    <a:pt x="16312" y="3683"/>
                    <a:pt x="12681" y="20"/>
                    <a:pt x="8182" y="1"/>
                  </a:cubicBezTo>
                  <a:cubicBezTo>
                    <a:pt x="8169" y="1"/>
                    <a:pt x="8156" y="1"/>
                    <a:pt x="8143" y="1"/>
                  </a:cubicBezTo>
                  <a:close/>
                </a:path>
              </a:pathLst>
            </a:custGeom>
            <a:solidFill>
              <a:srgbClr val="2A4260">
                <a:alpha val="2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5053950" y="3828600"/>
              <a:ext cx="35450" cy="33325"/>
            </a:xfrm>
            <a:custGeom>
              <a:avLst/>
              <a:gdLst/>
              <a:ahLst/>
              <a:cxnLst/>
              <a:rect l="l" t="t" r="r" b="b"/>
              <a:pathLst>
                <a:path w="1418" h="1333" extrusionOk="0">
                  <a:moveTo>
                    <a:pt x="708" y="1"/>
                  </a:moveTo>
                  <a:cubicBezTo>
                    <a:pt x="380" y="1"/>
                    <a:pt x="95" y="244"/>
                    <a:pt x="50" y="578"/>
                  </a:cubicBezTo>
                  <a:cubicBezTo>
                    <a:pt x="1" y="942"/>
                    <a:pt x="256" y="1277"/>
                    <a:pt x="621" y="1326"/>
                  </a:cubicBezTo>
                  <a:cubicBezTo>
                    <a:pt x="651" y="1330"/>
                    <a:pt x="681" y="1332"/>
                    <a:pt x="710" y="1332"/>
                  </a:cubicBezTo>
                  <a:cubicBezTo>
                    <a:pt x="1039" y="1332"/>
                    <a:pt x="1324" y="1089"/>
                    <a:pt x="1369" y="755"/>
                  </a:cubicBezTo>
                  <a:cubicBezTo>
                    <a:pt x="1418" y="390"/>
                    <a:pt x="1162" y="56"/>
                    <a:pt x="798" y="7"/>
                  </a:cubicBezTo>
                  <a:cubicBezTo>
                    <a:pt x="768" y="3"/>
                    <a:pt x="738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4984225" y="3758100"/>
              <a:ext cx="30500" cy="21375"/>
            </a:xfrm>
            <a:custGeom>
              <a:avLst/>
              <a:gdLst/>
              <a:ahLst/>
              <a:cxnLst/>
              <a:rect l="l" t="t" r="r" b="b"/>
              <a:pathLst>
                <a:path w="1220" h="855" extrusionOk="0">
                  <a:moveTo>
                    <a:pt x="575" y="1"/>
                  </a:moveTo>
                  <a:cubicBezTo>
                    <a:pt x="279" y="1"/>
                    <a:pt x="35" y="164"/>
                    <a:pt x="17" y="382"/>
                  </a:cubicBezTo>
                  <a:cubicBezTo>
                    <a:pt x="0" y="617"/>
                    <a:pt x="252" y="826"/>
                    <a:pt x="575" y="851"/>
                  </a:cubicBezTo>
                  <a:cubicBezTo>
                    <a:pt x="599" y="853"/>
                    <a:pt x="622" y="854"/>
                    <a:pt x="645" y="854"/>
                  </a:cubicBezTo>
                  <a:cubicBezTo>
                    <a:pt x="940" y="854"/>
                    <a:pt x="1182" y="692"/>
                    <a:pt x="1200" y="474"/>
                  </a:cubicBezTo>
                  <a:cubicBezTo>
                    <a:pt x="1219" y="240"/>
                    <a:pt x="965" y="31"/>
                    <a:pt x="639" y="3"/>
                  </a:cubicBezTo>
                  <a:cubicBezTo>
                    <a:pt x="618" y="1"/>
                    <a:pt x="596" y="1"/>
                    <a:pt x="5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5084175" y="3787350"/>
              <a:ext cx="30550" cy="21400"/>
            </a:xfrm>
            <a:custGeom>
              <a:avLst/>
              <a:gdLst/>
              <a:ahLst/>
              <a:cxnLst/>
              <a:rect l="l" t="t" r="r" b="b"/>
              <a:pathLst>
                <a:path w="1222" h="856" extrusionOk="0">
                  <a:moveTo>
                    <a:pt x="579" y="1"/>
                  </a:moveTo>
                  <a:cubicBezTo>
                    <a:pt x="281" y="1"/>
                    <a:pt x="35" y="164"/>
                    <a:pt x="19" y="382"/>
                  </a:cubicBezTo>
                  <a:cubicBezTo>
                    <a:pt x="0" y="617"/>
                    <a:pt x="252" y="828"/>
                    <a:pt x="580" y="853"/>
                  </a:cubicBezTo>
                  <a:cubicBezTo>
                    <a:pt x="600" y="855"/>
                    <a:pt x="620" y="856"/>
                    <a:pt x="640" y="856"/>
                  </a:cubicBezTo>
                  <a:cubicBezTo>
                    <a:pt x="940" y="856"/>
                    <a:pt x="1186" y="694"/>
                    <a:pt x="1204" y="474"/>
                  </a:cubicBezTo>
                  <a:cubicBezTo>
                    <a:pt x="1221" y="238"/>
                    <a:pt x="972" y="29"/>
                    <a:pt x="644" y="3"/>
                  </a:cubicBezTo>
                  <a:cubicBezTo>
                    <a:pt x="622" y="1"/>
                    <a:pt x="600" y="1"/>
                    <a:pt x="5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5026150" y="3774450"/>
              <a:ext cx="48350" cy="40400"/>
            </a:xfrm>
            <a:custGeom>
              <a:avLst/>
              <a:gdLst/>
              <a:ahLst/>
              <a:cxnLst/>
              <a:rect l="l" t="t" r="r" b="b"/>
              <a:pathLst>
                <a:path w="1934" h="1616" extrusionOk="0">
                  <a:moveTo>
                    <a:pt x="1418" y="1"/>
                  </a:moveTo>
                  <a:cubicBezTo>
                    <a:pt x="1379" y="1"/>
                    <a:pt x="1339" y="7"/>
                    <a:pt x="1300" y="18"/>
                  </a:cubicBezTo>
                  <a:cubicBezTo>
                    <a:pt x="1123" y="67"/>
                    <a:pt x="951" y="153"/>
                    <a:pt x="791" y="246"/>
                  </a:cubicBezTo>
                  <a:cubicBezTo>
                    <a:pt x="612" y="349"/>
                    <a:pt x="444" y="474"/>
                    <a:pt x="294" y="615"/>
                  </a:cubicBezTo>
                  <a:cubicBezTo>
                    <a:pt x="220" y="687"/>
                    <a:pt x="149" y="762"/>
                    <a:pt x="81" y="843"/>
                  </a:cubicBezTo>
                  <a:cubicBezTo>
                    <a:pt x="45" y="888"/>
                    <a:pt x="0" y="928"/>
                    <a:pt x="28" y="988"/>
                  </a:cubicBezTo>
                  <a:cubicBezTo>
                    <a:pt x="32" y="996"/>
                    <a:pt x="36" y="1005"/>
                    <a:pt x="43" y="1009"/>
                  </a:cubicBezTo>
                  <a:cubicBezTo>
                    <a:pt x="43" y="1031"/>
                    <a:pt x="49" y="1050"/>
                    <a:pt x="75" y="1063"/>
                  </a:cubicBezTo>
                  <a:cubicBezTo>
                    <a:pt x="162" y="1112"/>
                    <a:pt x="258" y="1137"/>
                    <a:pt x="356" y="1146"/>
                  </a:cubicBezTo>
                  <a:cubicBezTo>
                    <a:pt x="374" y="1147"/>
                    <a:pt x="392" y="1147"/>
                    <a:pt x="410" y="1147"/>
                  </a:cubicBezTo>
                  <a:cubicBezTo>
                    <a:pt x="435" y="1147"/>
                    <a:pt x="461" y="1146"/>
                    <a:pt x="486" y="1144"/>
                  </a:cubicBezTo>
                  <a:cubicBezTo>
                    <a:pt x="537" y="1137"/>
                    <a:pt x="588" y="1120"/>
                    <a:pt x="640" y="1114"/>
                  </a:cubicBezTo>
                  <a:cubicBezTo>
                    <a:pt x="645" y="1113"/>
                    <a:pt x="650" y="1113"/>
                    <a:pt x="655" y="1113"/>
                  </a:cubicBezTo>
                  <a:cubicBezTo>
                    <a:pt x="733" y="1113"/>
                    <a:pt x="792" y="1187"/>
                    <a:pt x="842" y="1239"/>
                  </a:cubicBezTo>
                  <a:cubicBezTo>
                    <a:pt x="906" y="1305"/>
                    <a:pt x="972" y="1372"/>
                    <a:pt x="1045" y="1429"/>
                  </a:cubicBezTo>
                  <a:cubicBezTo>
                    <a:pt x="1173" y="1531"/>
                    <a:pt x="1332" y="1615"/>
                    <a:pt x="1502" y="1615"/>
                  </a:cubicBezTo>
                  <a:cubicBezTo>
                    <a:pt x="1510" y="1615"/>
                    <a:pt x="1518" y="1615"/>
                    <a:pt x="1526" y="1614"/>
                  </a:cubicBezTo>
                  <a:cubicBezTo>
                    <a:pt x="1690" y="1606"/>
                    <a:pt x="1846" y="1521"/>
                    <a:pt x="1897" y="1357"/>
                  </a:cubicBezTo>
                  <a:cubicBezTo>
                    <a:pt x="1925" y="1263"/>
                    <a:pt x="1931" y="1156"/>
                    <a:pt x="1931" y="1058"/>
                  </a:cubicBezTo>
                  <a:cubicBezTo>
                    <a:pt x="1933" y="960"/>
                    <a:pt x="1929" y="858"/>
                    <a:pt x="1914" y="758"/>
                  </a:cubicBezTo>
                  <a:cubicBezTo>
                    <a:pt x="1888" y="570"/>
                    <a:pt x="1844" y="370"/>
                    <a:pt x="1744" y="208"/>
                  </a:cubicBezTo>
                  <a:cubicBezTo>
                    <a:pt x="1701" y="138"/>
                    <a:pt x="1646" y="76"/>
                    <a:pt x="1573" y="37"/>
                  </a:cubicBezTo>
                  <a:cubicBezTo>
                    <a:pt x="1523" y="12"/>
                    <a:pt x="1471" y="1"/>
                    <a:pt x="14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5001750" y="3733900"/>
              <a:ext cx="18300" cy="21975"/>
            </a:xfrm>
            <a:custGeom>
              <a:avLst/>
              <a:gdLst/>
              <a:ahLst/>
              <a:cxnLst/>
              <a:rect l="l" t="t" r="r" b="b"/>
              <a:pathLst>
                <a:path w="732" h="879" extrusionOk="0">
                  <a:moveTo>
                    <a:pt x="396" y="0"/>
                  </a:moveTo>
                  <a:cubicBezTo>
                    <a:pt x="232" y="0"/>
                    <a:pt x="78" y="163"/>
                    <a:pt x="41" y="385"/>
                  </a:cubicBezTo>
                  <a:cubicBezTo>
                    <a:pt x="0" y="626"/>
                    <a:pt x="115" y="847"/>
                    <a:pt x="294" y="875"/>
                  </a:cubicBezTo>
                  <a:cubicBezTo>
                    <a:pt x="308" y="877"/>
                    <a:pt x="321" y="879"/>
                    <a:pt x="335" y="879"/>
                  </a:cubicBezTo>
                  <a:cubicBezTo>
                    <a:pt x="498" y="879"/>
                    <a:pt x="653" y="716"/>
                    <a:pt x="691" y="492"/>
                  </a:cubicBezTo>
                  <a:cubicBezTo>
                    <a:pt x="731" y="253"/>
                    <a:pt x="616" y="31"/>
                    <a:pt x="437" y="4"/>
                  </a:cubicBezTo>
                  <a:cubicBezTo>
                    <a:pt x="423" y="1"/>
                    <a:pt x="410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5090500" y="3761700"/>
              <a:ext cx="18300" cy="22050"/>
            </a:xfrm>
            <a:custGeom>
              <a:avLst/>
              <a:gdLst/>
              <a:ahLst/>
              <a:cxnLst/>
              <a:rect l="l" t="t" r="r" b="b"/>
              <a:pathLst>
                <a:path w="732" h="882" extrusionOk="0">
                  <a:moveTo>
                    <a:pt x="397" y="1"/>
                  </a:moveTo>
                  <a:cubicBezTo>
                    <a:pt x="234" y="1"/>
                    <a:pt x="79" y="163"/>
                    <a:pt x="41" y="388"/>
                  </a:cubicBezTo>
                  <a:cubicBezTo>
                    <a:pt x="1" y="628"/>
                    <a:pt x="116" y="848"/>
                    <a:pt x="295" y="878"/>
                  </a:cubicBezTo>
                  <a:cubicBezTo>
                    <a:pt x="308" y="880"/>
                    <a:pt x="322" y="881"/>
                    <a:pt x="336" y="881"/>
                  </a:cubicBezTo>
                  <a:cubicBezTo>
                    <a:pt x="500" y="881"/>
                    <a:pt x="654" y="719"/>
                    <a:pt x="691" y="494"/>
                  </a:cubicBezTo>
                  <a:cubicBezTo>
                    <a:pt x="732" y="255"/>
                    <a:pt x="617" y="34"/>
                    <a:pt x="438" y="4"/>
                  </a:cubicBezTo>
                  <a:cubicBezTo>
                    <a:pt x="424" y="2"/>
                    <a:pt x="411" y="1"/>
                    <a:pt x="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5017525" y="3758450"/>
              <a:ext cx="60600" cy="58100"/>
            </a:xfrm>
            <a:custGeom>
              <a:avLst/>
              <a:gdLst/>
              <a:ahLst/>
              <a:cxnLst/>
              <a:rect l="l" t="t" r="r" b="b"/>
              <a:pathLst>
                <a:path w="2424" h="2324" extrusionOk="0">
                  <a:moveTo>
                    <a:pt x="1916" y="750"/>
                  </a:moveTo>
                  <a:cubicBezTo>
                    <a:pt x="2018" y="901"/>
                    <a:pt x="2099" y="1067"/>
                    <a:pt x="2167" y="1234"/>
                  </a:cubicBezTo>
                  <a:cubicBezTo>
                    <a:pt x="2255" y="1457"/>
                    <a:pt x="2317" y="1709"/>
                    <a:pt x="2214" y="1926"/>
                  </a:cubicBezTo>
                  <a:cubicBezTo>
                    <a:pt x="2172" y="2020"/>
                    <a:pt x="2103" y="2105"/>
                    <a:pt x="2010" y="2154"/>
                  </a:cubicBezTo>
                  <a:cubicBezTo>
                    <a:pt x="1961" y="2180"/>
                    <a:pt x="1907" y="2191"/>
                    <a:pt x="1852" y="2191"/>
                  </a:cubicBezTo>
                  <a:cubicBezTo>
                    <a:pt x="1786" y="2191"/>
                    <a:pt x="1719" y="2175"/>
                    <a:pt x="1658" y="2148"/>
                  </a:cubicBezTo>
                  <a:cubicBezTo>
                    <a:pt x="1411" y="2041"/>
                    <a:pt x="1236" y="1815"/>
                    <a:pt x="980" y="1720"/>
                  </a:cubicBezTo>
                  <a:cubicBezTo>
                    <a:pt x="978" y="1720"/>
                    <a:pt x="976" y="1717"/>
                    <a:pt x="976" y="1717"/>
                  </a:cubicBezTo>
                  <a:cubicBezTo>
                    <a:pt x="968" y="1713"/>
                    <a:pt x="959" y="1711"/>
                    <a:pt x="950" y="1711"/>
                  </a:cubicBezTo>
                  <a:cubicBezTo>
                    <a:pt x="941" y="1711"/>
                    <a:pt x="931" y="1713"/>
                    <a:pt x="921" y="1717"/>
                  </a:cubicBezTo>
                  <a:cubicBezTo>
                    <a:pt x="865" y="1743"/>
                    <a:pt x="806" y="1755"/>
                    <a:pt x="747" y="1755"/>
                  </a:cubicBezTo>
                  <a:cubicBezTo>
                    <a:pt x="653" y="1755"/>
                    <a:pt x="559" y="1726"/>
                    <a:pt x="475" y="1679"/>
                  </a:cubicBezTo>
                  <a:cubicBezTo>
                    <a:pt x="526" y="1391"/>
                    <a:pt x="776" y="1157"/>
                    <a:pt x="1021" y="1016"/>
                  </a:cubicBezTo>
                  <a:cubicBezTo>
                    <a:pt x="1294" y="859"/>
                    <a:pt x="1613" y="812"/>
                    <a:pt x="1916" y="750"/>
                  </a:cubicBezTo>
                  <a:close/>
                  <a:moveTo>
                    <a:pt x="923" y="1"/>
                  </a:moveTo>
                  <a:cubicBezTo>
                    <a:pt x="906" y="1"/>
                    <a:pt x="889" y="1"/>
                    <a:pt x="872" y="2"/>
                  </a:cubicBezTo>
                  <a:cubicBezTo>
                    <a:pt x="654" y="13"/>
                    <a:pt x="437" y="89"/>
                    <a:pt x="283" y="249"/>
                  </a:cubicBezTo>
                  <a:cubicBezTo>
                    <a:pt x="104" y="432"/>
                    <a:pt x="26" y="697"/>
                    <a:pt x="13" y="946"/>
                  </a:cubicBezTo>
                  <a:cubicBezTo>
                    <a:pt x="0" y="1195"/>
                    <a:pt x="62" y="1455"/>
                    <a:pt x="224" y="1647"/>
                  </a:cubicBezTo>
                  <a:cubicBezTo>
                    <a:pt x="352" y="1796"/>
                    <a:pt x="547" y="1890"/>
                    <a:pt x="744" y="1890"/>
                  </a:cubicBezTo>
                  <a:cubicBezTo>
                    <a:pt x="772" y="1890"/>
                    <a:pt x="801" y="1888"/>
                    <a:pt x="829" y="1884"/>
                  </a:cubicBezTo>
                  <a:cubicBezTo>
                    <a:pt x="872" y="1879"/>
                    <a:pt x="912" y="1867"/>
                    <a:pt x="948" y="1852"/>
                  </a:cubicBezTo>
                  <a:cubicBezTo>
                    <a:pt x="1193" y="1945"/>
                    <a:pt x="1362" y="2169"/>
                    <a:pt x="1605" y="2272"/>
                  </a:cubicBezTo>
                  <a:cubicBezTo>
                    <a:pt x="1683" y="2304"/>
                    <a:pt x="1766" y="2324"/>
                    <a:pt x="1851" y="2324"/>
                  </a:cubicBezTo>
                  <a:cubicBezTo>
                    <a:pt x="1895" y="2324"/>
                    <a:pt x="1940" y="2318"/>
                    <a:pt x="1984" y="2306"/>
                  </a:cubicBezTo>
                  <a:cubicBezTo>
                    <a:pt x="2095" y="2274"/>
                    <a:pt x="2184" y="2201"/>
                    <a:pt x="2255" y="2112"/>
                  </a:cubicBezTo>
                  <a:cubicBezTo>
                    <a:pt x="2415" y="1903"/>
                    <a:pt x="2423" y="1636"/>
                    <a:pt x="2355" y="1391"/>
                  </a:cubicBezTo>
                  <a:cubicBezTo>
                    <a:pt x="2289" y="1148"/>
                    <a:pt x="2170" y="908"/>
                    <a:pt x="2031" y="697"/>
                  </a:cubicBezTo>
                  <a:cubicBezTo>
                    <a:pt x="2035" y="665"/>
                    <a:pt x="2014" y="626"/>
                    <a:pt x="1978" y="620"/>
                  </a:cubicBezTo>
                  <a:cubicBezTo>
                    <a:pt x="1852" y="441"/>
                    <a:pt x="1699" y="283"/>
                    <a:pt x="1511" y="168"/>
                  </a:cubicBezTo>
                  <a:cubicBezTo>
                    <a:pt x="1336" y="60"/>
                    <a:pt x="1130" y="1"/>
                    <a:pt x="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5008275" y="3706650"/>
              <a:ext cx="29200" cy="15475"/>
            </a:xfrm>
            <a:custGeom>
              <a:avLst/>
              <a:gdLst/>
              <a:ahLst/>
              <a:cxnLst/>
              <a:rect l="l" t="t" r="r" b="b"/>
              <a:pathLst>
                <a:path w="1168" h="619" extrusionOk="0">
                  <a:moveTo>
                    <a:pt x="1098" y="0"/>
                  </a:moveTo>
                  <a:cubicBezTo>
                    <a:pt x="1075" y="0"/>
                    <a:pt x="1050" y="11"/>
                    <a:pt x="1039" y="32"/>
                  </a:cubicBezTo>
                  <a:cubicBezTo>
                    <a:pt x="965" y="194"/>
                    <a:pt x="843" y="328"/>
                    <a:pt x="683" y="409"/>
                  </a:cubicBezTo>
                  <a:cubicBezTo>
                    <a:pt x="577" y="464"/>
                    <a:pt x="460" y="490"/>
                    <a:pt x="344" y="490"/>
                  </a:cubicBezTo>
                  <a:cubicBezTo>
                    <a:pt x="264" y="490"/>
                    <a:pt x="184" y="478"/>
                    <a:pt x="108" y="454"/>
                  </a:cubicBezTo>
                  <a:cubicBezTo>
                    <a:pt x="100" y="452"/>
                    <a:pt x="93" y="451"/>
                    <a:pt x="87" y="451"/>
                  </a:cubicBezTo>
                  <a:cubicBezTo>
                    <a:pt x="22" y="451"/>
                    <a:pt x="0" y="556"/>
                    <a:pt x="72" y="578"/>
                  </a:cubicBezTo>
                  <a:cubicBezTo>
                    <a:pt x="159" y="605"/>
                    <a:pt x="248" y="618"/>
                    <a:pt x="336" y="618"/>
                  </a:cubicBezTo>
                  <a:cubicBezTo>
                    <a:pt x="679" y="618"/>
                    <a:pt x="1008" y="420"/>
                    <a:pt x="1154" y="96"/>
                  </a:cubicBezTo>
                  <a:cubicBezTo>
                    <a:pt x="1167" y="64"/>
                    <a:pt x="1163" y="28"/>
                    <a:pt x="1131" y="9"/>
                  </a:cubicBezTo>
                  <a:cubicBezTo>
                    <a:pt x="1121" y="3"/>
                    <a:pt x="1110" y="0"/>
                    <a:pt x="10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5100750" y="3733100"/>
              <a:ext cx="22025" cy="21150"/>
            </a:xfrm>
            <a:custGeom>
              <a:avLst/>
              <a:gdLst/>
              <a:ahLst/>
              <a:cxnLst/>
              <a:rect l="l" t="t" r="r" b="b"/>
              <a:pathLst>
                <a:path w="881" h="846" extrusionOk="0">
                  <a:moveTo>
                    <a:pt x="79" y="0"/>
                  </a:moveTo>
                  <a:cubicBezTo>
                    <a:pt x="41" y="0"/>
                    <a:pt x="0" y="33"/>
                    <a:pt x="11" y="82"/>
                  </a:cubicBezTo>
                  <a:cubicBezTo>
                    <a:pt x="47" y="272"/>
                    <a:pt x="141" y="447"/>
                    <a:pt x="273" y="585"/>
                  </a:cubicBezTo>
                  <a:cubicBezTo>
                    <a:pt x="341" y="656"/>
                    <a:pt x="418" y="713"/>
                    <a:pt x="501" y="762"/>
                  </a:cubicBezTo>
                  <a:cubicBezTo>
                    <a:pt x="574" y="805"/>
                    <a:pt x="659" y="846"/>
                    <a:pt x="744" y="846"/>
                  </a:cubicBezTo>
                  <a:cubicBezTo>
                    <a:pt x="766" y="846"/>
                    <a:pt x="788" y="843"/>
                    <a:pt x="810" y="837"/>
                  </a:cubicBezTo>
                  <a:cubicBezTo>
                    <a:pt x="881" y="817"/>
                    <a:pt x="857" y="707"/>
                    <a:pt x="789" y="707"/>
                  </a:cubicBezTo>
                  <a:cubicBezTo>
                    <a:pt x="783" y="707"/>
                    <a:pt x="778" y="707"/>
                    <a:pt x="771" y="709"/>
                  </a:cubicBezTo>
                  <a:cubicBezTo>
                    <a:pt x="760" y="712"/>
                    <a:pt x="749" y="713"/>
                    <a:pt x="737" y="713"/>
                  </a:cubicBezTo>
                  <a:cubicBezTo>
                    <a:pt x="666" y="713"/>
                    <a:pt x="585" y="663"/>
                    <a:pt x="528" y="628"/>
                  </a:cubicBezTo>
                  <a:cubicBezTo>
                    <a:pt x="460" y="585"/>
                    <a:pt x="398" y="532"/>
                    <a:pt x="345" y="475"/>
                  </a:cubicBezTo>
                  <a:cubicBezTo>
                    <a:pt x="236" y="355"/>
                    <a:pt x="164" y="204"/>
                    <a:pt x="134" y="48"/>
                  </a:cubicBezTo>
                  <a:cubicBezTo>
                    <a:pt x="128" y="15"/>
                    <a:pt x="104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" name="Google Shape;1372;p48"/>
          <p:cNvGrpSpPr/>
          <p:nvPr/>
        </p:nvGrpSpPr>
        <p:grpSpPr>
          <a:xfrm rot="-575708">
            <a:off x="3794939" y="574847"/>
            <a:ext cx="846544" cy="894134"/>
            <a:chOff x="3781100" y="2953800"/>
            <a:chExt cx="407350" cy="430250"/>
          </a:xfrm>
        </p:grpSpPr>
        <p:sp>
          <p:nvSpPr>
            <p:cNvPr id="1373" name="Google Shape;1373;p48"/>
            <p:cNvSpPr/>
            <p:nvPr/>
          </p:nvSpPr>
          <p:spPr>
            <a:xfrm>
              <a:off x="3781100" y="2957125"/>
              <a:ext cx="407350" cy="426925"/>
            </a:xfrm>
            <a:custGeom>
              <a:avLst/>
              <a:gdLst/>
              <a:ahLst/>
              <a:cxnLst/>
              <a:rect l="l" t="t" r="r" b="b"/>
              <a:pathLst>
                <a:path w="16294" h="17077" extrusionOk="0">
                  <a:moveTo>
                    <a:pt x="6946" y="0"/>
                  </a:moveTo>
                  <a:cubicBezTo>
                    <a:pt x="6124" y="0"/>
                    <a:pt x="5308" y="326"/>
                    <a:pt x="4700" y="880"/>
                  </a:cubicBezTo>
                  <a:cubicBezTo>
                    <a:pt x="3939" y="1574"/>
                    <a:pt x="3513" y="2546"/>
                    <a:pt x="3157" y="3495"/>
                  </a:cubicBezTo>
                  <a:cubicBezTo>
                    <a:pt x="2688" y="4756"/>
                    <a:pt x="2277" y="6039"/>
                    <a:pt x="1904" y="7335"/>
                  </a:cubicBezTo>
                  <a:cubicBezTo>
                    <a:pt x="1480" y="7925"/>
                    <a:pt x="1099" y="8552"/>
                    <a:pt x="770" y="9202"/>
                  </a:cubicBezTo>
                  <a:cubicBezTo>
                    <a:pt x="525" y="9686"/>
                    <a:pt x="267" y="10204"/>
                    <a:pt x="118" y="10728"/>
                  </a:cubicBezTo>
                  <a:cubicBezTo>
                    <a:pt x="1" y="11150"/>
                    <a:pt x="88" y="11749"/>
                    <a:pt x="604" y="11847"/>
                  </a:cubicBezTo>
                  <a:cubicBezTo>
                    <a:pt x="644" y="11854"/>
                    <a:pt x="685" y="11858"/>
                    <a:pt x="726" y="11858"/>
                  </a:cubicBezTo>
                  <a:cubicBezTo>
                    <a:pt x="963" y="11858"/>
                    <a:pt x="1208" y="11743"/>
                    <a:pt x="1410" y="11636"/>
                  </a:cubicBezTo>
                  <a:cubicBezTo>
                    <a:pt x="1597" y="11538"/>
                    <a:pt x="1772" y="11416"/>
                    <a:pt x="1930" y="11278"/>
                  </a:cubicBezTo>
                  <a:cubicBezTo>
                    <a:pt x="1938" y="12880"/>
                    <a:pt x="2085" y="14485"/>
                    <a:pt x="2369" y="16064"/>
                  </a:cubicBezTo>
                  <a:cubicBezTo>
                    <a:pt x="2341" y="16086"/>
                    <a:pt x="2309" y="16109"/>
                    <a:pt x="2281" y="16137"/>
                  </a:cubicBezTo>
                  <a:cubicBezTo>
                    <a:pt x="2211" y="16110"/>
                    <a:pt x="2141" y="16098"/>
                    <a:pt x="2072" y="16098"/>
                  </a:cubicBezTo>
                  <a:cubicBezTo>
                    <a:pt x="1703" y="16098"/>
                    <a:pt x="1386" y="16452"/>
                    <a:pt x="1499" y="16866"/>
                  </a:cubicBezTo>
                  <a:cubicBezTo>
                    <a:pt x="1506" y="16895"/>
                    <a:pt x="1520" y="16917"/>
                    <a:pt x="1535" y="16936"/>
                  </a:cubicBezTo>
                  <a:cubicBezTo>
                    <a:pt x="1546" y="17011"/>
                    <a:pt x="1597" y="17077"/>
                    <a:pt x="1693" y="17077"/>
                  </a:cubicBezTo>
                  <a:lnTo>
                    <a:pt x="5267" y="17077"/>
                  </a:lnTo>
                  <a:cubicBezTo>
                    <a:pt x="5318" y="17077"/>
                    <a:pt x="5357" y="17057"/>
                    <a:pt x="5382" y="17028"/>
                  </a:cubicBezTo>
                  <a:lnTo>
                    <a:pt x="7501" y="17028"/>
                  </a:lnTo>
                  <a:cubicBezTo>
                    <a:pt x="7526" y="17057"/>
                    <a:pt x="7565" y="17077"/>
                    <a:pt x="7616" y="17077"/>
                  </a:cubicBezTo>
                  <a:lnTo>
                    <a:pt x="11190" y="17077"/>
                  </a:lnTo>
                  <a:cubicBezTo>
                    <a:pt x="11232" y="17077"/>
                    <a:pt x="11271" y="17064"/>
                    <a:pt x="11294" y="17038"/>
                  </a:cubicBezTo>
                  <a:cubicBezTo>
                    <a:pt x="11311" y="17056"/>
                    <a:pt x="11335" y="17065"/>
                    <a:pt x="11358" y="17065"/>
                  </a:cubicBezTo>
                  <a:cubicBezTo>
                    <a:pt x="11386" y="17065"/>
                    <a:pt x="11412" y="17053"/>
                    <a:pt x="11426" y="17028"/>
                  </a:cubicBezTo>
                  <a:lnTo>
                    <a:pt x="12008" y="17028"/>
                  </a:lnTo>
                  <a:cubicBezTo>
                    <a:pt x="12023" y="17049"/>
                    <a:pt x="12049" y="17066"/>
                    <a:pt x="12083" y="17066"/>
                  </a:cubicBezTo>
                  <a:lnTo>
                    <a:pt x="14126" y="17066"/>
                  </a:lnTo>
                  <a:cubicBezTo>
                    <a:pt x="14205" y="17066"/>
                    <a:pt x="14233" y="16985"/>
                    <a:pt x="14207" y="16930"/>
                  </a:cubicBezTo>
                  <a:cubicBezTo>
                    <a:pt x="14229" y="16904"/>
                    <a:pt x="14237" y="16866"/>
                    <a:pt x="14214" y="16829"/>
                  </a:cubicBezTo>
                  <a:cubicBezTo>
                    <a:pt x="14165" y="16751"/>
                    <a:pt x="14107" y="16684"/>
                    <a:pt x="14043" y="16631"/>
                  </a:cubicBezTo>
                  <a:cubicBezTo>
                    <a:pt x="14408" y="15745"/>
                    <a:pt x="14685" y="14828"/>
                    <a:pt x="14866" y="13891"/>
                  </a:cubicBezTo>
                  <a:cubicBezTo>
                    <a:pt x="15007" y="13999"/>
                    <a:pt x="15151" y="14108"/>
                    <a:pt x="15294" y="14214"/>
                  </a:cubicBezTo>
                  <a:cubicBezTo>
                    <a:pt x="15461" y="14338"/>
                    <a:pt x="15635" y="14449"/>
                    <a:pt x="15842" y="14485"/>
                  </a:cubicBezTo>
                  <a:cubicBezTo>
                    <a:pt x="15871" y="14490"/>
                    <a:pt x="15900" y="14492"/>
                    <a:pt x="15929" y="14492"/>
                  </a:cubicBezTo>
                  <a:cubicBezTo>
                    <a:pt x="16078" y="14492"/>
                    <a:pt x="16211" y="14428"/>
                    <a:pt x="16249" y="14261"/>
                  </a:cubicBezTo>
                  <a:cubicBezTo>
                    <a:pt x="16294" y="14052"/>
                    <a:pt x="16179" y="13803"/>
                    <a:pt x="16102" y="13616"/>
                  </a:cubicBezTo>
                  <a:cubicBezTo>
                    <a:pt x="15908" y="13149"/>
                    <a:pt x="15699" y="12699"/>
                    <a:pt x="15518" y="12239"/>
                  </a:cubicBezTo>
                  <a:cubicBezTo>
                    <a:pt x="15358" y="11832"/>
                    <a:pt x="15209" y="11418"/>
                    <a:pt x="15068" y="11003"/>
                  </a:cubicBezTo>
                  <a:cubicBezTo>
                    <a:pt x="15060" y="10879"/>
                    <a:pt x="15049" y="10758"/>
                    <a:pt x="15034" y="10634"/>
                  </a:cubicBezTo>
                  <a:cubicBezTo>
                    <a:pt x="14975" y="10152"/>
                    <a:pt x="14921" y="9639"/>
                    <a:pt x="14747" y="9183"/>
                  </a:cubicBezTo>
                  <a:cubicBezTo>
                    <a:pt x="14595" y="8795"/>
                    <a:pt x="14331" y="8435"/>
                    <a:pt x="13937" y="8266"/>
                  </a:cubicBezTo>
                  <a:cubicBezTo>
                    <a:pt x="13796" y="8207"/>
                    <a:pt x="13650" y="8181"/>
                    <a:pt x="13504" y="8181"/>
                  </a:cubicBezTo>
                  <a:cubicBezTo>
                    <a:pt x="13232" y="8181"/>
                    <a:pt x="12960" y="8273"/>
                    <a:pt x="12730" y="8424"/>
                  </a:cubicBezTo>
                  <a:cubicBezTo>
                    <a:pt x="12338" y="8680"/>
                    <a:pt x="12085" y="9074"/>
                    <a:pt x="11859" y="9473"/>
                  </a:cubicBezTo>
                  <a:cubicBezTo>
                    <a:pt x="11842" y="9458"/>
                    <a:pt x="11818" y="9449"/>
                    <a:pt x="11795" y="9449"/>
                  </a:cubicBezTo>
                  <a:cubicBezTo>
                    <a:pt x="11443" y="7499"/>
                    <a:pt x="10891" y="5587"/>
                    <a:pt x="10152" y="3748"/>
                  </a:cubicBezTo>
                  <a:cubicBezTo>
                    <a:pt x="10079" y="3013"/>
                    <a:pt x="9928" y="2288"/>
                    <a:pt x="9572" y="1630"/>
                  </a:cubicBezTo>
                  <a:cubicBezTo>
                    <a:pt x="9110" y="767"/>
                    <a:pt x="8321" y="147"/>
                    <a:pt x="7334" y="25"/>
                  </a:cubicBezTo>
                  <a:cubicBezTo>
                    <a:pt x="7205" y="9"/>
                    <a:pt x="7075" y="0"/>
                    <a:pt x="6946" y="0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3845000" y="3093950"/>
              <a:ext cx="168650" cy="285575"/>
            </a:xfrm>
            <a:custGeom>
              <a:avLst/>
              <a:gdLst/>
              <a:ahLst/>
              <a:cxnLst/>
              <a:rect l="l" t="t" r="r" b="b"/>
              <a:pathLst>
                <a:path w="6746" h="11423" extrusionOk="0">
                  <a:moveTo>
                    <a:pt x="2774" y="1"/>
                  </a:moveTo>
                  <a:cubicBezTo>
                    <a:pt x="2643" y="1"/>
                    <a:pt x="2512" y="27"/>
                    <a:pt x="2381" y="87"/>
                  </a:cubicBezTo>
                  <a:cubicBezTo>
                    <a:pt x="1622" y="417"/>
                    <a:pt x="1226" y="1244"/>
                    <a:pt x="961" y="2003"/>
                  </a:cubicBezTo>
                  <a:cubicBezTo>
                    <a:pt x="0" y="5076"/>
                    <a:pt x="250" y="8339"/>
                    <a:pt x="987" y="11423"/>
                  </a:cubicBezTo>
                  <a:lnTo>
                    <a:pt x="6745" y="11423"/>
                  </a:lnTo>
                  <a:cubicBezTo>
                    <a:pt x="6483" y="7930"/>
                    <a:pt x="5733" y="4505"/>
                    <a:pt x="4395" y="1242"/>
                  </a:cubicBezTo>
                  <a:cubicBezTo>
                    <a:pt x="4231" y="882"/>
                    <a:pt x="3966" y="552"/>
                    <a:pt x="3636" y="319"/>
                  </a:cubicBezTo>
                  <a:cubicBezTo>
                    <a:pt x="3361" y="136"/>
                    <a:pt x="3069" y="1"/>
                    <a:pt x="2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4060450" y="3237175"/>
              <a:ext cx="84200" cy="142400"/>
            </a:xfrm>
            <a:custGeom>
              <a:avLst/>
              <a:gdLst/>
              <a:ahLst/>
              <a:cxnLst/>
              <a:rect l="l" t="t" r="r" b="b"/>
              <a:pathLst>
                <a:path w="3368" h="5696" extrusionOk="0">
                  <a:moveTo>
                    <a:pt x="1721" y="0"/>
                  </a:moveTo>
                  <a:cubicBezTo>
                    <a:pt x="1457" y="0"/>
                    <a:pt x="1171" y="118"/>
                    <a:pt x="966" y="308"/>
                  </a:cubicBezTo>
                  <a:cubicBezTo>
                    <a:pt x="504" y="705"/>
                    <a:pt x="305" y="1231"/>
                    <a:pt x="207" y="1794"/>
                  </a:cubicBezTo>
                  <a:cubicBezTo>
                    <a:pt x="1" y="3104"/>
                    <a:pt x="195" y="4392"/>
                    <a:pt x="135" y="5696"/>
                  </a:cubicBezTo>
                  <a:lnTo>
                    <a:pt x="2104" y="5696"/>
                  </a:lnTo>
                  <a:cubicBezTo>
                    <a:pt x="2767" y="3906"/>
                    <a:pt x="3368" y="2052"/>
                    <a:pt x="2319" y="340"/>
                  </a:cubicBezTo>
                  <a:cubicBezTo>
                    <a:pt x="2193" y="101"/>
                    <a:pt x="1967" y="0"/>
                    <a:pt x="1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3781100" y="2953800"/>
              <a:ext cx="407250" cy="425725"/>
            </a:xfrm>
            <a:custGeom>
              <a:avLst/>
              <a:gdLst/>
              <a:ahLst/>
              <a:cxnLst/>
              <a:rect l="l" t="t" r="r" b="b"/>
              <a:pathLst>
                <a:path w="16290" h="17029" extrusionOk="0">
                  <a:moveTo>
                    <a:pt x="6949" y="0"/>
                  </a:moveTo>
                  <a:cubicBezTo>
                    <a:pt x="6126" y="0"/>
                    <a:pt x="5309" y="324"/>
                    <a:pt x="4700" y="881"/>
                  </a:cubicBezTo>
                  <a:cubicBezTo>
                    <a:pt x="3939" y="1576"/>
                    <a:pt x="3513" y="2548"/>
                    <a:pt x="3157" y="3496"/>
                  </a:cubicBezTo>
                  <a:cubicBezTo>
                    <a:pt x="2688" y="4755"/>
                    <a:pt x="2277" y="6041"/>
                    <a:pt x="1904" y="7334"/>
                  </a:cubicBezTo>
                  <a:cubicBezTo>
                    <a:pt x="1480" y="7927"/>
                    <a:pt x="1099" y="8553"/>
                    <a:pt x="770" y="9203"/>
                  </a:cubicBezTo>
                  <a:cubicBezTo>
                    <a:pt x="525" y="9687"/>
                    <a:pt x="267" y="10205"/>
                    <a:pt x="118" y="10729"/>
                  </a:cubicBezTo>
                  <a:cubicBezTo>
                    <a:pt x="1" y="11149"/>
                    <a:pt x="88" y="11750"/>
                    <a:pt x="604" y="11848"/>
                  </a:cubicBezTo>
                  <a:cubicBezTo>
                    <a:pt x="644" y="11856"/>
                    <a:pt x="685" y="11859"/>
                    <a:pt x="726" y="11859"/>
                  </a:cubicBezTo>
                  <a:cubicBezTo>
                    <a:pt x="963" y="11859"/>
                    <a:pt x="1208" y="11744"/>
                    <a:pt x="1410" y="11637"/>
                  </a:cubicBezTo>
                  <a:cubicBezTo>
                    <a:pt x="1597" y="11539"/>
                    <a:pt x="1772" y="11415"/>
                    <a:pt x="1930" y="11277"/>
                  </a:cubicBezTo>
                  <a:cubicBezTo>
                    <a:pt x="1940" y="13131"/>
                    <a:pt x="2134" y="14981"/>
                    <a:pt x="2511" y="16797"/>
                  </a:cubicBezTo>
                  <a:cubicBezTo>
                    <a:pt x="2516" y="16818"/>
                    <a:pt x="2522" y="16835"/>
                    <a:pt x="2529" y="16848"/>
                  </a:cubicBezTo>
                  <a:cubicBezTo>
                    <a:pt x="2524" y="16935"/>
                    <a:pt x="2575" y="17027"/>
                    <a:pt x="2688" y="17027"/>
                  </a:cubicBezTo>
                  <a:lnTo>
                    <a:pt x="3547" y="17027"/>
                  </a:lnTo>
                  <a:cubicBezTo>
                    <a:pt x="2810" y="13941"/>
                    <a:pt x="2558" y="10680"/>
                    <a:pt x="3520" y="7607"/>
                  </a:cubicBezTo>
                  <a:cubicBezTo>
                    <a:pt x="3784" y="6848"/>
                    <a:pt x="4180" y="6021"/>
                    <a:pt x="4941" y="5691"/>
                  </a:cubicBezTo>
                  <a:cubicBezTo>
                    <a:pt x="5072" y="5631"/>
                    <a:pt x="5203" y="5605"/>
                    <a:pt x="5333" y="5605"/>
                  </a:cubicBezTo>
                  <a:cubicBezTo>
                    <a:pt x="5629" y="5605"/>
                    <a:pt x="5919" y="5740"/>
                    <a:pt x="6194" y="5923"/>
                  </a:cubicBezTo>
                  <a:cubicBezTo>
                    <a:pt x="6524" y="6156"/>
                    <a:pt x="6789" y="6486"/>
                    <a:pt x="6955" y="6848"/>
                  </a:cubicBezTo>
                  <a:cubicBezTo>
                    <a:pt x="8291" y="10109"/>
                    <a:pt x="9044" y="13536"/>
                    <a:pt x="9304" y="17029"/>
                  </a:cubicBezTo>
                  <a:lnTo>
                    <a:pt x="11309" y="17029"/>
                  </a:lnTo>
                  <a:cubicBezTo>
                    <a:pt x="11367" y="15725"/>
                    <a:pt x="11170" y="14437"/>
                    <a:pt x="11381" y="13127"/>
                  </a:cubicBezTo>
                  <a:cubicBezTo>
                    <a:pt x="11479" y="12564"/>
                    <a:pt x="11680" y="12038"/>
                    <a:pt x="12140" y="11639"/>
                  </a:cubicBezTo>
                  <a:cubicBezTo>
                    <a:pt x="12347" y="11451"/>
                    <a:pt x="12634" y="11333"/>
                    <a:pt x="12898" y="11333"/>
                  </a:cubicBezTo>
                  <a:cubicBezTo>
                    <a:pt x="13142" y="11333"/>
                    <a:pt x="13368" y="11434"/>
                    <a:pt x="13493" y="11671"/>
                  </a:cubicBezTo>
                  <a:cubicBezTo>
                    <a:pt x="14542" y="13387"/>
                    <a:pt x="13941" y="15239"/>
                    <a:pt x="13278" y="17029"/>
                  </a:cubicBezTo>
                  <a:lnTo>
                    <a:pt x="13745" y="17029"/>
                  </a:lnTo>
                  <a:cubicBezTo>
                    <a:pt x="13809" y="17029"/>
                    <a:pt x="13851" y="16999"/>
                    <a:pt x="13877" y="16961"/>
                  </a:cubicBezTo>
                  <a:cubicBezTo>
                    <a:pt x="13898" y="16946"/>
                    <a:pt x="13915" y="16924"/>
                    <a:pt x="13928" y="16897"/>
                  </a:cubicBezTo>
                  <a:cubicBezTo>
                    <a:pt x="14350" y="15929"/>
                    <a:pt x="14663" y="14919"/>
                    <a:pt x="14866" y="13887"/>
                  </a:cubicBezTo>
                  <a:cubicBezTo>
                    <a:pt x="15007" y="13998"/>
                    <a:pt x="15151" y="14107"/>
                    <a:pt x="15294" y="14214"/>
                  </a:cubicBezTo>
                  <a:cubicBezTo>
                    <a:pt x="15461" y="14335"/>
                    <a:pt x="15635" y="14448"/>
                    <a:pt x="15842" y="14482"/>
                  </a:cubicBezTo>
                  <a:cubicBezTo>
                    <a:pt x="15873" y="14487"/>
                    <a:pt x="15903" y="14490"/>
                    <a:pt x="15933" y="14490"/>
                  </a:cubicBezTo>
                  <a:cubicBezTo>
                    <a:pt x="16080" y="14490"/>
                    <a:pt x="16212" y="14425"/>
                    <a:pt x="16249" y="14258"/>
                  </a:cubicBezTo>
                  <a:cubicBezTo>
                    <a:pt x="16290" y="14052"/>
                    <a:pt x="16172" y="13798"/>
                    <a:pt x="16098" y="13610"/>
                  </a:cubicBezTo>
                  <a:cubicBezTo>
                    <a:pt x="15910" y="13152"/>
                    <a:pt x="15699" y="12703"/>
                    <a:pt x="15518" y="12240"/>
                  </a:cubicBezTo>
                  <a:cubicBezTo>
                    <a:pt x="15358" y="11831"/>
                    <a:pt x="15209" y="11420"/>
                    <a:pt x="15068" y="11004"/>
                  </a:cubicBezTo>
                  <a:cubicBezTo>
                    <a:pt x="15060" y="10880"/>
                    <a:pt x="15049" y="10759"/>
                    <a:pt x="15034" y="10635"/>
                  </a:cubicBezTo>
                  <a:cubicBezTo>
                    <a:pt x="14975" y="10154"/>
                    <a:pt x="14921" y="9640"/>
                    <a:pt x="14747" y="9184"/>
                  </a:cubicBezTo>
                  <a:cubicBezTo>
                    <a:pt x="14595" y="8794"/>
                    <a:pt x="14331" y="8436"/>
                    <a:pt x="13937" y="8268"/>
                  </a:cubicBezTo>
                  <a:cubicBezTo>
                    <a:pt x="13796" y="8209"/>
                    <a:pt x="13650" y="8182"/>
                    <a:pt x="13504" y="8182"/>
                  </a:cubicBezTo>
                  <a:cubicBezTo>
                    <a:pt x="13232" y="8182"/>
                    <a:pt x="12960" y="8274"/>
                    <a:pt x="12730" y="8425"/>
                  </a:cubicBezTo>
                  <a:cubicBezTo>
                    <a:pt x="12315" y="8696"/>
                    <a:pt x="12051" y="9129"/>
                    <a:pt x="11814" y="9555"/>
                  </a:cubicBezTo>
                  <a:cubicBezTo>
                    <a:pt x="11462" y="7566"/>
                    <a:pt x="10904" y="5621"/>
                    <a:pt x="10152" y="3750"/>
                  </a:cubicBezTo>
                  <a:cubicBezTo>
                    <a:pt x="10079" y="3014"/>
                    <a:pt x="9928" y="2290"/>
                    <a:pt x="9572" y="1631"/>
                  </a:cubicBezTo>
                  <a:cubicBezTo>
                    <a:pt x="9110" y="768"/>
                    <a:pt x="8321" y="148"/>
                    <a:pt x="7334" y="24"/>
                  </a:cubicBezTo>
                  <a:cubicBezTo>
                    <a:pt x="7206" y="8"/>
                    <a:pt x="7078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3887025" y="2998725"/>
              <a:ext cx="22675" cy="22675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53" y="0"/>
                  </a:moveTo>
                  <a:cubicBezTo>
                    <a:pt x="203" y="0"/>
                    <a:pt x="1" y="203"/>
                    <a:pt x="1" y="452"/>
                  </a:cubicBezTo>
                  <a:cubicBezTo>
                    <a:pt x="1" y="702"/>
                    <a:pt x="203" y="906"/>
                    <a:pt x="453" y="906"/>
                  </a:cubicBezTo>
                  <a:cubicBezTo>
                    <a:pt x="702" y="906"/>
                    <a:pt x="906" y="702"/>
                    <a:pt x="906" y="452"/>
                  </a:cubicBezTo>
                  <a:cubicBezTo>
                    <a:pt x="906" y="203"/>
                    <a:pt x="702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3966000" y="3010025"/>
              <a:ext cx="22650" cy="22650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4" y="0"/>
                  </a:moveTo>
                  <a:cubicBezTo>
                    <a:pt x="203" y="0"/>
                    <a:pt x="0" y="203"/>
                    <a:pt x="0" y="454"/>
                  </a:cubicBezTo>
                  <a:cubicBezTo>
                    <a:pt x="0" y="703"/>
                    <a:pt x="203" y="906"/>
                    <a:pt x="454" y="906"/>
                  </a:cubicBezTo>
                  <a:cubicBezTo>
                    <a:pt x="703" y="906"/>
                    <a:pt x="906" y="703"/>
                    <a:pt x="906" y="454"/>
                  </a:cubicBezTo>
                  <a:cubicBezTo>
                    <a:pt x="906" y="203"/>
                    <a:pt x="703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4086350" y="31943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2" y="0"/>
                  </a:moveTo>
                  <a:cubicBezTo>
                    <a:pt x="130" y="0"/>
                    <a:pt x="0" y="132"/>
                    <a:pt x="0" y="292"/>
                  </a:cubicBezTo>
                  <a:cubicBezTo>
                    <a:pt x="0" y="454"/>
                    <a:pt x="130" y="586"/>
                    <a:pt x="292" y="586"/>
                  </a:cubicBezTo>
                  <a:cubicBezTo>
                    <a:pt x="454" y="586"/>
                    <a:pt x="587" y="454"/>
                    <a:pt x="587" y="292"/>
                  </a:cubicBezTo>
                  <a:cubicBezTo>
                    <a:pt x="587" y="132"/>
                    <a:pt x="454" y="0"/>
                    <a:pt x="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4129300" y="320177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4" y="0"/>
                  </a:moveTo>
                  <a:cubicBezTo>
                    <a:pt x="130" y="0"/>
                    <a:pt x="0" y="130"/>
                    <a:pt x="0" y="292"/>
                  </a:cubicBezTo>
                  <a:cubicBezTo>
                    <a:pt x="0" y="456"/>
                    <a:pt x="130" y="586"/>
                    <a:pt x="294" y="586"/>
                  </a:cubicBezTo>
                  <a:cubicBezTo>
                    <a:pt x="456" y="586"/>
                    <a:pt x="586" y="456"/>
                    <a:pt x="586" y="292"/>
                  </a:cubicBezTo>
                  <a:cubicBezTo>
                    <a:pt x="586" y="130"/>
                    <a:pt x="456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3992575" y="3142750"/>
              <a:ext cx="87450" cy="237725"/>
            </a:xfrm>
            <a:custGeom>
              <a:avLst/>
              <a:gdLst/>
              <a:ahLst/>
              <a:cxnLst/>
              <a:rect l="l" t="t" r="r" b="b"/>
              <a:pathLst>
                <a:path w="3498" h="9509" extrusionOk="0">
                  <a:moveTo>
                    <a:pt x="100" y="1"/>
                  </a:moveTo>
                  <a:cubicBezTo>
                    <a:pt x="50" y="1"/>
                    <a:pt x="1" y="41"/>
                    <a:pt x="20" y="102"/>
                  </a:cubicBezTo>
                  <a:cubicBezTo>
                    <a:pt x="239" y="778"/>
                    <a:pt x="508" y="1438"/>
                    <a:pt x="823" y="2078"/>
                  </a:cubicBezTo>
                  <a:cubicBezTo>
                    <a:pt x="1134" y="2713"/>
                    <a:pt x="1492" y="3325"/>
                    <a:pt x="1891" y="3906"/>
                  </a:cubicBezTo>
                  <a:cubicBezTo>
                    <a:pt x="2078" y="4177"/>
                    <a:pt x="2315" y="4473"/>
                    <a:pt x="2656" y="4539"/>
                  </a:cubicBezTo>
                  <a:cubicBezTo>
                    <a:pt x="2654" y="4548"/>
                    <a:pt x="2652" y="4558"/>
                    <a:pt x="2652" y="4569"/>
                  </a:cubicBezTo>
                  <a:lnTo>
                    <a:pt x="2716" y="6464"/>
                  </a:lnTo>
                  <a:lnTo>
                    <a:pt x="2778" y="8358"/>
                  </a:lnTo>
                  <a:cubicBezTo>
                    <a:pt x="2788" y="8714"/>
                    <a:pt x="2803" y="9072"/>
                    <a:pt x="2814" y="9428"/>
                  </a:cubicBezTo>
                  <a:cubicBezTo>
                    <a:pt x="2815" y="9481"/>
                    <a:pt x="2857" y="9508"/>
                    <a:pt x="2898" y="9508"/>
                  </a:cubicBezTo>
                  <a:cubicBezTo>
                    <a:pt x="2939" y="9508"/>
                    <a:pt x="2980" y="9481"/>
                    <a:pt x="2978" y="9428"/>
                  </a:cubicBezTo>
                  <a:lnTo>
                    <a:pt x="2914" y="7534"/>
                  </a:lnTo>
                  <a:lnTo>
                    <a:pt x="2850" y="5641"/>
                  </a:lnTo>
                  <a:cubicBezTo>
                    <a:pt x="2839" y="5283"/>
                    <a:pt x="2827" y="4927"/>
                    <a:pt x="2816" y="4569"/>
                  </a:cubicBezTo>
                  <a:cubicBezTo>
                    <a:pt x="2816" y="4556"/>
                    <a:pt x="2814" y="4546"/>
                    <a:pt x="2807" y="4537"/>
                  </a:cubicBezTo>
                  <a:cubicBezTo>
                    <a:pt x="3136" y="4454"/>
                    <a:pt x="3336" y="4141"/>
                    <a:pt x="3413" y="3830"/>
                  </a:cubicBezTo>
                  <a:cubicBezTo>
                    <a:pt x="3457" y="3642"/>
                    <a:pt x="3474" y="3448"/>
                    <a:pt x="3485" y="3256"/>
                  </a:cubicBezTo>
                  <a:cubicBezTo>
                    <a:pt x="3498" y="3056"/>
                    <a:pt x="3498" y="2854"/>
                    <a:pt x="3489" y="2653"/>
                  </a:cubicBezTo>
                  <a:cubicBezTo>
                    <a:pt x="3479" y="2419"/>
                    <a:pt x="3453" y="2186"/>
                    <a:pt x="3415" y="1958"/>
                  </a:cubicBezTo>
                  <a:cubicBezTo>
                    <a:pt x="3409" y="1921"/>
                    <a:pt x="3370" y="1896"/>
                    <a:pt x="3334" y="1896"/>
                  </a:cubicBezTo>
                  <a:cubicBezTo>
                    <a:pt x="3327" y="1896"/>
                    <a:pt x="3321" y="1897"/>
                    <a:pt x="3315" y="1899"/>
                  </a:cubicBezTo>
                  <a:cubicBezTo>
                    <a:pt x="3266" y="1914"/>
                    <a:pt x="3251" y="1958"/>
                    <a:pt x="3255" y="2001"/>
                  </a:cubicBezTo>
                  <a:cubicBezTo>
                    <a:pt x="3317" y="2376"/>
                    <a:pt x="3340" y="2758"/>
                    <a:pt x="3327" y="3137"/>
                  </a:cubicBezTo>
                  <a:cubicBezTo>
                    <a:pt x="3315" y="3469"/>
                    <a:pt x="3302" y="3853"/>
                    <a:pt x="3104" y="4134"/>
                  </a:cubicBezTo>
                  <a:cubicBezTo>
                    <a:pt x="3014" y="4262"/>
                    <a:pt x="2886" y="4358"/>
                    <a:pt x="2731" y="4388"/>
                  </a:cubicBezTo>
                  <a:cubicBezTo>
                    <a:pt x="2729" y="4388"/>
                    <a:pt x="2729" y="4388"/>
                    <a:pt x="2726" y="4390"/>
                  </a:cubicBezTo>
                  <a:cubicBezTo>
                    <a:pt x="2720" y="4388"/>
                    <a:pt x="2716" y="4386"/>
                    <a:pt x="2709" y="4386"/>
                  </a:cubicBezTo>
                  <a:cubicBezTo>
                    <a:pt x="2422" y="4335"/>
                    <a:pt x="2226" y="4098"/>
                    <a:pt x="2066" y="3872"/>
                  </a:cubicBezTo>
                  <a:cubicBezTo>
                    <a:pt x="1868" y="3591"/>
                    <a:pt x="1684" y="3301"/>
                    <a:pt x="1512" y="3005"/>
                  </a:cubicBezTo>
                  <a:cubicBezTo>
                    <a:pt x="1160" y="2415"/>
                    <a:pt x="849" y="1796"/>
                    <a:pt x="587" y="1161"/>
                  </a:cubicBezTo>
                  <a:cubicBezTo>
                    <a:pt x="437" y="799"/>
                    <a:pt x="299" y="433"/>
                    <a:pt x="180" y="60"/>
                  </a:cubicBezTo>
                  <a:cubicBezTo>
                    <a:pt x="167" y="19"/>
                    <a:pt x="134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3828000" y="3140775"/>
              <a:ext cx="7700" cy="94700"/>
            </a:xfrm>
            <a:custGeom>
              <a:avLst/>
              <a:gdLst/>
              <a:ahLst/>
              <a:cxnLst/>
              <a:rect l="l" t="t" r="r" b="b"/>
              <a:pathLst>
                <a:path w="308" h="3788" extrusionOk="0">
                  <a:moveTo>
                    <a:pt x="220" y="0"/>
                  </a:moveTo>
                  <a:cubicBezTo>
                    <a:pt x="171" y="0"/>
                    <a:pt x="141" y="36"/>
                    <a:pt x="137" y="81"/>
                  </a:cubicBezTo>
                  <a:cubicBezTo>
                    <a:pt x="35" y="1019"/>
                    <a:pt x="0" y="1965"/>
                    <a:pt x="32" y="2905"/>
                  </a:cubicBezTo>
                  <a:cubicBezTo>
                    <a:pt x="41" y="3171"/>
                    <a:pt x="56" y="3438"/>
                    <a:pt x="75" y="3704"/>
                  </a:cubicBezTo>
                  <a:cubicBezTo>
                    <a:pt x="77" y="3751"/>
                    <a:pt x="109" y="3787"/>
                    <a:pt x="158" y="3787"/>
                  </a:cubicBezTo>
                  <a:cubicBezTo>
                    <a:pt x="201" y="3787"/>
                    <a:pt x="243" y="3751"/>
                    <a:pt x="241" y="3704"/>
                  </a:cubicBezTo>
                  <a:cubicBezTo>
                    <a:pt x="171" y="2768"/>
                    <a:pt x="169" y="1822"/>
                    <a:pt x="233" y="880"/>
                  </a:cubicBezTo>
                  <a:cubicBezTo>
                    <a:pt x="252" y="614"/>
                    <a:pt x="275" y="347"/>
                    <a:pt x="301" y="81"/>
                  </a:cubicBezTo>
                  <a:cubicBezTo>
                    <a:pt x="307" y="36"/>
                    <a:pt x="258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4147450" y="3261600"/>
              <a:ext cx="10900" cy="36000"/>
            </a:xfrm>
            <a:custGeom>
              <a:avLst/>
              <a:gdLst/>
              <a:ahLst/>
              <a:cxnLst/>
              <a:rect l="l" t="t" r="r" b="b"/>
              <a:pathLst>
                <a:path w="436" h="1440" extrusionOk="0">
                  <a:moveTo>
                    <a:pt x="349" y="0"/>
                  </a:moveTo>
                  <a:cubicBezTo>
                    <a:pt x="313" y="0"/>
                    <a:pt x="274" y="23"/>
                    <a:pt x="267" y="60"/>
                  </a:cubicBezTo>
                  <a:cubicBezTo>
                    <a:pt x="182" y="486"/>
                    <a:pt x="95" y="911"/>
                    <a:pt x="9" y="1337"/>
                  </a:cubicBezTo>
                  <a:cubicBezTo>
                    <a:pt x="1" y="1379"/>
                    <a:pt x="22" y="1424"/>
                    <a:pt x="69" y="1437"/>
                  </a:cubicBezTo>
                  <a:cubicBezTo>
                    <a:pt x="75" y="1439"/>
                    <a:pt x="82" y="1440"/>
                    <a:pt x="89" y="1440"/>
                  </a:cubicBezTo>
                  <a:cubicBezTo>
                    <a:pt x="123" y="1440"/>
                    <a:pt x="162" y="1417"/>
                    <a:pt x="169" y="1379"/>
                  </a:cubicBezTo>
                  <a:cubicBezTo>
                    <a:pt x="255" y="953"/>
                    <a:pt x="342" y="529"/>
                    <a:pt x="427" y="103"/>
                  </a:cubicBezTo>
                  <a:cubicBezTo>
                    <a:pt x="436" y="60"/>
                    <a:pt x="414" y="15"/>
                    <a:pt x="370" y="3"/>
                  </a:cubicBezTo>
                  <a:cubicBezTo>
                    <a:pt x="363" y="1"/>
                    <a:pt x="356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3908725" y="3018175"/>
              <a:ext cx="47650" cy="32025"/>
            </a:xfrm>
            <a:custGeom>
              <a:avLst/>
              <a:gdLst/>
              <a:ahLst/>
              <a:cxnLst/>
              <a:rect l="l" t="t" r="r" b="b"/>
              <a:pathLst>
                <a:path w="1906" h="1281" extrusionOk="0">
                  <a:moveTo>
                    <a:pt x="663" y="0"/>
                  </a:moveTo>
                  <a:cubicBezTo>
                    <a:pt x="636" y="0"/>
                    <a:pt x="609" y="1"/>
                    <a:pt x="582" y="2"/>
                  </a:cubicBezTo>
                  <a:cubicBezTo>
                    <a:pt x="418" y="13"/>
                    <a:pt x="213" y="36"/>
                    <a:pt x="107" y="173"/>
                  </a:cubicBezTo>
                  <a:cubicBezTo>
                    <a:pt x="0" y="309"/>
                    <a:pt x="51" y="465"/>
                    <a:pt x="156" y="586"/>
                  </a:cubicBezTo>
                  <a:cubicBezTo>
                    <a:pt x="254" y="699"/>
                    <a:pt x="379" y="795"/>
                    <a:pt x="518" y="878"/>
                  </a:cubicBezTo>
                  <a:cubicBezTo>
                    <a:pt x="725" y="1027"/>
                    <a:pt x="955" y="1143"/>
                    <a:pt x="1204" y="1217"/>
                  </a:cubicBezTo>
                  <a:cubicBezTo>
                    <a:pt x="1223" y="1221"/>
                    <a:pt x="1238" y="1226"/>
                    <a:pt x="1258" y="1226"/>
                  </a:cubicBezTo>
                  <a:cubicBezTo>
                    <a:pt x="1292" y="1258"/>
                    <a:pt x="1338" y="1280"/>
                    <a:pt x="1386" y="1280"/>
                  </a:cubicBezTo>
                  <a:cubicBezTo>
                    <a:pt x="1423" y="1280"/>
                    <a:pt x="1460" y="1268"/>
                    <a:pt x="1494" y="1238"/>
                  </a:cubicBezTo>
                  <a:cubicBezTo>
                    <a:pt x="1630" y="1119"/>
                    <a:pt x="1737" y="968"/>
                    <a:pt x="1799" y="799"/>
                  </a:cubicBezTo>
                  <a:cubicBezTo>
                    <a:pt x="1850" y="655"/>
                    <a:pt x="1905" y="433"/>
                    <a:pt x="1788" y="303"/>
                  </a:cubicBezTo>
                  <a:cubicBezTo>
                    <a:pt x="1675" y="175"/>
                    <a:pt x="1398" y="132"/>
                    <a:pt x="1245" y="90"/>
                  </a:cubicBezTo>
                  <a:cubicBezTo>
                    <a:pt x="1057" y="39"/>
                    <a:pt x="860" y="0"/>
                    <a:pt x="6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4103925" y="3204200"/>
              <a:ext cx="18150" cy="18625"/>
            </a:xfrm>
            <a:custGeom>
              <a:avLst/>
              <a:gdLst/>
              <a:ahLst/>
              <a:cxnLst/>
              <a:rect l="l" t="t" r="r" b="b"/>
              <a:pathLst>
                <a:path w="726" h="745" extrusionOk="0">
                  <a:moveTo>
                    <a:pt x="260" y="0"/>
                  </a:moveTo>
                  <a:cubicBezTo>
                    <a:pt x="246" y="0"/>
                    <a:pt x="232" y="0"/>
                    <a:pt x="218" y="1"/>
                  </a:cubicBezTo>
                  <a:cubicBezTo>
                    <a:pt x="141" y="8"/>
                    <a:pt x="95" y="52"/>
                    <a:pt x="73" y="108"/>
                  </a:cubicBezTo>
                  <a:cubicBezTo>
                    <a:pt x="31" y="138"/>
                    <a:pt x="1" y="185"/>
                    <a:pt x="9" y="238"/>
                  </a:cubicBezTo>
                  <a:cubicBezTo>
                    <a:pt x="31" y="424"/>
                    <a:pt x="67" y="744"/>
                    <a:pt x="297" y="744"/>
                  </a:cubicBezTo>
                  <a:cubicBezTo>
                    <a:pt x="317" y="744"/>
                    <a:pt x="339" y="742"/>
                    <a:pt x="363" y="737"/>
                  </a:cubicBezTo>
                  <a:cubicBezTo>
                    <a:pt x="566" y="688"/>
                    <a:pt x="653" y="459"/>
                    <a:pt x="704" y="280"/>
                  </a:cubicBezTo>
                  <a:cubicBezTo>
                    <a:pt x="725" y="214"/>
                    <a:pt x="693" y="129"/>
                    <a:pt x="629" y="95"/>
                  </a:cubicBezTo>
                  <a:cubicBezTo>
                    <a:pt x="514" y="35"/>
                    <a:pt x="390" y="0"/>
                    <a:pt x="2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3815675" y="3351200"/>
              <a:ext cx="102025" cy="29600"/>
            </a:xfrm>
            <a:custGeom>
              <a:avLst/>
              <a:gdLst/>
              <a:ahLst/>
              <a:cxnLst/>
              <a:rect l="l" t="t" r="r" b="b"/>
              <a:pathLst>
                <a:path w="4081" h="1184" extrusionOk="0">
                  <a:moveTo>
                    <a:pt x="1510" y="0"/>
                  </a:moveTo>
                  <a:cubicBezTo>
                    <a:pt x="1289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19" y="204"/>
                    <a:pt x="0" y="559"/>
                    <a:pt x="112" y="973"/>
                  </a:cubicBezTo>
                  <a:cubicBezTo>
                    <a:pt x="120" y="1003"/>
                    <a:pt x="133" y="1024"/>
                    <a:pt x="150" y="1041"/>
                  </a:cubicBezTo>
                  <a:cubicBezTo>
                    <a:pt x="161" y="1118"/>
                    <a:pt x="210" y="1184"/>
                    <a:pt x="306" y="1184"/>
                  </a:cubicBezTo>
                  <a:lnTo>
                    <a:pt x="3882" y="1184"/>
                  </a:lnTo>
                  <a:cubicBezTo>
                    <a:pt x="4020" y="1184"/>
                    <a:pt x="4067" y="1041"/>
                    <a:pt x="4025" y="943"/>
                  </a:cubicBezTo>
                  <a:cubicBezTo>
                    <a:pt x="4065" y="896"/>
                    <a:pt x="4080" y="832"/>
                    <a:pt x="4035" y="766"/>
                  </a:cubicBezTo>
                  <a:cubicBezTo>
                    <a:pt x="3756" y="317"/>
                    <a:pt x="3279" y="69"/>
                    <a:pt x="2788" y="69"/>
                  </a:cubicBezTo>
                  <a:cubicBezTo>
                    <a:pt x="2561" y="69"/>
                    <a:pt x="2330" y="122"/>
                    <a:pt x="2115" y="233"/>
                  </a:cubicBezTo>
                  <a:cubicBezTo>
                    <a:pt x="1944" y="78"/>
                    <a:pt x="1727" y="0"/>
                    <a:pt x="1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3963700" y="3351200"/>
              <a:ext cx="102000" cy="29600"/>
            </a:xfrm>
            <a:custGeom>
              <a:avLst/>
              <a:gdLst/>
              <a:ahLst/>
              <a:cxnLst/>
              <a:rect l="l" t="t" r="r" b="b"/>
              <a:pathLst>
                <a:path w="4080" h="1184" extrusionOk="0">
                  <a:moveTo>
                    <a:pt x="1509" y="0"/>
                  </a:moveTo>
                  <a:cubicBezTo>
                    <a:pt x="1288" y="0"/>
                    <a:pt x="1068" y="81"/>
                    <a:pt x="896" y="242"/>
                  </a:cubicBezTo>
                  <a:cubicBezTo>
                    <a:pt x="827" y="216"/>
                    <a:pt x="757" y="204"/>
                    <a:pt x="689" y="204"/>
                  </a:cubicBezTo>
                  <a:cubicBezTo>
                    <a:pt x="320" y="204"/>
                    <a:pt x="0" y="559"/>
                    <a:pt x="113" y="973"/>
                  </a:cubicBezTo>
                  <a:cubicBezTo>
                    <a:pt x="122" y="1003"/>
                    <a:pt x="135" y="1024"/>
                    <a:pt x="150" y="1041"/>
                  </a:cubicBezTo>
                  <a:cubicBezTo>
                    <a:pt x="160" y="1118"/>
                    <a:pt x="211" y="1184"/>
                    <a:pt x="307" y="1184"/>
                  </a:cubicBezTo>
                  <a:lnTo>
                    <a:pt x="3884" y="1184"/>
                  </a:lnTo>
                  <a:cubicBezTo>
                    <a:pt x="4022" y="1184"/>
                    <a:pt x="4069" y="1041"/>
                    <a:pt x="4026" y="943"/>
                  </a:cubicBezTo>
                  <a:cubicBezTo>
                    <a:pt x="4067" y="896"/>
                    <a:pt x="4080" y="832"/>
                    <a:pt x="4037" y="766"/>
                  </a:cubicBezTo>
                  <a:cubicBezTo>
                    <a:pt x="3757" y="317"/>
                    <a:pt x="3280" y="69"/>
                    <a:pt x="2790" y="69"/>
                  </a:cubicBezTo>
                  <a:cubicBezTo>
                    <a:pt x="2562" y="69"/>
                    <a:pt x="2332" y="122"/>
                    <a:pt x="2117" y="233"/>
                  </a:cubicBezTo>
                  <a:cubicBezTo>
                    <a:pt x="1945" y="78"/>
                    <a:pt x="1727" y="0"/>
                    <a:pt x="15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4078600" y="3363625"/>
              <a:ext cx="58325" cy="16975"/>
            </a:xfrm>
            <a:custGeom>
              <a:avLst/>
              <a:gdLst/>
              <a:ahLst/>
              <a:cxnLst/>
              <a:rect l="l" t="t" r="r" b="b"/>
              <a:pathLst>
                <a:path w="2333" h="679" extrusionOk="0">
                  <a:moveTo>
                    <a:pt x="866" y="0"/>
                  </a:moveTo>
                  <a:cubicBezTo>
                    <a:pt x="739" y="0"/>
                    <a:pt x="611" y="47"/>
                    <a:pt x="513" y="141"/>
                  </a:cubicBezTo>
                  <a:cubicBezTo>
                    <a:pt x="473" y="126"/>
                    <a:pt x="434" y="120"/>
                    <a:pt x="395" y="120"/>
                  </a:cubicBezTo>
                  <a:cubicBezTo>
                    <a:pt x="183" y="120"/>
                    <a:pt x="1" y="323"/>
                    <a:pt x="65" y="559"/>
                  </a:cubicBezTo>
                  <a:cubicBezTo>
                    <a:pt x="70" y="574"/>
                    <a:pt x="76" y="589"/>
                    <a:pt x="87" y="600"/>
                  </a:cubicBezTo>
                  <a:cubicBezTo>
                    <a:pt x="91" y="642"/>
                    <a:pt x="121" y="678"/>
                    <a:pt x="176" y="678"/>
                  </a:cubicBezTo>
                  <a:lnTo>
                    <a:pt x="2220" y="678"/>
                  </a:lnTo>
                  <a:cubicBezTo>
                    <a:pt x="2301" y="678"/>
                    <a:pt x="2327" y="600"/>
                    <a:pt x="2303" y="542"/>
                  </a:cubicBezTo>
                  <a:cubicBezTo>
                    <a:pt x="2327" y="510"/>
                    <a:pt x="2333" y="474"/>
                    <a:pt x="2307" y="436"/>
                  </a:cubicBezTo>
                  <a:cubicBezTo>
                    <a:pt x="2147" y="180"/>
                    <a:pt x="1875" y="38"/>
                    <a:pt x="1596" y="38"/>
                  </a:cubicBezTo>
                  <a:cubicBezTo>
                    <a:pt x="1465" y="38"/>
                    <a:pt x="1333" y="69"/>
                    <a:pt x="1210" y="133"/>
                  </a:cubicBezTo>
                  <a:cubicBezTo>
                    <a:pt x="1113" y="45"/>
                    <a:pt x="990" y="0"/>
                    <a:pt x="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48"/>
          <p:cNvGrpSpPr/>
          <p:nvPr/>
        </p:nvGrpSpPr>
        <p:grpSpPr>
          <a:xfrm rot="1606426">
            <a:off x="643340" y="634428"/>
            <a:ext cx="889185" cy="1094800"/>
            <a:chOff x="4401600" y="2873950"/>
            <a:chExt cx="421100" cy="518475"/>
          </a:xfrm>
        </p:grpSpPr>
        <p:sp>
          <p:nvSpPr>
            <p:cNvPr id="1390" name="Google Shape;1390;p48"/>
            <p:cNvSpPr/>
            <p:nvPr/>
          </p:nvSpPr>
          <p:spPr>
            <a:xfrm>
              <a:off x="4401600" y="2877175"/>
              <a:ext cx="421100" cy="515250"/>
            </a:xfrm>
            <a:custGeom>
              <a:avLst/>
              <a:gdLst/>
              <a:ahLst/>
              <a:cxnLst/>
              <a:rect l="l" t="t" r="r" b="b"/>
              <a:pathLst>
                <a:path w="16844" h="20610" extrusionOk="0">
                  <a:moveTo>
                    <a:pt x="11123" y="1"/>
                  </a:moveTo>
                  <a:cubicBezTo>
                    <a:pt x="10038" y="1"/>
                    <a:pt x="9889" y="1554"/>
                    <a:pt x="9853" y="2207"/>
                  </a:cubicBezTo>
                  <a:cubicBezTo>
                    <a:pt x="8960" y="1693"/>
                    <a:pt x="7922" y="1401"/>
                    <a:pt x="6814" y="1401"/>
                  </a:cubicBezTo>
                  <a:cubicBezTo>
                    <a:pt x="5712" y="1401"/>
                    <a:pt x="4683" y="1693"/>
                    <a:pt x="3790" y="2204"/>
                  </a:cubicBezTo>
                  <a:cubicBezTo>
                    <a:pt x="3751" y="1550"/>
                    <a:pt x="3602" y="5"/>
                    <a:pt x="2522" y="5"/>
                  </a:cubicBezTo>
                  <a:cubicBezTo>
                    <a:pt x="1200" y="5"/>
                    <a:pt x="1122" y="1401"/>
                    <a:pt x="1122" y="1401"/>
                  </a:cubicBezTo>
                  <a:lnTo>
                    <a:pt x="806" y="6552"/>
                  </a:lnTo>
                  <a:cubicBezTo>
                    <a:pt x="761" y="6853"/>
                    <a:pt x="736" y="7162"/>
                    <a:pt x="736" y="7479"/>
                  </a:cubicBezTo>
                  <a:cubicBezTo>
                    <a:pt x="736" y="8702"/>
                    <a:pt x="1094" y="9836"/>
                    <a:pt x="1712" y="10787"/>
                  </a:cubicBezTo>
                  <a:cubicBezTo>
                    <a:pt x="815" y="11249"/>
                    <a:pt x="1" y="12379"/>
                    <a:pt x="1" y="14288"/>
                  </a:cubicBezTo>
                  <a:cubicBezTo>
                    <a:pt x="1" y="16215"/>
                    <a:pt x="1720" y="17127"/>
                    <a:pt x="1944" y="17238"/>
                  </a:cubicBezTo>
                  <a:cubicBezTo>
                    <a:pt x="1949" y="17242"/>
                    <a:pt x="1957" y="17248"/>
                    <a:pt x="1968" y="17248"/>
                  </a:cubicBezTo>
                  <a:cubicBezTo>
                    <a:pt x="1850" y="19066"/>
                    <a:pt x="3293" y="20609"/>
                    <a:pt x="5115" y="20609"/>
                  </a:cubicBezTo>
                  <a:lnTo>
                    <a:pt x="9889" y="20609"/>
                  </a:lnTo>
                  <a:cubicBezTo>
                    <a:pt x="11488" y="20609"/>
                    <a:pt x="12756" y="19264"/>
                    <a:pt x="12660" y="17668"/>
                  </a:cubicBezTo>
                  <a:lnTo>
                    <a:pt x="12540" y="15686"/>
                  </a:lnTo>
                  <a:cubicBezTo>
                    <a:pt x="16843" y="13998"/>
                    <a:pt x="12894" y="7477"/>
                    <a:pt x="12894" y="7477"/>
                  </a:cubicBezTo>
                  <a:cubicBezTo>
                    <a:pt x="12894" y="7151"/>
                    <a:pt x="12869" y="6835"/>
                    <a:pt x="12820" y="6526"/>
                  </a:cubicBezTo>
                  <a:lnTo>
                    <a:pt x="12820" y="6526"/>
                  </a:lnTo>
                  <a:cubicBezTo>
                    <a:pt x="12835" y="6541"/>
                    <a:pt x="12839" y="6550"/>
                    <a:pt x="12839" y="6550"/>
                  </a:cubicBezTo>
                  <a:lnTo>
                    <a:pt x="12521" y="1397"/>
                  </a:lnTo>
                  <a:cubicBezTo>
                    <a:pt x="12521" y="1397"/>
                    <a:pt x="12445" y="1"/>
                    <a:pt x="11123" y="1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4401700" y="3060900"/>
              <a:ext cx="420825" cy="328275"/>
            </a:xfrm>
            <a:custGeom>
              <a:avLst/>
              <a:gdLst/>
              <a:ahLst/>
              <a:cxnLst/>
              <a:rect l="l" t="t" r="r" b="b"/>
              <a:pathLst>
                <a:path w="16833" h="13131" extrusionOk="0">
                  <a:moveTo>
                    <a:pt x="12888" y="0"/>
                  </a:moveTo>
                  <a:lnTo>
                    <a:pt x="1921" y="3214"/>
                  </a:lnTo>
                  <a:cubicBezTo>
                    <a:pt x="943" y="3596"/>
                    <a:pt x="1" y="4749"/>
                    <a:pt x="1" y="6810"/>
                  </a:cubicBezTo>
                  <a:cubicBezTo>
                    <a:pt x="1" y="8868"/>
                    <a:pt x="1966" y="9770"/>
                    <a:pt x="1966" y="9770"/>
                  </a:cubicBezTo>
                  <a:cubicBezTo>
                    <a:pt x="1849" y="11588"/>
                    <a:pt x="3294" y="13131"/>
                    <a:pt x="5111" y="13131"/>
                  </a:cubicBezTo>
                  <a:lnTo>
                    <a:pt x="9885" y="13131"/>
                  </a:lnTo>
                  <a:cubicBezTo>
                    <a:pt x="11484" y="13131"/>
                    <a:pt x="12752" y="11786"/>
                    <a:pt x="12656" y="10190"/>
                  </a:cubicBezTo>
                  <a:lnTo>
                    <a:pt x="12536" y="8208"/>
                  </a:lnTo>
                  <a:cubicBezTo>
                    <a:pt x="16833" y="6522"/>
                    <a:pt x="12888" y="1"/>
                    <a:pt x="12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4420150" y="2908950"/>
              <a:ext cx="303825" cy="303825"/>
            </a:xfrm>
            <a:custGeom>
              <a:avLst/>
              <a:gdLst/>
              <a:ahLst/>
              <a:cxnLst/>
              <a:rect l="l" t="t" r="r" b="b"/>
              <a:pathLst>
                <a:path w="12153" h="12153" extrusionOk="0">
                  <a:moveTo>
                    <a:pt x="6084" y="0"/>
                  </a:moveTo>
                  <a:cubicBezTo>
                    <a:pt x="6082" y="0"/>
                    <a:pt x="6079" y="0"/>
                    <a:pt x="6076" y="0"/>
                  </a:cubicBezTo>
                  <a:cubicBezTo>
                    <a:pt x="2720" y="0"/>
                    <a:pt x="0" y="2720"/>
                    <a:pt x="0" y="6076"/>
                  </a:cubicBezTo>
                  <a:cubicBezTo>
                    <a:pt x="0" y="9441"/>
                    <a:pt x="2709" y="12152"/>
                    <a:pt x="6076" y="12152"/>
                  </a:cubicBezTo>
                  <a:cubicBezTo>
                    <a:pt x="9433" y="12152"/>
                    <a:pt x="12152" y="9433"/>
                    <a:pt x="12152" y="6076"/>
                  </a:cubicBezTo>
                  <a:cubicBezTo>
                    <a:pt x="12152" y="2712"/>
                    <a:pt x="9446" y="0"/>
                    <a:pt x="6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4511000" y="2942950"/>
              <a:ext cx="24125" cy="22575"/>
            </a:xfrm>
            <a:custGeom>
              <a:avLst/>
              <a:gdLst/>
              <a:ahLst/>
              <a:cxnLst/>
              <a:rect l="l" t="t" r="r" b="b"/>
              <a:pathLst>
                <a:path w="965" h="903" extrusionOk="0">
                  <a:moveTo>
                    <a:pt x="481" y="0"/>
                  </a:moveTo>
                  <a:cubicBezTo>
                    <a:pt x="212" y="0"/>
                    <a:pt x="0" y="234"/>
                    <a:pt x="34" y="509"/>
                  </a:cubicBezTo>
                  <a:cubicBezTo>
                    <a:pt x="62" y="710"/>
                    <a:pt x="222" y="872"/>
                    <a:pt x="424" y="899"/>
                  </a:cubicBezTo>
                  <a:cubicBezTo>
                    <a:pt x="443" y="902"/>
                    <a:pt x="462" y="903"/>
                    <a:pt x="481" y="903"/>
                  </a:cubicBezTo>
                  <a:cubicBezTo>
                    <a:pt x="750" y="903"/>
                    <a:pt x="965" y="669"/>
                    <a:pt x="929" y="392"/>
                  </a:cubicBezTo>
                  <a:cubicBezTo>
                    <a:pt x="906" y="190"/>
                    <a:pt x="744" y="28"/>
                    <a:pt x="541" y="4"/>
                  </a:cubicBezTo>
                  <a:cubicBezTo>
                    <a:pt x="521" y="2"/>
                    <a:pt x="501" y="0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4603975" y="2942950"/>
              <a:ext cx="24125" cy="22575"/>
            </a:xfrm>
            <a:custGeom>
              <a:avLst/>
              <a:gdLst/>
              <a:ahLst/>
              <a:cxnLst/>
              <a:rect l="l" t="t" r="r" b="b"/>
              <a:pathLst>
                <a:path w="965" h="903" extrusionOk="0">
                  <a:moveTo>
                    <a:pt x="480" y="0"/>
                  </a:moveTo>
                  <a:cubicBezTo>
                    <a:pt x="212" y="0"/>
                    <a:pt x="0" y="234"/>
                    <a:pt x="34" y="509"/>
                  </a:cubicBezTo>
                  <a:cubicBezTo>
                    <a:pt x="62" y="710"/>
                    <a:pt x="221" y="872"/>
                    <a:pt x="424" y="899"/>
                  </a:cubicBezTo>
                  <a:cubicBezTo>
                    <a:pt x="443" y="902"/>
                    <a:pt x="462" y="903"/>
                    <a:pt x="481" y="903"/>
                  </a:cubicBezTo>
                  <a:cubicBezTo>
                    <a:pt x="750" y="903"/>
                    <a:pt x="965" y="669"/>
                    <a:pt x="929" y="392"/>
                  </a:cubicBezTo>
                  <a:cubicBezTo>
                    <a:pt x="903" y="190"/>
                    <a:pt x="739" y="28"/>
                    <a:pt x="541" y="4"/>
                  </a:cubicBezTo>
                  <a:cubicBezTo>
                    <a:pt x="521" y="2"/>
                    <a:pt x="500" y="0"/>
                    <a:pt x="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4558275" y="2958525"/>
              <a:ext cx="27275" cy="56375"/>
            </a:xfrm>
            <a:custGeom>
              <a:avLst/>
              <a:gdLst/>
              <a:ahLst/>
              <a:cxnLst/>
              <a:rect l="l" t="t" r="r" b="b"/>
              <a:pathLst>
                <a:path w="1091" h="2255" extrusionOk="0">
                  <a:moveTo>
                    <a:pt x="485" y="0"/>
                  </a:moveTo>
                  <a:cubicBezTo>
                    <a:pt x="451" y="0"/>
                    <a:pt x="417" y="2"/>
                    <a:pt x="383" y="6"/>
                  </a:cubicBezTo>
                  <a:cubicBezTo>
                    <a:pt x="283" y="16"/>
                    <a:pt x="166" y="38"/>
                    <a:pt x="93" y="114"/>
                  </a:cubicBezTo>
                  <a:cubicBezTo>
                    <a:pt x="27" y="187"/>
                    <a:pt x="10" y="289"/>
                    <a:pt x="29" y="381"/>
                  </a:cubicBezTo>
                  <a:cubicBezTo>
                    <a:pt x="53" y="498"/>
                    <a:pt x="131" y="600"/>
                    <a:pt x="191" y="698"/>
                  </a:cubicBezTo>
                  <a:cubicBezTo>
                    <a:pt x="261" y="811"/>
                    <a:pt x="330" y="922"/>
                    <a:pt x="402" y="1031"/>
                  </a:cubicBezTo>
                  <a:cubicBezTo>
                    <a:pt x="408" y="1044"/>
                    <a:pt x="419" y="1050"/>
                    <a:pt x="426" y="1054"/>
                  </a:cubicBezTo>
                  <a:lnTo>
                    <a:pt x="426" y="1977"/>
                  </a:lnTo>
                  <a:cubicBezTo>
                    <a:pt x="283" y="1990"/>
                    <a:pt x="142" y="2047"/>
                    <a:pt x="40" y="2154"/>
                  </a:cubicBezTo>
                  <a:cubicBezTo>
                    <a:pt x="0" y="2195"/>
                    <a:pt x="40" y="2254"/>
                    <a:pt x="84" y="2254"/>
                  </a:cubicBezTo>
                  <a:cubicBezTo>
                    <a:pt x="97" y="2254"/>
                    <a:pt x="111" y="2249"/>
                    <a:pt x="123" y="2237"/>
                  </a:cubicBezTo>
                  <a:cubicBezTo>
                    <a:pt x="219" y="2137"/>
                    <a:pt x="355" y="2092"/>
                    <a:pt x="491" y="2092"/>
                  </a:cubicBezTo>
                  <a:cubicBezTo>
                    <a:pt x="494" y="2092"/>
                    <a:pt x="497" y="2092"/>
                    <a:pt x="500" y="2092"/>
                  </a:cubicBezTo>
                  <a:cubicBezTo>
                    <a:pt x="664" y="2094"/>
                    <a:pt x="818" y="2158"/>
                    <a:pt x="958" y="2239"/>
                  </a:cubicBezTo>
                  <a:cubicBezTo>
                    <a:pt x="968" y="2245"/>
                    <a:pt x="978" y="2247"/>
                    <a:pt x="987" y="2247"/>
                  </a:cubicBezTo>
                  <a:cubicBezTo>
                    <a:pt x="1038" y="2247"/>
                    <a:pt x="1072" y="2172"/>
                    <a:pt x="1018" y="2141"/>
                  </a:cubicBezTo>
                  <a:cubicBezTo>
                    <a:pt x="873" y="2058"/>
                    <a:pt x="711" y="1992"/>
                    <a:pt x="543" y="1981"/>
                  </a:cubicBezTo>
                  <a:lnTo>
                    <a:pt x="543" y="1140"/>
                  </a:lnTo>
                  <a:cubicBezTo>
                    <a:pt x="696" y="1001"/>
                    <a:pt x="835" y="841"/>
                    <a:pt x="948" y="666"/>
                  </a:cubicBezTo>
                  <a:cubicBezTo>
                    <a:pt x="1005" y="581"/>
                    <a:pt x="1052" y="489"/>
                    <a:pt x="1071" y="389"/>
                  </a:cubicBezTo>
                  <a:cubicBezTo>
                    <a:pt x="1090" y="291"/>
                    <a:pt x="1082" y="183"/>
                    <a:pt x="999" y="112"/>
                  </a:cubicBezTo>
                  <a:cubicBezTo>
                    <a:pt x="922" y="50"/>
                    <a:pt x="809" y="38"/>
                    <a:pt x="717" y="23"/>
                  </a:cubicBezTo>
                  <a:cubicBezTo>
                    <a:pt x="640" y="9"/>
                    <a:pt x="563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4449075" y="3204900"/>
              <a:ext cx="177125" cy="111050"/>
            </a:xfrm>
            <a:custGeom>
              <a:avLst/>
              <a:gdLst/>
              <a:ahLst/>
              <a:cxnLst/>
              <a:rect l="l" t="t" r="r" b="b"/>
              <a:pathLst>
                <a:path w="7085" h="4442" extrusionOk="0">
                  <a:moveTo>
                    <a:pt x="668" y="1"/>
                  </a:moveTo>
                  <a:cubicBezTo>
                    <a:pt x="608" y="1"/>
                    <a:pt x="586" y="98"/>
                    <a:pt x="653" y="114"/>
                  </a:cubicBezTo>
                  <a:cubicBezTo>
                    <a:pt x="1171" y="244"/>
                    <a:pt x="1691" y="376"/>
                    <a:pt x="2211" y="500"/>
                  </a:cubicBezTo>
                  <a:cubicBezTo>
                    <a:pt x="2731" y="625"/>
                    <a:pt x="3253" y="749"/>
                    <a:pt x="3777" y="860"/>
                  </a:cubicBezTo>
                  <a:cubicBezTo>
                    <a:pt x="4269" y="966"/>
                    <a:pt x="4770" y="1050"/>
                    <a:pt x="5252" y="1203"/>
                  </a:cubicBezTo>
                  <a:cubicBezTo>
                    <a:pt x="5674" y="1337"/>
                    <a:pt x="6079" y="1533"/>
                    <a:pt x="6400" y="1840"/>
                  </a:cubicBezTo>
                  <a:cubicBezTo>
                    <a:pt x="6648" y="2077"/>
                    <a:pt x="6839" y="2379"/>
                    <a:pt x="6903" y="2716"/>
                  </a:cubicBezTo>
                  <a:cubicBezTo>
                    <a:pt x="6895" y="2714"/>
                    <a:pt x="6888" y="2712"/>
                    <a:pt x="6880" y="2712"/>
                  </a:cubicBezTo>
                  <a:cubicBezTo>
                    <a:pt x="6680" y="2695"/>
                    <a:pt x="6481" y="2682"/>
                    <a:pt x="6281" y="2667"/>
                  </a:cubicBezTo>
                  <a:cubicBezTo>
                    <a:pt x="6279" y="2667"/>
                    <a:pt x="6277" y="2667"/>
                    <a:pt x="6275" y="2667"/>
                  </a:cubicBezTo>
                  <a:cubicBezTo>
                    <a:pt x="6246" y="2667"/>
                    <a:pt x="6221" y="2697"/>
                    <a:pt x="6221" y="2725"/>
                  </a:cubicBezTo>
                  <a:cubicBezTo>
                    <a:pt x="6221" y="2757"/>
                    <a:pt x="6249" y="2780"/>
                    <a:pt x="6281" y="2784"/>
                  </a:cubicBezTo>
                  <a:cubicBezTo>
                    <a:pt x="6481" y="2799"/>
                    <a:pt x="6680" y="2812"/>
                    <a:pt x="6880" y="2829"/>
                  </a:cubicBezTo>
                  <a:cubicBezTo>
                    <a:pt x="6893" y="2829"/>
                    <a:pt x="6908" y="2823"/>
                    <a:pt x="6918" y="2812"/>
                  </a:cubicBezTo>
                  <a:cubicBezTo>
                    <a:pt x="6920" y="2833"/>
                    <a:pt x="6923" y="2855"/>
                    <a:pt x="6923" y="2876"/>
                  </a:cubicBezTo>
                  <a:cubicBezTo>
                    <a:pt x="6935" y="3093"/>
                    <a:pt x="6901" y="3311"/>
                    <a:pt x="6814" y="3505"/>
                  </a:cubicBezTo>
                  <a:cubicBezTo>
                    <a:pt x="6528" y="3509"/>
                    <a:pt x="6486" y="3509"/>
                    <a:pt x="6200" y="3511"/>
                  </a:cubicBezTo>
                  <a:cubicBezTo>
                    <a:pt x="6182" y="3471"/>
                    <a:pt x="6158" y="3457"/>
                    <a:pt x="6138" y="3457"/>
                  </a:cubicBezTo>
                  <a:cubicBezTo>
                    <a:pt x="6108" y="3457"/>
                    <a:pt x="6083" y="3486"/>
                    <a:pt x="6083" y="3515"/>
                  </a:cubicBezTo>
                  <a:cubicBezTo>
                    <a:pt x="6083" y="3547"/>
                    <a:pt x="6111" y="3573"/>
                    <a:pt x="6143" y="3575"/>
                  </a:cubicBezTo>
                  <a:cubicBezTo>
                    <a:pt x="6347" y="3590"/>
                    <a:pt x="6552" y="3605"/>
                    <a:pt x="6754" y="3620"/>
                  </a:cubicBezTo>
                  <a:cubicBezTo>
                    <a:pt x="6697" y="3718"/>
                    <a:pt x="6624" y="3807"/>
                    <a:pt x="6533" y="3882"/>
                  </a:cubicBezTo>
                  <a:cubicBezTo>
                    <a:pt x="6351" y="4033"/>
                    <a:pt x="6121" y="4116"/>
                    <a:pt x="5897" y="4174"/>
                  </a:cubicBezTo>
                  <a:cubicBezTo>
                    <a:pt x="5655" y="4238"/>
                    <a:pt x="5403" y="4268"/>
                    <a:pt x="5154" y="4287"/>
                  </a:cubicBezTo>
                  <a:cubicBezTo>
                    <a:pt x="4761" y="4314"/>
                    <a:pt x="4369" y="4327"/>
                    <a:pt x="3976" y="4327"/>
                  </a:cubicBezTo>
                  <a:cubicBezTo>
                    <a:pt x="3849" y="4327"/>
                    <a:pt x="3723" y="4326"/>
                    <a:pt x="3596" y="4323"/>
                  </a:cubicBezTo>
                  <a:cubicBezTo>
                    <a:pt x="3072" y="4312"/>
                    <a:pt x="2545" y="4278"/>
                    <a:pt x="2027" y="4223"/>
                  </a:cubicBezTo>
                  <a:cubicBezTo>
                    <a:pt x="1505" y="4165"/>
                    <a:pt x="987" y="4084"/>
                    <a:pt x="474" y="3980"/>
                  </a:cubicBezTo>
                  <a:cubicBezTo>
                    <a:pt x="348" y="3956"/>
                    <a:pt x="222" y="3929"/>
                    <a:pt x="101" y="3899"/>
                  </a:cubicBezTo>
                  <a:cubicBezTo>
                    <a:pt x="96" y="3898"/>
                    <a:pt x="92" y="3898"/>
                    <a:pt x="88" y="3898"/>
                  </a:cubicBezTo>
                  <a:cubicBezTo>
                    <a:pt x="25" y="3898"/>
                    <a:pt x="1" y="3996"/>
                    <a:pt x="69" y="4012"/>
                  </a:cubicBezTo>
                  <a:cubicBezTo>
                    <a:pt x="593" y="4129"/>
                    <a:pt x="1122" y="4223"/>
                    <a:pt x="1654" y="4291"/>
                  </a:cubicBezTo>
                  <a:cubicBezTo>
                    <a:pt x="2183" y="4361"/>
                    <a:pt x="2713" y="4406"/>
                    <a:pt x="3246" y="4427"/>
                  </a:cubicBezTo>
                  <a:cubicBezTo>
                    <a:pt x="3484" y="4437"/>
                    <a:pt x="3721" y="4442"/>
                    <a:pt x="3959" y="4442"/>
                  </a:cubicBezTo>
                  <a:cubicBezTo>
                    <a:pt x="4255" y="4442"/>
                    <a:pt x="4551" y="4434"/>
                    <a:pt x="4847" y="4419"/>
                  </a:cubicBezTo>
                  <a:cubicBezTo>
                    <a:pt x="5354" y="4393"/>
                    <a:pt x="5885" y="4357"/>
                    <a:pt x="6347" y="4133"/>
                  </a:cubicBezTo>
                  <a:cubicBezTo>
                    <a:pt x="6541" y="4042"/>
                    <a:pt x="6709" y="3903"/>
                    <a:pt x="6829" y="3722"/>
                  </a:cubicBezTo>
                  <a:cubicBezTo>
                    <a:pt x="6854" y="3686"/>
                    <a:pt x="6876" y="3650"/>
                    <a:pt x="6893" y="3611"/>
                  </a:cubicBezTo>
                  <a:cubicBezTo>
                    <a:pt x="6908" y="3601"/>
                    <a:pt x="6914" y="3586"/>
                    <a:pt x="6914" y="3569"/>
                  </a:cubicBezTo>
                  <a:cubicBezTo>
                    <a:pt x="6972" y="3447"/>
                    <a:pt x="7010" y="3313"/>
                    <a:pt x="7027" y="3181"/>
                  </a:cubicBezTo>
                  <a:cubicBezTo>
                    <a:pt x="7085" y="2772"/>
                    <a:pt x="6967" y="2364"/>
                    <a:pt x="6726" y="2036"/>
                  </a:cubicBezTo>
                  <a:cubicBezTo>
                    <a:pt x="6469" y="1689"/>
                    <a:pt x="6111" y="1431"/>
                    <a:pt x="5718" y="1258"/>
                  </a:cubicBezTo>
                  <a:cubicBezTo>
                    <a:pt x="5250" y="1050"/>
                    <a:pt x="4749" y="945"/>
                    <a:pt x="4248" y="843"/>
                  </a:cubicBezTo>
                  <a:cubicBezTo>
                    <a:pt x="3717" y="732"/>
                    <a:pt x="3189" y="615"/>
                    <a:pt x="2660" y="491"/>
                  </a:cubicBezTo>
                  <a:cubicBezTo>
                    <a:pt x="2130" y="365"/>
                    <a:pt x="1603" y="233"/>
                    <a:pt x="1075" y="101"/>
                  </a:cubicBezTo>
                  <a:cubicBezTo>
                    <a:pt x="945" y="69"/>
                    <a:pt x="815" y="35"/>
                    <a:pt x="685" y="3"/>
                  </a:cubicBezTo>
                  <a:cubicBezTo>
                    <a:pt x="679" y="2"/>
                    <a:pt x="674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4521425" y="3155125"/>
              <a:ext cx="109825" cy="8675"/>
            </a:xfrm>
            <a:custGeom>
              <a:avLst/>
              <a:gdLst/>
              <a:ahLst/>
              <a:cxnLst/>
              <a:rect l="l" t="t" r="r" b="b"/>
              <a:pathLst>
                <a:path w="4393" h="347" extrusionOk="0">
                  <a:moveTo>
                    <a:pt x="68" y="0"/>
                  </a:moveTo>
                  <a:cubicBezTo>
                    <a:pt x="42" y="0"/>
                    <a:pt x="18" y="15"/>
                    <a:pt x="9" y="40"/>
                  </a:cubicBezTo>
                  <a:cubicBezTo>
                    <a:pt x="1" y="70"/>
                    <a:pt x="20" y="104"/>
                    <a:pt x="50" y="112"/>
                  </a:cubicBezTo>
                  <a:cubicBezTo>
                    <a:pt x="600" y="227"/>
                    <a:pt x="1160" y="300"/>
                    <a:pt x="1725" y="332"/>
                  </a:cubicBezTo>
                  <a:cubicBezTo>
                    <a:pt x="1923" y="342"/>
                    <a:pt x="2121" y="347"/>
                    <a:pt x="2319" y="347"/>
                  </a:cubicBezTo>
                  <a:cubicBezTo>
                    <a:pt x="2681" y="347"/>
                    <a:pt x="3043" y="330"/>
                    <a:pt x="3402" y="296"/>
                  </a:cubicBezTo>
                  <a:cubicBezTo>
                    <a:pt x="3720" y="268"/>
                    <a:pt x="4035" y="221"/>
                    <a:pt x="4346" y="166"/>
                  </a:cubicBezTo>
                  <a:cubicBezTo>
                    <a:pt x="4378" y="161"/>
                    <a:pt x="4393" y="123"/>
                    <a:pt x="4387" y="93"/>
                  </a:cubicBezTo>
                  <a:cubicBezTo>
                    <a:pt x="4378" y="65"/>
                    <a:pt x="4355" y="51"/>
                    <a:pt x="4330" y="51"/>
                  </a:cubicBezTo>
                  <a:cubicBezTo>
                    <a:pt x="4325" y="51"/>
                    <a:pt x="4319" y="52"/>
                    <a:pt x="4314" y="53"/>
                  </a:cubicBezTo>
                  <a:cubicBezTo>
                    <a:pt x="3771" y="151"/>
                    <a:pt x="3219" y="208"/>
                    <a:pt x="2665" y="225"/>
                  </a:cubicBezTo>
                  <a:cubicBezTo>
                    <a:pt x="2558" y="228"/>
                    <a:pt x="2451" y="230"/>
                    <a:pt x="2344" y="230"/>
                  </a:cubicBezTo>
                  <a:cubicBezTo>
                    <a:pt x="1895" y="230"/>
                    <a:pt x="1446" y="204"/>
                    <a:pt x="1000" y="151"/>
                  </a:cubicBezTo>
                  <a:cubicBezTo>
                    <a:pt x="691" y="112"/>
                    <a:pt x="384" y="63"/>
                    <a:pt x="82" y="1"/>
                  </a:cubicBezTo>
                  <a:cubicBezTo>
                    <a:pt x="77" y="0"/>
                    <a:pt x="72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4605350" y="3037650"/>
              <a:ext cx="122950" cy="178950"/>
            </a:xfrm>
            <a:custGeom>
              <a:avLst/>
              <a:gdLst/>
              <a:ahLst/>
              <a:cxnLst/>
              <a:rect l="l" t="t" r="r" b="b"/>
              <a:pathLst>
                <a:path w="4918" h="7158" extrusionOk="0">
                  <a:moveTo>
                    <a:pt x="2396" y="0"/>
                  </a:moveTo>
                  <a:cubicBezTo>
                    <a:pt x="2267" y="0"/>
                    <a:pt x="2138" y="9"/>
                    <a:pt x="2010" y="27"/>
                  </a:cubicBezTo>
                  <a:cubicBezTo>
                    <a:pt x="1481" y="99"/>
                    <a:pt x="972" y="329"/>
                    <a:pt x="595" y="705"/>
                  </a:cubicBezTo>
                  <a:cubicBezTo>
                    <a:pt x="412" y="888"/>
                    <a:pt x="262" y="1103"/>
                    <a:pt x="160" y="1340"/>
                  </a:cubicBezTo>
                  <a:cubicBezTo>
                    <a:pt x="54" y="1595"/>
                    <a:pt x="0" y="1883"/>
                    <a:pt x="58" y="2156"/>
                  </a:cubicBezTo>
                  <a:cubicBezTo>
                    <a:pt x="64" y="2186"/>
                    <a:pt x="75" y="2218"/>
                    <a:pt x="83" y="2245"/>
                  </a:cubicBezTo>
                  <a:cubicBezTo>
                    <a:pt x="83" y="2260"/>
                    <a:pt x="88" y="2273"/>
                    <a:pt x="96" y="2284"/>
                  </a:cubicBezTo>
                  <a:cubicBezTo>
                    <a:pt x="173" y="2484"/>
                    <a:pt x="320" y="2655"/>
                    <a:pt x="512" y="2753"/>
                  </a:cubicBezTo>
                  <a:cubicBezTo>
                    <a:pt x="636" y="2819"/>
                    <a:pt x="773" y="2851"/>
                    <a:pt x="911" y="2851"/>
                  </a:cubicBezTo>
                  <a:cubicBezTo>
                    <a:pt x="1035" y="2851"/>
                    <a:pt x="1160" y="2824"/>
                    <a:pt x="1277" y="2774"/>
                  </a:cubicBezTo>
                  <a:cubicBezTo>
                    <a:pt x="1334" y="2746"/>
                    <a:pt x="1394" y="2714"/>
                    <a:pt x="1443" y="2676"/>
                  </a:cubicBezTo>
                  <a:cubicBezTo>
                    <a:pt x="1611" y="3111"/>
                    <a:pt x="1778" y="3541"/>
                    <a:pt x="1946" y="3976"/>
                  </a:cubicBezTo>
                  <a:lnTo>
                    <a:pt x="2720" y="5988"/>
                  </a:lnTo>
                  <a:cubicBezTo>
                    <a:pt x="2865" y="6363"/>
                    <a:pt x="3012" y="6740"/>
                    <a:pt x="3154" y="7115"/>
                  </a:cubicBezTo>
                  <a:cubicBezTo>
                    <a:pt x="3163" y="7140"/>
                    <a:pt x="3186" y="7158"/>
                    <a:pt x="3212" y="7158"/>
                  </a:cubicBezTo>
                  <a:cubicBezTo>
                    <a:pt x="3217" y="7158"/>
                    <a:pt x="3222" y="7157"/>
                    <a:pt x="3227" y="7156"/>
                  </a:cubicBezTo>
                  <a:cubicBezTo>
                    <a:pt x="3252" y="7147"/>
                    <a:pt x="3278" y="7113"/>
                    <a:pt x="3267" y="7083"/>
                  </a:cubicBezTo>
                  <a:cubicBezTo>
                    <a:pt x="3007" y="6410"/>
                    <a:pt x="2747" y="5736"/>
                    <a:pt x="2489" y="5063"/>
                  </a:cubicBezTo>
                  <a:lnTo>
                    <a:pt x="1716" y="3051"/>
                  </a:lnTo>
                  <a:cubicBezTo>
                    <a:pt x="1573" y="2676"/>
                    <a:pt x="1426" y="2297"/>
                    <a:pt x="1281" y="1921"/>
                  </a:cubicBezTo>
                  <a:cubicBezTo>
                    <a:pt x="1272" y="1896"/>
                    <a:pt x="1250" y="1880"/>
                    <a:pt x="1224" y="1880"/>
                  </a:cubicBezTo>
                  <a:cubicBezTo>
                    <a:pt x="1220" y="1880"/>
                    <a:pt x="1215" y="1880"/>
                    <a:pt x="1211" y="1881"/>
                  </a:cubicBezTo>
                  <a:cubicBezTo>
                    <a:pt x="1183" y="1889"/>
                    <a:pt x="1160" y="1924"/>
                    <a:pt x="1170" y="1953"/>
                  </a:cubicBezTo>
                  <a:cubicBezTo>
                    <a:pt x="1249" y="2158"/>
                    <a:pt x="1328" y="2365"/>
                    <a:pt x="1407" y="2569"/>
                  </a:cubicBezTo>
                  <a:cubicBezTo>
                    <a:pt x="1403" y="2569"/>
                    <a:pt x="1394" y="2571"/>
                    <a:pt x="1388" y="2578"/>
                  </a:cubicBezTo>
                  <a:cubicBezTo>
                    <a:pt x="1251" y="2682"/>
                    <a:pt x="1084" y="2739"/>
                    <a:pt x="915" y="2739"/>
                  </a:cubicBezTo>
                  <a:cubicBezTo>
                    <a:pt x="841" y="2739"/>
                    <a:pt x="767" y="2728"/>
                    <a:pt x="695" y="2706"/>
                  </a:cubicBezTo>
                  <a:cubicBezTo>
                    <a:pt x="475" y="2635"/>
                    <a:pt x="286" y="2463"/>
                    <a:pt x="205" y="2243"/>
                  </a:cubicBezTo>
                  <a:cubicBezTo>
                    <a:pt x="277" y="2060"/>
                    <a:pt x="416" y="1907"/>
                    <a:pt x="588" y="1815"/>
                  </a:cubicBezTo>
                  <a:cubicBezTo>
                    <a:pt x="616" y="1802"/>
                    <a:pt x="627" y="1762"/>
                    <a:pt x="610" y="1736"/>
                  </a:cubicBezTo>
                  <a:cubicBezTo>
                    <a:pt x="600" y="1717"/>
                    <a:pt x="581" y="1707"/>
                    <a:pt x="561" y="1707"/>
                  </a:cubicBezTo>
                  <a:cubicBezTo>
                    <a:pt x="551" y="1707"/>
                    <a:pt x="541" y="1710"/>
                    <a:pt x="531" y="1715"/>
                  </a:cubicBezTo>
                  <a:cubicBezTo>
                    <a:pt x="375" y="1796"/>
                    <a:pt x="247" y="1921"/>
                    <a:pt x="160" y="2071"/>
                  </a:cubicBezTo>
                  <a:cubicBezTo>
                    <a:pt x="130" y="1875"/>
                    <a:pt x="162" y="1666"/>
                    <a:pt x="230" y="1476"/>
                  </a:cubicBezTo>
                  <a:cubicBezTo>
                    <a:pt x="254" y="1410"/>
                    <a:pt x="279" y="1344"/>
                    <a:pt x="311" y="1280"/>
                  </a:cubicBezTo>
                  <a:cubicBezTo>
                    <a:pt x="316" y="1276"/>
                    <a:pt x="318" y="1274"/>
                    <a:pt x="320" y="1274"/>
                  </a:cubicBezTo>
                  <a:cubicBezTo>
                    <a:pt x="429" y="1154"/>
                    <a:pt x="582" y="1075"/>
                    <a:pt x="742" y="1060"/>
                  </a:cubicBezTo>
                  <a:cubicBezTo>
                    <a:pt x="774" y="1058"/>
                    <a:pt x="799" y="1037"/>
                    <a:pt x="799" y="1003"/>
                  </a:cubicBezTo>
                  <a:cubicBezTo>
                    <a:pt x="799" y="974"/>
                    <a:pt x="775" y="943"/>
                    <a:pt x="745" y="943"/>
                  </a:cubicBezTo>
                  <a:cubicBezTo>
                    <a:pt x="744" y="943"/>
                    <a:pt x="743" y="943"/>
                    <a:pt x="742" y="943"/>
                  </a:cubicBezTo>
                  <a:cubicBezTo>
                    <a:pt x="648" y="952"/>
                    <a:pt x="556" y="975"/>
                    <a:pt x="471" y="1016"/>
                  </a:cubicBezTo>
                  <a:cubicBezTo>
                    <a:pt x="512" y="960"/>
                    <a:pt x="556" y="907"/>
                    <a:pt x="603" y="856"/>
                  </a:cubicBezTo>
                  <a:cubicBezTo>
                    <a:pt x="944" y="483"/>
                    <a:pt x="1409" y="248"/>
                    <a:pt x="1903" y="155"/>
                  </a:cubicBezTo>
                  <a:cubicBezTo>
                    <a:pt x="2062" y="126"/>
                    <a:pt x="2223" y="112"/>
                    <a:pt x="2384" y="112"/>
                  </a:cubicBezTo>
                  <a:cubicBezTo>
                    <a:pt x="2731" y="112"/>
                    <a:pt x="3077" y="177"/>
                    <a:pt x="3402" y="297"/>
                  </a:cubicBezTo>
                  <a:cubicBezTo>
                    <a:pt x="3877" y="472"/>
                    <a:pt x="4303" y="762"/>
                    <a:pt x="4659" y="1120"/>
                  </a:cubicBezTo>
                  <a:cubicBezTo>
                    <a:pt x="4706" y="1165"/>
                    <a:pt x="4748" y="1210"/>
                    <a:pt x="4791" y="1257"/>
                  </a:cubicBezTo>
                  <a:cubicBezTo>
                    <a:pt x="4804" y="1270"/>
                    <a:pt x="4819" y="1276"/>
                    <a:pt x="4833" y="1276"/>
                  </a:cubicBezTo>
                  <a:cubicBezTo>
                    <a:pt x="4879" y="1276"/>
                    <a:pt x="4917" y="1218"/>
                    <a:pt x="4878" y="1178"/>
                  </a:cubicBezTo>
                  <a:cubicBezTo>
                    <a:pt x="4518" y="788"/>
                    <a:pt x="4081" y="462"/>
                    <a:pt x="3591" y="251"/>
                  </a:cubicBezTo>
                  <a:cubicBezTo>
                    <a:pt x="3212" y="88"/>
                    <a:pt x="2805" y="0"/>
                    <a:pt x="2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4421850" y="2873950"/>
              <a:ext cx="75950" cy="163750"/>
            </a:xfrm>
            <a:custGeom>
              <a:avLst/>
              <a:gdLst/>
              <a:ahLst/>
              <a:cxnLst/>
              <a:rect l="l" t="t" r="r" b="b"/>
              <a:pathLst>
                <a:path w="3038" h="6550" extrusionOk="0">
                  <a:moveTo>
                    <a:pt x="1716" y="0"/>
                  </a:moveTo>
                  <a:cubicBezTo>
                    <a:pt x="395" y="0"/>
                    <a:pt x="318" y="1396"/>
                    <a:pt x="318" y="1396"/>
                  </a:cubicBezTo>
                  <a:lnTo>
                    <a:pt x="0" y="6549"/>
                  </a:lnTo>
                  <a:cubicBezTo>
                    <a:pt x="0" y="6549"/>
                    <a:pt x="3037" y="2653"/>
                    <a:pt x="3003" y="2481"/>
                  </a:cubicBezTo>
                  <a:cubicBezTo>
                    <a:pt x="2969" y="2306"/>
                    <a:pt x="3037" y="0"/>
                    <a:pt x="1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4448075" y="2892275"/>
              <a:ext cx="39550" cy="67425"/>
            </a:xfrm>
            <a:custGeom>
              <a:avLst/>
              <a:gdLst/>
              <a:ahLst/>
              <a:cxnLst/>
              <a:rect l="l" t="t" r="r" b="b"/>
              <a:pathLst>
                <a:path w="1582" h="2697" extrusionOk="0">
                  <a:moveTo>
                    <a:pt x="667" y="0"/>
                  </a:moveTo>
                  <a:cubicBezTo>
                    <a:pt x="0" y="0"/>
                    <a:pt x="70" y="1552"/>
                    <a:pt x="70" y="2696"/>
                  </a:cubicBezTo>
                  <a:lnTo>
                    <a:pt x="1360" y="1607"/>
                  </a:lnTo>
                  <a:cubicBezTo>
                    <a:pt x="1360" y="1607"/>
                    <a:pt x="1581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4646700" y="2873950"/>
              <a:ext cx="75925" cy="163750"/>
            </a:xfrm>
            <a:custGeom>
              <a:avLst/>
              <a:gdLst/>
              <a:ahLst/>
              <a:cxnLst/>
              <a:rect l="l" t="t" r="r" b="b"/>
              <a:pathLst>
                <a:path w="3037" h="6550" extrusionOk="0">
                  <a:moveTo>
                    <a:pt x="1321" y="0"/>
                  </a:moveTo>
                  <a:cubicBezTo>
                    <a:pt x="0" y="0"/>
                    <a:pt x="70" y="2306"/>
                    <a:pt x="36" y="2481"/>
                  </a:cubicBezTo>
                  <a:cubicBezTo>
                    <a:pt x="0" y="2653"/>
                    <a:pt x="3037" y="6549"/>
                    <a:pt x="3037" y="6549"/>
                  </a:cubicBezTo>
                  <a:lnTo>
                    <a:pt x="2722" y="1396"/>
                  </a:lnTo>
                  <a:cubicBezTo>
                    <a:pt x="2722" y="1396"/>
                    <a:pt x="2643" y="0"/>
                    <a:pt x="13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4656925" y="2892275"/>
              <a:ext cx="39550" cy="67425"/>
            </a:xfrm>
            <a:custGeom>
              <a:avLst/>
              <a:gdLst/>
              <a:ahLst/>
              <a:cxnLst/>
              <a:rect l="l" t="t" r="r" b="b"/>
              <a:pathLst>
                <a:path w="1582" h="2697" extrusionOk="0">
                  <a:moveTo>
                    <a:pt x="912" y="0"/>
                  </a:moveTo>
                  <a:cubicBezTo>
                    <a:pt x="0" y="0"/>
                    <a:pt x="220" y="1607"/>
                    <a:pt x="220" y="1607"/>
                  </a:cubicBezTo>
                  <a:lnTo>
                    <a:pt x="1509" y="2696"/>
                  </a:lnTo>
                  <a:cubicBezTo>
                    <a:pt x="1509" y="1552"/>
                    <a:pt x="1582" y="0"/>
                    <a:pt x="9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4605825" y="2976400"/>
              <a:ext cx="20375" cy="43275"/>
            </a:xfrm>
            <a:custGeom>
              <a:avLst/>
              <a:gdLst/>
              <a:ahLst/>
              <a:cxnLst/>
              <a:rect l="l" t="t" r="r" b="b"/>
              <a:pathLst>
                <a:path w="815" h="1731" extrusionOk="0">
                  <a:moveTo>
                    <a:pt x="407" y="0"/>
                  </a:moveTo>
                  <a:cubicBezTo>
                    <a:pt x="407" y="0"/>
                    <a:pt x="0" y="601"/>
                    <a:pt x="0" y="1100"/>
                  </a:cubicBezTo>
                  <a:cubicBezTo>
                    <a:pt x="0" y="1716"/>
                    <a:pt x="407" y="1731"/>
                    <a:pt x="407" y="1731"/>
                  </a:cubicBezTo>
                  <a:cubicBezTo>
                    <a:pt x="407" y="1731"/>
                    <a:pt x="815" y="1731"/>
                    <a:pt x="815" y="1100"/>
                  </a:cubicBezTo>
                  <a:cubicBezTo>
                    <a:pt x="815" y="601"/>
                    <a:pt x="407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50"/>
          <p:cNvSpPr txBox="1">
            <a:spLocks noGrp="1"/>
          </p:cNvSpPr>
          <p:nvPr>
            <p:ph type="subTitle" idx="2"/>
          </p:nvPr>
        </p:nvSpPr>
        <p:spPr>
          <a:xfrm>
            <a:off x="3437486" y="1568050"/>
            <a:ext cx="2506114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+mj-lt"/>
              </a:rPr>
              <a:t>Mua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đồ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có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bao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bì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hộp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giấy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thay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vì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dùng</a:t>
            </a:r>
            <a:r>
              <a:rPr lang="en-US" sz="2000" dirty="0">
                <a:latin typeface="+mj-lt"/>
              </a:rPr>
              <a:t> chai, </a:t>
            </a:r>
            <a:r>
              <a:rPr lang="en-US" sz="2000" dirty="0" err="1">
                <a:latin typeface="+mj-lt"/>
              </a:rPr>
              <a:t>hộp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nhựa</a:t>
            </a:r>
            <a:endParaRPr sz="2000" dirty="0">
              <a:latin typeface="+mj-lt"/>
            </a:endParaRPr>
          </a:p>
        </p:txBody>
      </p:sp>
      <p:sp>
        <p:nvSpPr>
          <p:cNvPr id="1495" name="Google Shape;1495;p50"/>
          <p:cNvSpPr txBox="1">
            <a:spLocks noGrp="1"/>
          </p:cNvSpPr>
          <p:nvPr>
            <p:ph type="subTitle" idx="5"/>
          </p:nvPr>
        </p:nvSpPr>
        <p:spPr>
          <a:xfrm>
            <a:off x="5961759" y="1600707"/>
            <a:ext cx="2365812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+mj-lt"/>
              </a:rPr>
              <a:t>Dùng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lọ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thủy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tinh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có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thể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tái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sử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dụng</a:t>
            </a:r>
            <a:endParaRPr sz="2000" dirty="0">
              <a:latin typeface="+mj-lt"/>
            </a:endParaRPr>
          </a:p>
        </p:txBody>
      </p:sp>
      <p:sp>
        <p:nvSpPr>
          <p:cNvPr id="1497" name="Google Shape;1497;p50"/>
          <p:cNvSpPr txBox="1">
            <a:spLocks noGrp="1"/>
          </p:cNvSpPr>
          <p:nvPr>
            <p:ph type="subTitle" idx="1"/>
          </p:nvPr>
        </p:nvSpPr>
        <p:spPr>
          <a:xfrm>
            <a:off x="978526" y="1535393"/>
            <a:ext cx="2298074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+mj-lt"/>
              </a:rPr>
              <a:t>Thay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đổi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thói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quen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sử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dụng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đồ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nhựa</a:t>
            </a:r>
            <a:endParaRPr sz="2000" dirty="0">
              <a:latin typeface="+mj-lt"/>
            </a:endParaRPr>
          </a:p>
        </p:txBody>
      </p:sp>
      <p:sp>
        <p:nvSpPr>
          <p:cNvPr id="1498" name="Google Shape;1498;p50"/>
          <p:cNvSpPr txBox="1">
            <a:spLocks noGrp="1"/>
          </p:cNvSpPr>
          <p:nvPr>
            <p:ph type="subTitle" idx="3"/>
          </p:nvPr>
        </p:nvSpPr>
        <p:spPr>
          <a:xfrm>
            <a:off x="1120041" y="3636217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+mj-lt"/>
              </a:rPr>
              <a:t>Hạn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chế</a:t>
            </a:r>
            <a:r>
              <a:rPr lang="en-US" sz="2000" dirty="0">
                <a:latin typeface="+mj-lt"/>
              </a:rPr>
              <a:t> dung </a:t>
            </a:r>
            <a:r>
              <a:rPr lang="en-US" sz="2000" dirty="0" err="1">
                <a:latin typeface="+mj-lt"/>
              </a:rPr>
              <a:t>túi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nilon</a:t>
            </a:r>
            <a:endParaRPr sz="2000" dirty="0">
              <a:latin typeface="+mj-lt"/>
            </a:endParaRPr>
          </a:p>
        </p:txBody>
      </p:sp>
      <p:sp>
        <p:nvSpPr>
          <p:cNvPr id="1499" name="Google Shape;1499;p50"/>
          <p:cNvSpPr txBox="1">
            <a:spLocks noGrp="1"/>
          </p:cNvSpPr>
          <p:nvPr>
            <p:ph type="subTitle" idx="4"/>
          </p:nvPr>
        </p:nvSpPr>
        <p:spPr>
          <a:xfrm>
            <a:off x="3491914" y="3636217"/>
            <a:ext cx="2299286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+mj-lt"/>
              </a:rPr>
              <a:t>Tái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chế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các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sản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phẩm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nhựa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cũ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đã</a:t>
            </a:r>
            <a:r>
              <a:rPr lang="en-US" sz="2000" dirty="0">
                <a:latin typeface="+mj-lt"/>
              </a:rPr>
              <a:t> qua </a:t>
            </a:r>
            <a:r>
              <a:rPr lang="en-US" sz="2000" dirty="0" err="1">
                <a:latin typeface="+mj-lt"/>
              </a:rPr>
              <a:t>sử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dụng</a:t>
            </a:r>
            <a:endParaRPr sz="2000" dirty="0">
              <a:latin typeface="+mj-lt"/>
            </a:endParaRPr>
          </a:p>
        </p:txBody>
      </p:sp>
      <p:sp>
        <p:nvSpPr>
          <p:cNvPr id="1500" name="Google Shape;1500;p50"/>
          <p:cNvSpPr txBox="1">
            <a:spLocks noGrp="1"/>
          </p:cNvSpPr>
          <p:nvPr>
            <p:ph type="subTitle" idx="6"/>
          </p:nvPr>
        </p:nvSpPr>
        <p:spPr>
          <a:xfrm>
            <a:off x="6190358" y="3777732"/>
            <a:ext cx="2246069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+mj-lt"/>
              </a:rPr>
              <a:t>Phân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loại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rác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thải</a:t>
            </a:r>
            <a:endParaRPr lang="en-US" sz="2000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07" name="Google Shape;1507;p50"/>
          <p:cNvGrpSpPr/>
          <p:nvPr/>
        </p:nvGrpSpPr>
        <p:grpSpPr>
          <a:xfrm>
            <a:off x="1824509" y="752540"/>
            <a:ext cx="635661" cy="651717"/>
            <a:chOff x="1228675" y="1878850"/>
            <a:chExt cx="308850" cy="308825"/>
          </a:xfrm>
        </p:grpSpPr>
        <p:sp>
          <p:nvSpPr>
            <p:cNvPr id="1508" name="Google Shape;1508;p50"/>
            <p:cNvSpPr/>
            <p:nvPr/>
          </p:nvSpPr>
          <p:spPr>
            <a:xfrm>
              <a:off x="1231338" y="2167150"/>
              <a:ext cx="299750" cy="15750"/>
            </a:xfrm>
            <a:custGeom>
              <a:avLst/>
              <a:gdLst/>
              <a:ahLst/>
              <a:cxnLst/>
              <a:rect l="l" t="t" r="r" b="b"/>
              <a:pathLst>
                <a:path w="11990" h="630" extrusionOk="0">
                  <a:moveTo>
                    <a:pt x="128" y="1"/>
                  </a:moveTo>
                  <a:cubicBezTo>
                    <a:pt x="59" y="1"/>
                    <a:pt x="1" y="58"/>
                    <a:pt x="1" y="128"/>
                  </a:cubicBezTo>
                  <a:lnTo>
                    <a:pt x="1" y="502"/>
                  </a:lnTo>
                  <a:cubicBezTo>
                    <a:pt x="1" y="572"/>
                    <a:pt x="59" y="629"/>
                    <a:pt x="128" y="629"/>
                  </a:cubicBezTo>
                  <a:lnTo>
                    <a:pt x="11862" y="629"/>
                  </a:lnTo>
                  <a:cubicBezTo>
                    <a:pt x="11930" y="629"/>
                    <a:pt x="11987" y="573"/>
                    <a:pt x="11989" y="502"/>
                  </a:cubicBezTo>
                  <a:lnTo>
                    <a:pt x="11989" y="128"/>
                  </a:lnTo>
                  <a:cubicBezTo>
                    <a:pt x="11989" y="58"/>
                    <a:pt x="11932" y="1"/>
                    <a:pt x="11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0"/>
            <p:cNvSpPr/>
            <p:nvPr/>
          </p:nvSpPr>
          <p:spPr>
            <a:xfrm>
              <a:off x="1381638" y="2005625"/>
              <a:ext cx="34375" cy="177275"/>
            </a:xfrm>
            <a:custGeom>
              <a:avLst/>
              <a:gdLst/>
              <a:ahLst/>
              <a:cxnLst/>
              <a:rect l="l" t="t" r="r" b="b"/>
              <a:pathLst>
                <a:path w="1375" h="7091" extrusionOk="0">
                  <a:moveTo>
                    <a:pt x="269" y="0"/>
                  </a:moveTo>
                  <a:lnTo>
                    <a:pt x="4" y="7015"/>
                  </a:lnTo>
                  <a:cubicBezTo>
                    <a:pt x="1" y="7058"/>
                    <a:pt x="35" y="7090"/>
                    <a:pt x="76" y="7090"/>
                  </a:cubicBezTo>
                  <a:lnTo>
                    <a:pt x="1299" y="7090"/>
                  </a:lnTo>
                  <a:cubicBezTo>
                    <a:pt x="1339" y="7090"/>
                    <a:pt x="1374" y="7058"/>
                    <a:pt x="1370" y="7015"/>
                  </a:cubicBezTo>
                  <a:lnTo>
                    <a:pt x="11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1389263" y="1883375"/>
              <a:ext cx="48000" cy="114025"/>
            </a:xfrm>
            <a:custGeom>
              <a:avLst/>
              <a:gdLst/>
              <a:ahLst/>
              <a:cxnLst/>
              <a:rect l="l" t="t" r="r" b="b"/>
              <a:pathLst>
                <a:path w="1920" h="4561" extrusionOk="0">
                  <a:moveTo>
                    <a:pt x="1649" y="1"/>
                  </a:moveTo>
                  <a:cubicBezTo>
                    <a:pt x="1557" y="1"/>
                    <a:pt x="1469" y="54"/>
                    <a:pt x="1428" y="141"/>
                  </a:cubicBezTo>
                  <a:lnTo>
                    <a:pt x="355" y="2369"/>
                  </a:lnTo>
                  <a:cubicBezTo>
                    <a:pt x="76" y="2948"/>
                    <a:pt x="0" y="3604"/>
                    <a:pt x="137" y="4231"/>
                  </a:cubicBezTo>
                  <a:lnTo>
                    <a:pt x="178" y="4414"/>
                  </a:lnTo>
                  <a:lnTo>
                    <a:pt x="708" y="4561"/>
                  </a:lnTo>
                  <a:lnTo>
                    <a:pt x="1883" y="310"/>
                  </a:lnTo>
                  <a:cubicBezTo>
                    <a:pt x="1920" y="181"/>
                    <a:pt x="1843" y="46"/>
                    <a:pt x="1712" y="9"/>
                  </a:cubicBezTo>
                  <a:cubicBezTo>
                    <a:pt x="1691" y="4"/>
                    <a:pt x="1670" y="1"/>
                    <a:pt x="16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0"/>
            <p:cNvSpPr/>
            <p:nvPr/>
          </p:nvSpPr>
          <p:spPr>
            <a:xfrm>
              <a:off x="1395588" y="2001000"/>
              <a:ext cx="79250" cy="97875"/>
            </a:xfrm>
            <a:custGeom>
              <a:avLst/>
              <a:gdLst/>
              <a:ahLst/>
              <a:cxnLst/>
              <a:rect l="l" t="t" r="r" b="b"/>
              <a:pathLst>
                <a:path w="3170" h="3915" extrusionOk="0">
                  <a:moveTo>
                    <a:pt x="436" y="0"/>
                  </a:moveTo>
                  <a:lnTo>
                    <a:pt x="0" y="340"/>
                  </a:lnTo>
                  <a:lnTo>
                    <a:pt x="2707" y="3820"/>
                  </a:lnTo>
                  <a:cubicBezTo>
                    <a:pt x="2754" y="3882"/>
                    <a:pt x="2826" y="3914"/>
                    <a:pt x="2899" y="3914"/>
                  </a:cubicBezTo>
                  <a:cubicBezTo>
                    <a:pt x="2951" y="3914"/>
                    <a:pt x="3004" y="3897"/>
                    <a:pt x="3048" y="3863"/>
                  </a:cubicBezTo>
                  <a:cubicBezTo>
                    <a:pt x="3143" y="3791"/>
                    <a:pt x="3170" y="3664"/>
                    <a:pt x="3116" y="3556"/>
                  </a:cubicBezTo>
                  <a:lnTo>
                    <a:pt x="1970" y="1364"/>
                  </a:lnTo>
                  <a:cubicBezTo>
                    <a:pt x="1675" y="795"/>
                    <a:pt x="1194" y="342"/>
                    <a:pt x="608" y="77"/>
                  </a:cubicBezTo>
                  <a:lnTo>
                    <a:pt x="4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0"/>
            <p:cNvSpPr/>
            <p:nvPr/>
          </p:nvSpPr>
          <p:spPr>
            <a:xfrm>
              <a:off x="1283488" y="1994525"/>
              <a:ext cx="114900" cy="42775"/>
            </a:xfrm>
            <a:custGeom>
              <a:avLst/>
              <a:gdLst/>
              <a:ahLst/>
              <a:cxnLst/>
              <a:rect l="l" t="t" r="r" b="b"/>
              <a:pathLst>
                <a:path w="4596" h="1711" extrusionOk="0">
                  <a:moveTo>
                    <a:pt x="4436" y="1"/>
                  </a:moveTo>
                  <a:lnTo>
                    <a:pt x="207" y="1232"/>
                  </a:lnTo>
                  <a:cubicBezTo>
                    <a:pt x="76" y="1270"/>
                    <a:pt x="0" y="1405"/>
                    <a:pt x="39" y="1534"/>
                  </a:cubicBezTo>
                  <a:cubicBezTo>
                    <a:pt x="71" y="1638"/>
                    <a:pt x="164" y="1710"/>
                    <a:pt x="269" y="1710"/>
                  </a:cubicBezTo>
                  <a:cubicBezTo>
                    <a:pt x="279" y="1710"/>
                    <a:pt x="289" y="1709"/>
                    <a:pt x="300" y="1708"/>
                  </a:cubicBezTo>
                  <a:lnTo>
                    <a:pt x="2759" y="1453"/>
                  </a:lnTo>
                  <a:cubicBezTo>
                    <a:pt x="3400" y="1386"/>
                    <a:pt x="3998" y="1108"/>
                    <a:pt x="4461" y="662"/>
                  </a:cubicBezTo>
                  <a:lnTo>
                    <a:pt x="4596" y="531"/>
                  </a:lnTo>
                  <a:lnTo>
                    <a:pt x="44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0"/>
            <p:cNvSpPr/>
            <p:nvPr/>
          </p:nvSpPr>
          <p:spPr>
            <a:xfrm>
              <a:off x="1385438" y="1990925"/>
              <a:ext cx="26325" cy="23650"/>
            </a:xfrm>
            <a:custGeom>
              <a:avLst/>
              <a:gdLst/>
              <a:ahLst/>
              <a:cxnLst/>
              <a:rect l="l" t="t" r="r" b="b"/>
              <a:pathLst>
                <a:path w="1053" h="946" extrusionOk="0">
                  <a:moveTo>
                    <a:pt x="527" y="0"/>
                  </a:moveTo>
                  <a:cubicBezTo>
                    <a:pt x="320" y="0"/>
                    <a:pt x="130" y="137"/>
                    <a:pt x="70" y="347"/>
                  </a:cubicBezTo>
                  <a:cubicBezTo>
                    <a:pt x="1" y="598"/>
                    <a:pt x="148" y="859"/>
                    <a:pt x="402" y="928"/>
                  </a:cubicBezTo>
                  <a:cubicBezTo>
                    <a:pt x="445" y="940"/>
                    <a:pt x="488" y="946"/>
                    <a:pt x="531" y="946"/>
                  </a:cubicBezTo>
                  <a:cubicBezTo>
                    <a:pt x="737" y="946"/>
                    <a:pt x="925" y="808"/>
                    <a:pt x="983" y="598"/>
                  </a:cubicBezTo>
                  <a:cubicBezTo>
                    <a:pt x="1052" y="347"/>
                    <a:pt x="906" y="87"/>
                    <a:pt x="653" y="17"/>
                  </a:cubicBezTo>
                  <a:cubicBezTo>
                    <a:pt x="611" y="6"/>
                    <a:pt x="569" y="0"/>
                    <a:pt x="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0"/>
            <p:cNvSpPr/>
            <p:nvPr/>
          </p:nvSpPr>
          <p:spPr>
            <a:xfrm>
              <a:off x="1311113" y="2089450"/>
              <a:ext cx="18075" cy="93450"/>
            </a:xfrm>
            <a:custGeom>
              <a:avLst/>
              <a:gdLst/>
              <a:ahLst/>
              <a:cxnLst/>
              <a:rect l="l" t="t" r="r" b="b"/>
              <a:pathLst>
                <a:path w="723" h="3738" extrusionOk="0">
                  <a:moveTo>
                    <a:pt x="140" y="0"/>
                  </a:moveTo>
                  <a:lnTo>
                    <a:pt x="1" y="3697"/>
                  </a:lnTo>
                  <a:cubicBezTo>
                    <a:pt x="1" y="3720"/>
                    <a:pt x="18" y="3737"/>
                    <a:pt x="40" y="3737"/>
                  </a:cubicBezTo>
                  <a:lnTo>
                    <a:pt x="684" y="3737"/>
                  </a:lnTo>
                  <a:cubicBezTo>
                    <a:pt x="705" y="3737"/>
                    <a:pt x="722" y="3720"/>
                    <a:pt x="722" y="3697"/>
                  </a:cubicBezTo>
                  <a:lnTo>
                    <a:pt x="5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0"/>
            <p:cNvSpPr/>
            <p:nvPr/>
          </p:nvSpPr>
          <p:spPr>
            <a:xfrm>
              <a:off x="1254638" y="2077225"/>
              <a:ext cx="61675" cy="17175"/>
            </a:xfrm>
            <a:custGeom>
              <a:avLst/>
              <a:gdLst/>
              <a:ahLst/>
              <a:cxnLst/>
              <a:rect l="l" t="t" r="r" b="b"/>
              <a:pathLst>
                <a:path w="2467" h="687" extrusionOk="0">
                  <a:moveTo>
                    <a:pt x="136" y="1"/>
                  </a:moveTo>
                  <a:cubicBezTo>
                    <a:pt x="71" y="1"/>
                    <a:pt x="14" y="50"/>
                    <a:pt x="7" y="117"/>
                  </a:cubicBezTo>
                  <a:cubicBezTo>
                    <a:pt x="1" y="181"/>
                    <a:pt x="39" y="239"/>
                    <a:pt x="99" y="254"/>
                  </a:cubicBezTo>
                  <a:lnTo>
                    <a:pt x="1353" y="625"/>
                  </a:lnTo>
                  <a:cubicBezTo>
                    <a:pt x="1493" y="666"/>
                    <a:pt x="1637" y="686"/>
                    <a:pt x="1781" y="686"/>
                  </a:cubicBezTo>
                  <a:cubicBezTo>
                    <a:pt x="1972" y="686"/>
                    <a:pt x="2164" y="650"/>
                    <a:pt x="2345" y="578"/>
                  </a:cubicBezTo>
                  <a:lnTo>
                    <a:pt x="2436" y="542"/>
                  </a:lnTo>
                  <a:lnTo>
                    <a:pt x="2466" y="250"/>
                  </a:lnTo>
                  <a:lnTo>
                    <a:pt x="149" y="1"/>
                  </a:lnTo>
                  <a:cubicBezTo>
                    <a:pt x="145" y="1"/>
                    <a:pt x="140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0"/>
            <p:cNvSpPr/>
            <p:nvPr/>
          </p:nvSpPr>
          <p:spPr>
            <a:xfrm>
              <a:off x="1318163" y="2040200"/>
              <a:ext cx="46275" cy="48225"/>
            </a:xfrm>
            <a:custGeom>
              <a:avLst/>
              <a:gdLst/>
              <a:ahLst/>
              <a:cxnLst/>
              <a:rect l="l" t="t" r="r" b="b"/>
              <a:pathLst>
                <a:path w="1851" h="1929" extrusionOk="0">
                  <a:moveTo>
                    <a:pt x="1706" y="1"/>
                  </a:moveTo>
                  <a:cubicBezTo>
                    <a:pt x="1679" y="1"/>
                    <a:pt x="1652" y="9"/>
                    <a:pt x="1629" y="26"/>
                  </a:cubicBezTo>
                  <a:lnTo>
                    <a:pt x="581" y="813"/>
                  </a:lnTo>
                  <a:cubicBezTo>
                    <a:pt x="309" y="1017"/>
                    <a:pt x="114" y="1307"/>
                    <a:pt x="28" y="1635"/>
                  </a:cubicBezTo>
                  <a:lnTo>
                    <a:pt x="1" y="1731"/>
                  </a:lnTo>
                  <a:lnTo>
                    <a:pt x="219" y="1928"/>
                  </a:lnTo>
                  <a:lnTo>
                    <a:pt x="1803" y="219"/>
                  </a:lnTo>
                  <a:cubicBezTo>
                    <a:pt x="1851" y="167"/>
                    <a:pt x="1849" y="84"/>
                    <a:pt x="1795" y="35"/>
                  </a:cubicBezTo>
                  <a:cubicBezTo>
                    <a:pt x="1770" y="12"/>
                    <a:pt x="1738" y="1"/>
                    <a:pt x="17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0"/>
            <p:cNvSpPr/>
            <p:nvPr/>
          </p:nvSpPr>
          <p:spPr>
            <a:xfrm>
              <a:off x="1315888" y="2087125"/>
              <a:ext cx="31525" cy="57650"/>
            </a:xfrm>
            <a:custGeom>
              <a:avLst/>
              <a:gdLst/>
              <a:ahLst/>
              <a:cxnLst/>
              <a:rect l="l" t="t" r="r" b="b"/>
              <a:pathLst>
                <a:path w="1261" h="2306" extrusionOk="0">
                  <a:moveTo>
                    <a:pt x="263" y="1"/>
                  </a:moveTo>
                  <a:lnTo>
                    <a:pt x="1" y="128"/>
                  </a:lnTo>
                  <a:lnTo>
                    <a:pt x="1006" y="2231"/>
                  </a:lnTo>
                  <a:cubicBezTo>
                    <a:pt x="1028" y="2278"/>
                    <a:pt x="1075" y="2306"/>
                    <a:pt x="1123" y="2306"/>
                  </a:cubicBezTo>
                  <a:cubicBezTo>
                    <a:pt x="1141" y="2306"/>
                    <a:pt x="1160" y="2301"/>
                    <a:pt x="1178" y="2293"/>
                  </a:cubicBezTo>
                  <a:cubicBezTo>
                    <a:pt x="1232" y="2266"/>
                    <a:pt x="1261" y="2202"/>
                    <a:pt x="1247" y="2142"/>
                  </a:cubicBezTo>
                  <a:lnTo>
                    <a:pt x="902" y="881"/>
                  </a:lnTo>
                  <a:cubicBezTo>
                    <a:pt x="813" y="553"/>
                    <a:pt x="614" y="267"/>
                    <a:pt x="342" y="61"/>
                  </a:cubicBezTo>
                  <a:lnTo>
                    <a:pt x="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0"/>
            <p:cNvSpPr/>
            <p:nvPr/>
          </p:nvSpPr>
          <p:spPr>
            <a:xfrm>
              <a:off x="1313238" y="2081125"/>
              <a:ext cx="13150" cy="12525"/>
            </a:xfrm>
            <a:custGeom>
              <a:avLst/>
              <a:gdLst/>
              <a:ahLst/>
              <a:cxnLst/>
              <a:rect l="l" t="t" r="r" b="b"/>
              <a:pathLst>
                <a:path w="526" h="501" extrusionOk="0">
                  <a:moveTo>
                    <a:pt x="265" y="0"/>
                  </a:moveTo>
                  <a:cubicBezTo>
                    <a:pt x="137" y="0"/>
                    <a:pt x="29" y="95"/>
                    <a:pt x="14" y="223"/>
                  </a:cubicBezTo>
                  <a:cubicBezTo>
                    <a:pt x="1" y="362"/>
                    <a:pt x="99" y="484"/>
                    <a:pt x="236" y="499"/>
                  </a:cubicBezTo>
                  <a:cubicBezTo>
                    <a:pt x="245" y="500"/>
                    <a:pt x="253" y="501"/>
                    <a:pt x="261" y="501"/>
                  </a:cubicBezTo>
                  <a:cubicBezTo>
                    <a:pt x="388" y="501"/>
                    <a:pt x="498" y="406"/>
                    <a:pt x="512" y="278"/>
                  </a:cubicBezTo>
                  <a:cubicBezTo>
                    <a:pt x="526" y="142"/>
                    <a:pt x="427" y="19"/>
                    <a:pt x="290" y="2"/>
                  </a:cubicBezTo>
                  <a:cubicBezTo>
                    <a:pt x="282" y="1"/>
                    <a:pt x="273" y="0"/>
                    <a:pt x="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0"/>
            <p:cNvSpPr/>
            <p:nvPr/>
          </p:nvSpPr>
          <p:spPr>
            <a:xfrm>
              <a:off x="1228675" y="1878850"/>
              <a:ext cx="308850" cy="308825"/>
            </a:xfrm>
            <a:custGeom>
              <a:avLst/>
              <a:gdLst/>
              <a:ahLst/>
              <a:cxnLst/>
              <a:rect l="l" t="t" r="r" b="b"/>
              <a:pathLst>
                <a:path w="12354" h="12353" extrusionOk="0">
                  <a:moveTo>
                    <a:pt x="8157" y="364"/>
                  </a:moveTo>
                  <a:cubicBezTo>
                    <a:pt x="8162" y="364"/>
                    <a:pt x="8167" y="365"/>
                    <a:pt x="8172" y="366"/>
                  </a:cubicBezTo>
                  <a:cubicBezTo>
                    <a:pt x="8196" y="374"/>
                    <a:pt x="8207" y="387"/>
                    <a:pt x="8211" y="395"/>
                  </a:cubicBezTo>
                  <a:cubicBezTo>
                    <a:pt x="8217" y="403"/>
                    <a:pt x="8224" y="422"/>
                    <a:pt x="8217" y="443"/>
                  </a:cubicBezTo>
                  <a:lnTo>
                    <a:pt x="7136" y="4350"/>
                  </a:lnTo>
                  <a:lnTo>
                    <a:pt x="7057" y="4321"/>
                  </a:lnTo>
                  <a:cubicBezTo>
                    <a:pt x="6998" y="4306"/>
                    <a:pt x="6938" y="4298"/>
                    <a:pt x="6879" y="4298"/>
                  </a:cubicBezTo>
                  <a:cubicBezTo>
                    <a:pt x="6855" y="4298"/>
                    <a:pt x="6832" y="4299"/>
                    <a:pt x="6808" y="4302"/>
                  </a:cubicBezTo>
                  <a:cubicBezTo>
                    <a:pt x="6702" y="3740"/>
                    <a:pt x="6778" y="3150"/>
                    <a:pt x="7028" y="2629"/>
                  </a:cubicBezTo>
                  <a:lnTo>
                    <a:pt x="8101" y="401"/>
                  </a:lnTo>
                  <a:cubicBezTo>
                    <a:pt x="8111" y="378"/>
                    <a:pt x="8133" y="364"/>
                    <a:pt x="8157" y="364"/>
                  </a:cubicBezTo>
                  <a:close/>
                  <a:moveTo>
                    <a:pt x="6884" y="4666"/>
                  </a:moveTo>
                  <a:cubicBezTo>
                    <a:pt x="6909" y="4666"/>
                    <a:pt x="6934" y="4668"/>
                    <a:pt x="6961" y="4676"/>
                  </a:cubicBezTo>
                  <a:cubicBezTo>
                    <a:pt x="7115" y="4716"/>
                    <a:pt x="7206" y="4878"/>
                    <a:pt x="7163" y="5033"/>
                  </a:cubicBezTo>
                  <a:cubicBezTo>
                    <a:pt x="7140" y="5108"/>
                    <a:pt x="7092" y="5170"/>
                    <a:pt x="7024" y="5208"/>
                  </a:cubicBezTo>
                  <a:cubicBezTo>
                    <a:pt x="6980" y="5234"/>
                    <a:pt x="6932" y="5246"/>
                    <a:pt x="6883" y="5246"/>
                  </a:cubicBezTo>
                  <a:cubicBezTo>
                    <a:pt x="6857" y="5246"/>
                    <a:pt x="6831" y="5243"/>
                    <a:pt x="6805" y="5235"/>
                  </a:cubicBezTo>
                  <a:cubicBezTo>
                    <a:pt x="6650" y="5193"/>
                    <a:pt x="6560" y="5033"/>
                    <a:pt x="6602" y="4878"/>
                  </a:cubicBezTo>
                  <a:cubicBezTo>
                    <a:pt x="6639" y="4751"/>
                    <a:pt x="6754" y="4666"/>
                    <a:pt x="6884" y="4666"/>
                  </a:cubicBezTo>
                  <a:close/>
                  <a:moveTo>
                    <a:pt x="4935" y="6979"/>
                  </a:moveTo>
                  <a:lnTo>
                    <a:pt x="3992" y="7996"/>
                  </a:lnTo>
                  <a:cubicBezTo>
                    <a:pt x="3972" y="7983"/>
                    <a:pt x="3953" y="7971"/>
                    <a:pt x="3932" y="7958"/>
                  </a:cubicBezTo>
                  <a:cubicBezTo>
                    <a:pt x="4023" y="7745"/>
                    <a:pt x="4169" y="7556"/>
                    <a:pt x="4358" y="7414"/>
                  </a:cubicBezTo>
                  <a:lnTo>
                    <a:pt x="4935" y="6979"/>
                  </a:lnTo>
                  <a:close/>
                  <a:moveTo>
                    <a:pt x="3735" y="8276"/>
                  </a:moveTo>
                  <a:cubicBezTo>
                    <a:pt x="3778" y="8280"/>
                    <a:pt x="3803" y="8313"/>
                    <a:pt x="3799" y="8349"/>
                  </a:cubicBezTo>
                  <a:cubicBezTo>
                    <a:pt x="3797" y="8372"/>
                    <a:pt x="3781" y="8388"/>
                    <a:pt x="3774" y="8396"/>
                  </a:cubicBezTo>
                  <a:cubicBezTo>
                    <a:pt x="3768" y="8401"/>
                    <a:pt x="3752" y="8409"/>
                    <a:pt x="3730" y="8409"/>
                  </a:cubicBezTo>
                  <a:cubicBezTo>
                    <a:pt x="3728" y="8409"/>
                    <a:pt x="3726" y="8409"/>
                    <a:pt x="3724" y="8409"/>
                  </a:cubicBezTo>
                  <a:cubicBezTo>
                    <a:pt x="3700" y="8407"/>
                    <a:pt x="3685" y="8392"/>
                    <a:pt x="3677" y="8386"/>
                  </a:cubicBezTo>
                  <a:cubicBezTo>
                    <a:pt x="3677" y="8382"/>
                    <a:pt x="3675" y="8382"/>
                    <a:pt x="3673" y="8380"/>
                  </a:cubicBezTo>
                  <a:cubicBezTo>
                    <a:pt x="3673" y="8378"/>
                    <a:pt x="3671" y="8378"/>
                    <a:pt x="3671" y="8378"/>
                  </a:cubicBezTo>
                  <a:cubicBezTo>
                    <a:pt x="3666" y="8369"/>
                    <a:pt x="3662" y="8353"/>
                    <a:pt x="3662" y="8338"/>
                  </a:cubicBezTo>
                  <a:cubicBezTo>
                    <a:pt x="3664" y="8313"/>
                    <a:pt x="3677" y="8299"/>
                    <a:pt x="3685" y="8291"/>
                  </a:cubicBezTo>
                  <a:cubicBezTo>
                    <a:pt x="3693" y="8286"/>
                    <a:pt x="3706" y="8276"/>
                    <a:pt x="3729" y="8276"/>
                  </a:cubicBezTo>
                  <a:close/>
                  <a:moveTo>
                    <a:pt x="1839" y="8183"/>
                  </a:moveTo>
                  <a:lnTo>
                    <a:pt x="3299" y="8340"/>
                  </a:lnTo>
                  <a:cubicBezTo>
                    <a:pt x="3299" y="8353"/>
                    <a:pt x="3299" y="8365"/>
                    <a:pt x="3301" y="8380"/>
                  </a:cubicBezTo>
                  <a:cubicBezTo>
                    <a:pt x="3174" y="8420"/>
                    <a:pt x="3042" y="8439"/>
                    <a:pt x="2908" y="8439"/>
                  </a:cubicBezTo>
                  <a:cubicBezTo>
                    <a:pt x="2781" y="8439"/>
                    <a:pt x="2653" y="8422"/>
                    <a:pt x="2529" y="8386"/>
                  </a:cubicBezTo>
                  <a:lnTo>
                    <a:pt x="1839" y="8183"/>
                  </a:lnTo>
                  <a:close/>
                  <a:moveTo>
                    <a:pt x="7480" y="5218"/>
                  </a:moveTo>
                  <a:cubicBezTo>
                    <a:pt x="7941" y="5477"/>
                    <a:pt x="8325" y="5864"/>
                    <a:pt x="8568" y="6333"/>
                  </a:cubicBezTo>
                  <a:lnTo>
                    <a:pt x="9714" y="8525"/>
                  </a:lnTo>
                  <a:cubicBezTo>
                    <a:pt x="9729" y="8552"/>
                    <a:pt x="9722" y="8585"/>
                    <a:pt x="9697" y="8602"/>
                  </a:cubicBezTo>
                  <a:cubicBezTo>
                    <a:pt x="9685" y="8611"/>
                    <a:pt x="9671" y="8615"/>
                    <a:pt x="9658" y="8615"/>
                  </a:cubicBezTo>
                  <a:cubicBezTo>
                    <a:pt x="9639" y="8615"/>
                    <a:pt x="9621" y="8607"/>
                    <a:pt x="9610" y="8590"/>
                  </a:cubicBezTo>
                  <a:lnTo>
                    <a:pt x="7217" y="5513"/>
                  </a:lnTo>
                  <a:cubicBezTo>
                    <a:pt x="7335" y="5444"/>
                    <a:pt x="7426" y="5342"/>
                    <a:pt x="7480" y="5218"/>
                  </a:cubicBezTo>
                  <a:close/>
                  <a:moveTo>
                    <a:pt x="3984" y="8695"/>
                  </a:moveTo>
                  <a:cubicBezTo>
                    <a:pt x="4134" y="8851"/>
                    <a:pt x="4242" y="9044"/>
                    <a:pt x="4300" y="9258"/>
                  </a:cubicBezTo>
                  <a:lnTo>
                    <a:pt x="4491" y="9954"/>
                  </a:lnTo>
                  <a:lnTo>
                    <a:pt x="3909" y="8737"/>
                  </a:lnTo>
                  <a:cubicBezTo>
                    <a:pt x="3936" y="8725"/>
                    <a:pt x="3961" y="8710"/>
                    <a:pt x="3984" y="8695"/>
                  </a:cubicBezTo>
                  <a:close/>
                  <a:moveTo>
                    <a:pt x="3224" y="11704"/>
                  </a:moveTo>
                  <a:lnTo>
                    <a:pt x="3214" y="11969"/>
                  </a:lnTo>
                  <a:lnTo>
                    <a:pt x="363" y="11969"/>
                  </a:lnTo>
                  <a:lnTo>
                    <a:pt x="363" y="11704"/>
                  </a:lnTo>
                  <a:close/>
                  <a:moveTo>
                    <a:pt x="3677" y="9092"/>
                  </a:moveTo>
                  <a:lnTo>
                    <a:pt x="3820" y="9389"/>
                  </a:lnTo>
                  <a:lnTo>
                    <a:pt x="3916" y="11969"/>
                  </a:lnTo>
                  <a:lnTo>
                    <a:pt x="3569" y="11969"/>
                  </a:lnTo>
                  <a:lnTo>
                    <a:pt x="3677" y="9092"/>
                  </a:lnTo>
                  <a:close/>
                  <a:moveTo>
                    <a:pt x="6041" y="11704"/>
                  </a:moveTo>
                  <a:lnTo>
                    <a:pt x="6031" y="11969"/>
                  </a:lnTo>
                  <a:lnTo>
                    <a:pt x="4281" y="11969"/>
                  </a:lnTo>
                  <a:lnTo>
                    <a:pt x="4271" y="11704"/>
                  </a:lnTo>
                  <a:close/>
                  <a:moveTo>
                    <a:pt x="8155" y="1"/>
                  </a:moveTo>
                  <a:cubicBezTo>
                    <a:pt x="7996" y="1"/>
                    <a:pt x="7845" y="93"/>
                    <a:pt x="7773" y="242"/>
                  </a:cubicBezTo>
                  <a:lnTo>
                    <a:pt x="6698" y="2473"/>
                  </a:lnTo>
                  <a:cubicBezTo>
                    <a:pt x="6405" y="3084"/>
                    <a:pt x="6322" y="3787"/>
                    <a:pt x="6467" y="4452"/>
                  </a:cubicBezTo>
                  <a:cubicBezTo>
                    <a:pt x="6436" y="4475"/>
                    <a:pt x="6409" y="4504"/>
                    <a:pt x="6384" y="4533"/>
                  </a:cubicBezTo>
                  <a:lnTo>
                    <a:pt x="5217" y="4873"/>
                  </a:lnTo>
                  <a:cubicBezTo>
                    <a:pt x="5120" y="4904"/>
                    <a:pt x="5064" y="5002"/>
                    <a:pt x="5093" y="5098"/>
                  </a:cubicBezTo>
                  <a:cubicBezTo>
                    <a:pt x="5116" y="5178"/>
                    <a:pt x="5190" y="5228"/>
                    <a:pt x="5267" y="5228"/>
                  </a:cubicBezTo>
                  <a:cubicBezTo>
                    <a:pt x="5284" y="5228"/>
                    <a:pt x="5300" y="5226"/>
                    <a:pt x="5317" y="5222"/>
                  </a:cubicBezTo>
                  <a:lnTo>
                    <a:pt x="6230" y="4956"/>
                  </a:lnTo>
                  <a:cubicBezTo>
                    <a:pt x="6230" y="5102"/>
                    <a:pt x="6280" y="5245"/>
                    <a:pt x="6370" y="5359"/>
                  </a:cubicBezTo>
                  <a:cubicBezTo>
                    <a:pt x="5979" y="5660"/>
                    <a:pt x="5516" y="5843"/>
                    <a:pt x="5018" y="5897"/>
                  </a:cubicBezTo>
                  <a:lnTo>
                    <a:pt x="2558" y="6152"/>
                  </a:lnTo>
                  <a:cubicBezTo>
                    <a:pt x="2557" y="6152"/>
                    <a:pt x="2555" y="6152"/>
                    <a:pt x="2553" y="6152"/>
                  </a:cubicBezTo>
                  <a:cubicBezTo>
                    <a:pt x="2526" y="6152"/>
                    <a:pt x="2500" y="6137"/>
                    <a:pt x="2491" y="6109"/>
                  </a:cubicBezTo>
                  <a:cubicBezTo>
                    <a:pt x="2481" y="6075"/>
                    <a:pt x="2500" y="6042"/>
                    <a:pt x="2535" y="6030"/>
                  </a:cubicBezTo>
                  <a:lnTo>
                    <a:pt x="4532" y="5450"/>
                  </a:lnTo>
                  <a:cubicBezTo>
                    <a:pt x="4628" y="5421"/>
                    <a:pt x="4682" y="5322"/>
                    <a:pt x="4653" y="5226"/>
                  </a:cubicBezTo>
                  <a:cubicBezTo>
                    <a:pt x="4630" y="5147"/>
                    <a:pt x="4559" y="5095"/>
                    <a:pt x="4481" y="5095"/>
                  </a:cubicBezTo>
                  <a:cubicBezTo>
                    <a:pt x="4464" y="5095"/>
                    <a:pt x="4447" y="5097"/>
                    <a:pt x="4430" y="5102"/>
                  </a:cubicBezTo>
                  <a:lnTo>
                    <a:pt x="2433" y="5685"/>
                  </a:lnTo>
                  <a:cubicBezTo>
                    <a:pt x="2207" y="5749"/>
                    <a:pt x="2076" y="5986"/>
                    <a:pt x="2143" y="6212"/>
                  </a:cubicBezTo>
                  <a:cubicBezTo>
                    <a:pt x="2197" y="6395"/>
                    <a:pt x="2365" y="6518"/>
                    <a:pt x="2551" y="6518"/>
                  </a:cubicBezTo>
                  <a:cubicBezTo>
                    <a:pt x="2566" y="6518"/>
                    <a:pt x="2579" y="6518"/>
                    <a:pt x="2595" y="6516"/>
                  </a:cubicBezTo>
                  <a:lnTo>
                    <a:pt x="5055" y="6260"/>
                  </a:lnTo>
                  <a:cubicBezTo>
                    <a:pt x="5483" y="6215"/>
                    <a:pt x="5894" y="6082"/>
                    <a:pt x="6260" y="5870"/>
                  </a:cubicBezTo>
                  <a:lnTo>
                    <a:pt x="6260" y="5870"/>
                  </a:lnTo>
                  <a:lnTo>
                    <a:pt x="6052" y="11342"/>
                  </a:lnTo>
                  <a:lnTo>
                    <a:pt x="4256" y="11342"/>
                  </a:lnTo>
                  <a:lnTo>
                    <a:pt x="4214" y="10221"/>
                  </a:lnTo>
                  <a:lnTo>
                    <a:pt x="4412" y="10639"/>
                  </a:lnTo>
                  <a:cubicBezTo>
                    <a:pt x="4467" y="10753"/>
                    <a:pt x="4582" y="10816"/>
                    <a:pt x="4698" y="10816"/>
                  </a:cubicBezTo>
                  <a:cubicBezTo>
                    <a:pt x="4742" y="10816"/>
                    <a:pt x="4786" y="10807"/>
                    <a:pt x="4827" y="10788"/>
                  </a:cubicBezTo>
                  <a:cubicBezTo>
                    <a:pt x="4962" y="10722"/>
                    <a:pt x="5033" y="10570"/>
                    <a:pt x="4995" y="10425"/>
                  </a:cubicBezTo>
                  <a:lnTo>
                    <a:pt x="4650" y="9163"/>
                  </a:lnTo>
                  <a:cubicBezTo>
                    <a:pt x="4565" y="8853"/>
                    <a:pt x="4397" y="8579"/>
                    <a:pt x="4160" y="8361"/>
                  </a:cubicBezTo>
                  <a:lnTo>
                    <a:pt x="4160" y="8351"/>
                  </a:lnTo>
                  <a:lnTo>
                    <a:pt x="5597" y="6798"/>
                  </a:lnTo>
                  <a:cubicBezTo>
                    <a:pt x="5653" y="6738"/>
                    <a:pt x="5684" y="6659"/>
                    <a:pt x="5680" y="6574"/>
                  </a:cubicBezTo>
                  <a:cubicBezTo>
                    <a:pt x="5676" y="6491"/>
                    <a:pt x="5641" y="6414"/>
                    <a:pt x="5579" y="6356"/>
                  </a:cubicBezTo>
                  <a:cubicBezTo>
                    <a:pt x="5520" y="6302"/>
                    <a:pt x="5444" y="6274"/>
                    <a:pt x="5368" y="6274"/>
                  </a:cubicBezTo>
                  <a:cubicBezTo>
                    <a:pt x="5303" y="6274"/>
                    <a:pt x="5238" y="6294"/>
                    <a:pt x="5182" y="6335"/>
                  </a:cubicBezTo>
                  <a:lnTo>
                    <a:pt x="4136" y="7122"/>
                  </a:lnTo>
                  <a:cubicBezTo>
                    <a:pt x="3859" y="7331"/>
                    <a:pt x="3648" y="7624"/>
                    <a:pt x="3542" y="7954"/>
                  </a:cubicBezTo>
                  <a:cubicBezTo>
                    <a:pt x="3521" y="7963"/>
                    <a:pt x="3500" y="7977"/>
                    <a:pt x="3480" y="7992"/>
                  </a:cubicBezTo>
                  <a:lnTo>
                    <a:pt x="1293" y="7759"/>
                  </a:lnTo>
                  <a:cubicBezTo>
                    <a:pt x="1281" y="7758"/>
                    <a:pt x="1269" y="7757"/>
                    <a:pt x="1258" y="7757"/>
                  </a:cubicBezTo>
                  <a:cubicBezTo>
                    <a:pt x="1101" y="7757"/>
                    <a:pt x="967" y="7876"/>
                    <a:pt x="949" y="8033"/>
                  </a:cubicBezTo>
                  <a:cubicBezTo>
                    <a:pt x="934" y="8183"/>
                    <a:pt x="1026" y="8322"/>
                    <a:pt x="1171" y="8363"/>
                  </a:cubicBezTo>
                  <a:lnTo>
                    <a:pt x="2425" y="8733"/>
                  </a:lnTo>
                  <a:cubicBezTo>
                    <a:pt x="2583" y="8778"/>
                    <a:pt x="2743" y="8801"/>
                    <a:pt x="2904" y="8801"/>
                  </a:cubicBezTo>
                  <a:cubicBezTo>
                    <a:pt x="3046" y="8801"/>
                    <a:pt x="3185" y="8783"/>
                    <a:pt x="3322" y="8747"/>
                  </a:cubicBezTo>
                  <a:lnTo>
                    <a:pt x="3322" y="8747"/>
                  </a:lnTo>
                  <a:lnTo>
                    <a:pt x="3224" y="11363"/>
                  </a:lnTo>
                  <a:lnTo>
                    <a:pt x="299" y="11363"/>
                  </a:lnTo>
                  <a:cubicBezTo>
                    <a:pt x="296" y="11363"/>
                    <a:pt x="293" y="11362"/>
                    <a:pt x="290" y="11362"/>
                  </a:cubicBezTo>
                  <a:cubicBezTo>
                    <a:pt x="123" y="11362"/>
                    <a:pt x="0" y="11660"/>
                    <a:pt x="0" y="11660"/>
                  </a:cubicBezTo>
                  <a:lnTo>
                    <a:pt x="0" y="12024"/>
                  </a:lnTo>
                  <a:cubicBezTo>
                    <a:pt x="0" y="12024"/>
                    <a:pt x="125" y="12327"/>
                    <a:pt x="294" y="12327"/>
                  </a:cubicBezTo>
                  <a:cubicBezTo>
                    <a:pt x="296" y="12327"/>
                    <a:pt x="297" y="12327"/>
                    <a:pt x="299" y="12327"/>
                  </a:cubicBezTo>
                  <a:lnTo>
                    <a:pt x="3382" y="12327"/>
                  </a:lnTo>
                  <a:cubicBezTo>
                    <a:pt x="3396" y="12335"/>
                    <a:pt x="3407" y="12335"/>
                    <a:pt x="3423" y="12352"/>
                  </a:cubicBezTo>
                  <a:lnTo>
                    <a:pt x="4069" y="12352"/>
                  </a:lnTo>
                  <a:cubicBezTo>
                    <a:pt x="4082" y="12335"/>
                    <a:pt x="4109" y="12327"/>
                    <a:pt x="4109" y="12327"/>
                  </a:cubicBezTo>
                  <a:lnTo>
                    <a:pt x="6257" y="12327"/>
                  </a:lnTo>
                  <a:cubicBezTo>
                    <a:pt x="6257" y="12327"/>
                    <a:pt x="6274" y="12335"/>
                    <a:pt x="6286" y="12352"/>
                  </a:cubicBezTo>
                  <a:lnTo>
                    <a:pt x="7507" y="12352"/>
                  </a:lnTo>
                  <a:cubicBezTo>
                    <a:pt x="7516" y="12335"/>
                    <a:pt x="7526" y="12333"/>
                    <a:pt x="7536" y="12327"/>
                  </a:cubicBezTo>
                  <a:lnTo>
                    <a:pt x="12031" y="12327"/>
                  </a:lnTo>
                  <a:cubicBezTo>
                    <a:pt x="12033" y="12327"/>
                    <a:pt x="12034" y="12327"/>
                    <a:pt x="12036" y="12327"/>
                  </a:cubicBezTo>
                  <a:cubicBezTo>
                    <a:pt x="12205" y="12327"/>
                    <a:pt x="12353" y="12024"/>
                    <a:pt x="12353" y="12024"/>
                  </a:cubicBezTo>
                  <a:lnTo>
                    <a:pt x="12353" y="11529"/>
                  </a:lnTo>
                  <a:cubicBezTo>
                    <a:pt x="12347" y="11428"/>
                    <a:pt x="12262" y="11342"/>
                    <a:pt x="12156" y="11342"/>
                  </a:cubicBezTo>
                  <a:lnTo>
                    <a:pt x="11248" y="11342"/>
                  </a:lnTo>
                  <a:cubicBezTo>
                    <a:pt x="11215" y="11342"/>
                    <a:pt x="11180" y="11357"/>
                    <a:pt x="11159" y="11382"/>
                  </a:cubicBezTo>
                  <a:cubicBezTo>
                    <a:pt x="11035" y="11534"/>
                    <a:pt x="11142" y="11704"/>
                    <a:pt x="11286" y="11704"/>
                  </a:cubicBezTo>
                  <a:lnTo>
                    <a:pt x="11961" y="11704"/>
                  </a:lnTo>
                  <a:lnTo>
                    <a:pt x="11961" y="11969"/>
                  </a:lnTo>
                  <a:lnTo>
                    <a:pt x="7742" y="11969"/>
                  </a:lnTo>
                  <a:lnTo>
                    <a:pt x="7733" y="11704"/>
                  </a:lnTo>
                  <a:lnTo>
                    <a:pt x="10459" y="11704"/>
                  </a:lnTo>
                  <a:cubicBezTo>
                    <a:pt x="10559" y="11704"/>
                    <a:pt x="10646" y="11627"/>
                    <a:pt x="10648" y="11527"/>
                  </a:cubicBezTo>
                  <a:cubicBezTo>
                    <a:pt x="10650" y="11426"/>
                    <a:pt x="10569" y="11342"/>
                    <a:pt x="10466" y="11342"/>
                  </a:cubicBezTo>
                  <a:lnTo>
                    <a:pt x="7729" y="11342"/>
                  </a:lnTo>
                  <a:lnTo>
                    <a:pt x="7688" y="10277"/>
                  </a:lnTo>
                  <a:cubicBezTo>
                    <a:pt x="7682" y="10176"/>
                    <a:pt x="7601" y="10099"/>
                    <a:pt x="7505" y="10099"/>
                  </a:cubicBezTo>
                  <a:cubicBezTo>
                    <a:pt x="7503" y="10099"/>
                    <a:pt x="7502" y="10099"/>
                    <a:pt x="7501" y="10099"/>
                  </a:cubicBezTo>
                  <a:cubicBezTo>
                    <a:pt x="7399" y="10105"/>
                    <a:pt x="7322" y="10190"/>
                    <a:pt x="7324" y="10288"/>
                  </a:cubicBezTo>
                  <a:lnTo>
                    <a:pt x="7387" y="11967"/>
                  </a:lnTo>
                  <a:lnTo>
                    <a:pt x="6392" y="11967"/>
                  </a:lnTo>
                  <a:lnTo>
                    <a:pt x="6633" y="5612"/>
                  </a:lnTo>
                  <a:cubicBezTo>
                    <a:pt x="6648" y="5600"/>
                    <a:pt x="6664" y="5585"/>
                    <a:pt x="6681" y="5573"/>
                  </a:cubicBezTo>
                  <a:cubicBezTo>
                    <a:pt x="6691" y="5575"/>
                    <a:pt x="6697" y="5579"/>
                    <a:pt x="6706" y="5581"/>
                  </a:cubicBezTo>
                  <a:cubicBezTo>
                    <a:pt x="6745" y="5590"/>
                    <a:pt x="6783" y="5598"/>
                    <a:pt x="6826" y="5602"/>
                  </a:cubicBezTo>
                  <a:lnTo>
                    <a:pt x="7165" y="6038"/>
                  </a:lnTo>
                  <a:lnTo>
                    <a:pt x="7295" y="9487"/>
                  </a:lnTo>
                  <a:cubicBezTo>
                    <a:pt x="7300" y="9586"/>
                    <a:pt x="7379" y="9663"/>
                    <a:pt x="7476" y="9663"/>
                  </a:cubicBezTo>
                  <a:lnTo>
                    <a:pt x="7484" y="9663"/>
                  </a:lnTo>
                  <a:cubicBezTo>
                    <a:pt x="7584" y="9659"/>
                    <a:pt x="7661" y="9574"/>
                    <a:pt x="7659" y="9476"/>
                  </a:cubicBezTo>
                  <a:lnTo>
                    <a:pt x="7549" y="6534"/>
                  </a:lnTo>
                  <a:lnTo>
                    <a:pt x="7549" y="6534"/>
                  </a:lnTo>
                  <a:lnTo>
                    <a:pt x="9324" y="8814"/>
                  </a:lnTo>
                  <a:cubicBezTo>
                    <a:pt x="9409" y="8924"/>
                    <a:pt x="9534" y="8979"/>
                    <a:pt x="9661" y="8979"/>
                  </a:cubicBezTo>
                  <a:cubicBezTo>
                    <a:pt x="9753" y="8979"/>
                    <a:pt x="9845" y="8950"/>
                    <a:pt x="9922" y="8889"/>
                  </a:cubicBezTo>
                  <a:cubicBezTo>
                    <a:pt x="10086" y="8762"/>
                    <a:pt x="10134" y="8536"/>
                    <a:pt x="10038" y="8357"/>
                  </a:cubicBezTo>
                  <a:lnTo>
                    <a:pt x="8892" y="6163"/>
                  </a:lnTo>
                  <a:cubicBezTo>
                    <a:pt x="8591" y="5590"/>
                    <a:pt x="8109" y="5122"/>
                    <a:pt x="7526" y="4836"/>
                  </a:cubicBezTo>
                  <a:cubicBezTo>
                    <a:pt x="7513" y="4755"/>
                    <a:pt x="7484" y="4680"/>
                    <a:pt x="7441" y="4614"/>
                  </a:cubicBezTo>
                  <a:lnTo>
                    <a:pt x="8568" y="540"/>
                  </a:lnTo>
                  <a:cubicBezTo>
                    <a:pt x="8599" y="432"/>
                    <a:pt x="8585" y="316"/>
                    <a:pt x="8527" y="217"/>
                  </a:cubicBezTo>
                  <a:cubicBezTo>
                    <a:pt x="8471" y="117"/>
                    <a:pt x="8381" y="46"/>
                    <a:pt x="8269" y="17"/>
                  </a:cubicBezTo>
                  <a:cubicBezTo>
                    <a:pt x="8231" y="6"/>
                    <a:pt x="8193" y="1"/>
                    <a:pt x="8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0" name="Google Shape;1520;p50"/>
          <p:cNvGrpSpPr/>
          <p:nvPr/>
        </p:nvGrpSpPr>
        <p:grpSpPr>
          <a:xfrm>
            <a:off x="1857376" y="3008418"/>
            <a:ext cx="511319" cy="472519"/>
            <a:chOff x="2548825" y="1890500"/>
            <a:chExt cx="308600" cy="285200"/>
          </a:xfrm>
        </p:grpSpPr>
        <p:sp>
          <p:nvSpPr>
            <p:cNvPr id="1521" name="Google Shape;1521;p50"/>
            <p:cNvSpPr/>
            <p:nvPr/>
          </p:nvSpPr>
          <p:spPr>
            <a:xfrm>
              <a:off x="2553388" y="2096300"/>
              <a:ext cx="299675" cy="75400"/>
            </a:xfrm>
            <a:custGeom>
              <a:avLst/>
              <a:gdLst/>
              <a:ahLst/>
              <a:cxnLst/>
              <a:rect l="l" t="t" r="r" b="b"/>
              <a:pathLst>
                <a:path w="11987" h="3016" extrusionOk="0">
                  <a:moveTo>
                    <a:pt x="241" y="0"/>
                  </a:moveTo>
                  <a:cubicBezTo>
                    <a:pt x="108" y="0"/>
                    <a:pt x="0" y="108"/>
                    <a:pt x="0" y="242"/>
                  </a:cubicBezTo>
                  <a:lnTo>
                    <a:pt x="0" y="2775"/>
                  </a:lnTo>
                  <a:cubicBezTo>
                    <a:pt x="0" y="2906"/>
                    <a:pt x="108" y="3016"/>
                    <a:pt x="241" y="3016"/>
                  </a:cubicBezTo>
                  <a:lnTo>
                    <a:pt x="11746" y="3016"/>
                  </a:lnTo>
                  <a:cubicBezTo>
                    <a:pt x="11877" y="3016"/>
                    <a:pt x="11987" y="2906"/>
                    <a:pt x="11987" y="2775"/>
                  </a:cubicBezTo>
                  <a:lnTo>
                    <a:pt x="11987" y="242"/>
                  </a:lnTo>
                  <a:cubicBezTo>
                    <a:pt x="11987" y="108"/>
                    <a:pt x="11877" y="0"/>
                    <a:pt x="117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0"/>
            <p:cNvSpPr/>
            <p:nvPr/>
          </p:nvSpPr>
          <p:spPr>
            <a:xfrm>
              <a:off x="2673963" y="1950650"/>
              <a:ext cx="108250" cy="209450"/>
            </a:xfrm>
            <a:custGeom>
              <a:avLst/>
              <a:gdLst/>
              <a:ahLst/>
              <a:cxnLst/>
              <a:rect l="l" t="t" r="r" b="b"/>
              <a:pathLst>
                <a:path w="4330" h="8378" extrusionOk="0">
                  <a:moveTo>
                    <a:pt x="363" y="0"/>
                  </a:moveTo>
                  <a:cubicBezTo>
                    <a:pt x="261" y="0"/>
                    <a:pt x="150" y="42"/>
                    <a:pt x="45" y="143"/>
                  </a:cubicBezTo>
                  <a:cubicBezTo>
                    <a:pt x="18" y="168"/>
                    <a:pt x="0" y="205"/>
                    <a:pt x="0" y="243"/>
                  </a:cubicBezTo>
                  <a:lnTo>
                    <a:pt x="0" y="2583"/>
                  </a:lnTo>
                  <a:cubicBezTo>
                    <a:pt x="0" y="3147"/>
                    <a:pt x="460" y="3606"/>
                    <a:pt x="1023" y="3606"/>
                  </a:cubicBezTo>
                  <a:lnTo>
                    <a:pt x="1858" y="3606"/>
                  </a:lnTo>
                  <a:cubicBezTo>
                    <a:pt x="2663" y="3606"/>
                    <a:pt x="3249" y="4557"/>
                    <a:pt x="2545" y="5394"/>
                  </a:cubicBezTo>
                  <a:cubicBezTo>
                    <a:pt x="2429" y="5529"/>
                    <a:pt x="2260" y="5606"/>
                    <a:pt x="2084" y="5606"/>
                  </a:cubicBezTo>
                  <a:lnTo>
                    <a:pt x="1023" y="5606"/>
                  </a:lnTo>
                  <a:cubicBezTo>
                    <a:pt x="460" y="5606"/>
                    <a:pt x="0" y="6066"/>
                    <a:pt x="0" y="6629"/>
                  </a:cubicBezTo>
                  <a:lnTo>
                    <a:pt x="0" y="8014"/>
                  </a:lnTo>
                  <a:cubicBezTo>
                    <a:pt x="0" y="8214"/>
                    <a:pt x="163" y="8377"/>
                    <a:pt x="362" y="8377"/>
                  </a:cubicBezTo>
                  <a:cubicBezTo>
                    <a:pt x="465" y="8377"/>
                    <a:pt x="578" y="8334"/>
                    <a:pt x="683" y="8230"/>
                  </a:cubicBezTo>
                  <a:cubicBezTo>
                    <a:pt x="710" y="8205"/>
                    <a:pt x="724" y="8169"/>
                    <a:pt x="726" y="8130"/>
                  </a:cubicBezTo>
                  <a:lnTo>
                    <a:pt x="726" y="6704"/>
                  </a:lnTo>
                  <a:cubicBezTo>
                    <a:pt x="726" y="6496"/>
                    <a:pt x="892" y="6330"/>
                    <a:pt x="1100" y="6330"/>
                  </a:cubicBezTo>
                  <a:lnTo>
                    <a:pt x="1854" y="6330"/>
                  </a:lnTo>
                  <a:cubicBezTo>
                    <a:pt x="3294" y="6330"/>
                    <a:pt x="4330" y="4551"/>
                    <a:pt x="2875" y="3071"/>
                  </a:cubicBezTo>
                  <a:cubicBezTo>
                    <a:pt x="2753" y="2950"/>
                    <a:pt x="2588" y="2882"/>
                    <a:pt x="2414" y="2882"/>
                  </a:cubicBezTo>
                  <a:lnTo>
                    <a:pt x="1098" y="2882"/>
                  </a:lnTo>
                  <a:cubicBezTo>
                    <a:pt x="890" y="2882"/>
                    <a:pt x="724" y="2715"/>
                    <a:pt x="724" y="2508"/>
                  </a:cubicBezTo>
                  <a:lnTo>
                    <a:pt x="724" y="361"/>
                  </a:lnTo>
                  <a:cubicBezTo>
                    <a:pt x="724" y="162"/>
                    <a:pt x="562" y="0"/>
                    <a:pt x="3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0"/>
            <p:cNvSpPr/>
            <p:nvPr/>
          </p:nvSpPr>
          <p:spPr>
            <a:xfrm>
              <a:off x="2658713" y="1895800"/>
              <a:ext cx="48300" cy="91750"/>
            </a:xfrm>
            <a:custGeom>
              <a:avLst/>
              <a:gdLst/>
              <a:ahLst/>
              <a:cxnLst/>
              <a:rect l="l" t="t" r="r" b="b"/>
              <a:pathLst>
                <a:path w="1932" h="3670" extrusionOk="0">
                  <a:moveTo>
                    <a:pt x="966" y="0"/>
                  </a:moveTo>
                  <a:cubicBezTo>
                    <a:pt x="859" y="0"/>
                    <a:pt x="751" y="47"/>
                    <a:pt x="678" y="139"/>
                  </a:cubicBezTo>
                  <a:cubicBezTo>
                    <a:pt x="394" y="502"/>
                    <a:pt x="1" y="1125"/>
                    <a:pt x="1" y="1835"/>
                  </a:cubicBezTo>
                  <a:cubicBezTo>
                    <a:pt x="1" y="2547"/>
                    <a:pt x="394" y="3170"/>
                    <a:pt x="678" y="3531"/>
                  </a:cubicBezTo>
                  <a:cubicBezTo>
                    <a:pt x="751" y="3624"/>
                    <a:pt x="859" y="3670"/>
                    <a:pt x="966" y="3670"/>
                  </a:cubicBezTo>
                  <a:cubicBezTo>
                    <a:pt x="1074" y="3670"/>
                    <a:pt x="1181" y="3624"/>
                    <a:pt x="1255" y="3531"/>
                  </a:cubicBezTo>
                  <a:cubicBezTo>
                    <a:pt x="1538" y="3170"/>
                    <a:pt x="1932" y="2547"/>
                    <a:pt x="1932" y="1835"/>
                  </a:cubicBezTo>
                  <a:cubicBezTo>
                    <a:pt x="1932" y="1123"/>
                    <a:pt x="1538" y="498"/>
                    <a:pt x="1255" y="139"/>
                  </a:cubicBezTo>
                  <a:cubicBezTo>
                    <a:pt x="1181" y="47"/>
                    <a:pt x="1074" y="0"/>
                    <a:pt x="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2755188" y="2049800"/>
              <a:ext cx="63925" cy="32825"/>
            </a:xfrm>
            <a:custGeom>
              <a:avLst/>
              <a:gdLst/>
              <a:ahLst/>
              <a:cxnLst/>
              <a:rect l="l" t="t" r="r" b="b"/>
              <a:pathLst>
                <a:path w="2557" h="1313" extrusionOk="0">
                  <a:moveTo>
                    <a:pt x="1277" y="1"/>
                  </a:moveTo>
                  <a:cubicBezTo>
                    <a:pt x="793" y="1"/>
                    <a:pt x="369" y="269"/>
                    <a:pt x="126" y="462"/>
                  </a:cubicBezTo>
                  <a:cubicBezTo>
                    <a:pt x="0" y="564"/>
                    <a:pt x="0" y="753"/>
                    <a:pt x="126" y="853"/>
                  </a:cubicBezTo>
                  <a:cubicBezTo>
                    <a:pt x="369" y="1046"/>
                    <a:pt x="795" y="1313"/>
                    <a:pt x="1277" y="1313"/>
                  </a:cubicBezTo>
                  <a:cubicBezTo>
                    <a:pt x="1760" y="1313"/>
                    <a:pt x="2188" y="1046"/>
                    <a:pt x="2431" y="853"/>
                  </a:cubicBezTo>
                  <a:cubicBezTo>
                    <a:pt x="2557" y="751"/>
                    <a:pt x="2557" y="560"/>
                    <a:pt x="2431" y="462"/>
                  </a:cubicBezTo>
                  <a:cubicBezTo>
                    <a:pt x="2188" y="269"/>
                    <a:pt x="1764" y="1"/>
                    <a:pt x="1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0"/>
            <p:cNvSpPr/>
            <p:nvPr/>
          </p:nvSpPr>
          <p:spPr>
            <a:xfrm>
              <a:off x="2614838" y="1968875"/>
              <a:ext cx="63925" cy="32875"/>
            </a:xfrm>
            <a:custGeom>
              <a:avLst/>
              <a:gdLst/>
              <a:ahLst/>
              <a:cxnLst/>
              <a:rect l="l" t="t" r="r" b="b"/>
              <a:pathLst>
                <a:path w="2557" h="1315" extrusionOk="0">
                  <a:moveTo>
                    <a:pt x="1277" y="0"/>
                  </a:moveTo>
                  <a:cubicBezTo>
                    <a:pt x="793" y="0"/>
                    <a:pt x="369" y="267"/>
                    <a:pt x="126" y="459"/>
                  </a:cubicBezTo>
                  <a:cubicBezTo>
                    <a:pt x="0" y="562"/>
                    <a:pt x="0" y="753"/>
                    <a:pt x="126" y="853"/>
                  </a:cubicBezTo>
                  <a:cubicBezTo>
                    <a:pt x="369" y="1046"/>
                    <a:pt x="795" y="1314"/>
                    <a:pt x="1277" y="1314"/>
                  </a:cubicBezTo>
                  <a:cubicBezTo>
                    <a:pt x="1760" y="1314"/>
                    <a:pt x="2188" y="1046"/>
                    <a:pt x="2431" y="853"/>
                  </a:cubicBezTo>
                  <a:cubicBezTo>
                    <a:pt x="2556" y="753"/>
                    <a:pt x="2556" y="562"/>
                    <a:pt x="2431" y="459"/>
                  </a:cubicBezTo>
                  <a:cubicBezTo>
                    <a:pt x="2186" y="267"/>
                    <a:pt x="1763" y="0"/>
                    <a:pt x="1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0"/>
            <p:cNvSpPr/>
            <p:nvPr/>
          </p:nvSpPr>
          <p:spPr>
            <a:xfrm>
              <a:off x="2548825" y="1890500"/>
              <a:ext cx="308600" cy="285200"/>
            </a:xfrm>
            <a:custGeom>
              <a:avLst/>
              <a:gdLst/>
              <a:ahLst/>
              <a:cxnLst/>
              <a:rect l="l" t="t" r="r" b="b"/>
              <a:pathLst>
                <a:path w="12344" h="11408" extrusionOk="0">
                  <a:moveTo>
                    <a:pt x="5363" y="396"/>
                  </a:moveTo>
                  <a:cubicBezTo>
                    <a:pt x="5419" y="396"/>
                    <a:pt x="5473" y="421"/>
                    <a:pt x="5508" y="465"/>
                  </a:cubicBezTo>
                  <a:cubicBezTo>
                    <a:pt x="5799" y="832"/>
                    <a:pt x="6147" y="1405"/>
                    <a:pt x="6147" y="2047"/>
                  </a:cubicBezTo>
                  <a:cubicBezTo>
                    <a:pt x="6147" y="2688"/>
                    <a:pt x="5799" y="3261"/>
                    <a:pt x="5508" y="3629"/>
                  </a:cubicBezTo>
                  <a:cubicBezTo>
                    <a:pt x="5472" y="3675"/>
                    <a:pt x="5417" y="3700"/>
                    <a:pt x="5361" y="3700"/>
                  </a:cubicBezTo>
                  <a:cubicBezTo>
                    <a:pt x="5353" y="3700"/>
                    <a:pt x="5346" y="3700"/>
                    <a:pt x="5338" y="3699"/>
                  </a:cubicBezTo>
                  <a:cubicBezTo>
                    <a:pt x="5317" y="3602"/>
                    <a:pt x="5265" y="3515"/>
                    <a:pt x="5184" y="3454"/>
                  </a:cubicBezTo>
                  <a:cubicBezTo>
                    <a:pt x="5126" y="3407"/>
                    <a:pt x="5062" y="3359"/>
                    <a:pt x="4989" y="3311"/>
                  </a:cubicBezTo>
                  <a:cubicBezTo>
                    <a:pt x="4798" y="3006"/>
                    <a:pt x="4580" y="2549"/>
                    <a:pt x="4580" y="2047"/>
                  </a:cubicBezTo>
                  <a:cubicBezTo>
                    <a:pt x="4580" y="1405"/>
                    <a:pt x="4927" y="834"/>
                    <a:pt x="5219" y="465"/>
                  </a:cubicBezTo>
                  <a:cubicBezTo>
                    <a:pt x="5255" y="419"/>
                    <a:pt x="5307" y="396"/>
                    <a:pt x="5363" y="396"/>
                  </a:cubicBezTo>
                  <a:close/>
                  <a:moveTo>
                    <a:pt x="3920" y="3319"/>
                  </a:moveTo>
                  <a:cubicBezTo>
                    <a:pt x="4364" y="3319"/>
                    <a:pt x="4763" y="3583"/>
                    <a:pt x="4962" y="3739"/>
                  </a:cubicBezTo>
                  <a:cubicBezTo>
                    <a:pt x="4985" y="3757"/>
                    <a:pt x="4989" y="3782"/>
                    <a:pt x="4989" y="3793"/>
                  </a:cubicBezTo>
                  <a:cubicBezTo>
                    <a:pt x="4989" y="3805"/>
                    <a:pt x="4987" y="3830"/>
                    <a:pt x="4962" y="3845"/>
                  </a:cubicBezTo>
                  <a:cubicBezTo>
                    <a:pt x="4761" y="4003"/>
                    <a:pt x="4364" y="4268"/>
                    <a:pt x="3920" y="4268"/>
                  </a:cubicBezTo>
                  <a:cubicBezTo>
                    <a:pt x="3477" y="4268"/>
                    <a:pt x="3079" y="4003"/>
                    <a:pt x="2878" y="3845"/>
                  </a:cubicBezTo>
                  <a:cubicBezTo>
                    <a:pt x="2857" y="3826"/>
                    <a:pt x="2853" y="3805"/>
                    <a:pt x="2853" y="3793"/>
                  </a:cubicBezTo>
                  <a:cubicBezTo>
                    <a:pt x="2853" y="3782"/>
                    <a:pt x="2855" y="3757"/>
                    <a:pt x="2878" y="3739"/>
                  </a:cubicBezTo>
                  <a:cubicBezTo>
                    <a:pt x="3079" y="3583"/>
                    <a:pt x="3477" y="3319"/>
                    <a:pt x="3920" y="3319"/>
                  </a:cubicBezTo>
                  <a:close/>
                  <a:moveTo>
                    <a:pt x="9534" y="6554"/>
                  </a:moveTo>
                  <a:cubicBezTo>
                    <a:pt x="9978" y="6554"/>
                    <a:pt x="10379" y="6816"/>
                    <a:pt x="10576" y="6976"/>
                  </a:cubicBezTo>
                  <a:cubicBezTo>
                    <a:pt x="10599" y="6994"/>
                    <a:pt x="10603" y="7017"/>
                    <a:pt x="10603" y="7029"/>
                  </a:cubicBezTo>
                  <a:cubicBezTo>
                    <a:pt x="10603" y="7042"/>
                    <a:pt x="10601" y="7065"/>
                    <a:pt x="10576" y="7083"/>
                  </a:cubicBezTo>
                  <a:cubicBezTo>
                    <a:pt x="10376" y="7239"/>
                    <a:pt x="9978" y="7505"/>
                    <a:pt x="9534" y="7505"/>
                  </a:cubicBezTo>
                  <a:cubicBezTo>
                    <a:pt x="9095" y="7505"/>
                    <a:pt x="8693" y="7239"/>
                    <a:pt x="8493" y="7083"/>
                  </a:cubicBezTo>
                  <a:cubicBezTo>
                    <a:pt x="8471" y="7065"/>
                    <a:pt x="8468" y="7042"/>
                    <a:pt x="8468" y="7029"/>
                  </a:cubicBezTo>
                  <a:cubicBezTo>
                    <a:pt x="8468" y="7017"/>
                    <a:pt x="8470" y="6994"/>
                    <a:pt x="8493" y="6976"/>
                  </a:cubicBezTo>
                  <a:cubicBezTo>
                    <a:pt x="8693" y="6820"/>
                    <a:pt x="9091" y="6554"/>
                    <a:pt x="9534" y="6554"/>
                  </a:cubicBezTo>
                  <a:close/>
                  <a:moveTo>
                    <a:pt x="5363" y="0"/>
                  </a:moveTo>
                  <a:cubicBezTo>
                    <a:pt x="5337" y="0"/>
                    <a:pt x="5310" y="2"/>
                    <a:pt x="5282" y="6"/>
                  </a:cubicBezTo>
                  <a:cubicBezTo>
                    <a:pt x="5142" y="25"/>
                    <a:pt x="5012" y="104"/>
                    <a:pt x="4924" y="218"/>
                  </a:cubicBezTo>
                  <a:cubicBezTo>
                    <a:pt x="4597" y="633"/>
                    <a:pt x="4212" y="1279"/>
                    <a:pt x="4212" y="2022"/>
                  </a:cubicBezTo>
                  <a:cubicBezTo>
                    <a:pt x="4212" y="2348"/>
                    <a:pt x="4287" y="2680"/>
                    <a:pt x="4432" y="3016"/>
                  </a:cubicBezTo>
                  <a:cubicBezTo>
                    <a:pt x="4270" y="2964"/>
                    <a:pt x="4096" y="2931"/>
                    <a:pt x="3916" y="2931"/>
                  </a:cubicBezTo>
                  <a:cubicBezTo>
                    <a:pt x="3390" y="2931"/>
                    <a:pt x="2934" y="3205"/>
                    <a:pt x="2645" y="3432"/>
                  </a:cubicBezTo>
                  <a:cubicBezTo>
                    <a:pt x="2541" y="3515"/>
                    <a:pt x="2481" y="3639"/>
                    <a:pt x="2481" y="3774"/>
                  </a:cubicBezTo>
                  <a:cubicBezTo>
                    <a:pt x="2481" y="3905"/>
                    <a:pt x="2541" y="4029"/>
                    <a:pt x="2645" y="4113"/>
                  </a:cubicBezTo>
                  <a:cubicBezTo>
                    <a:pt x="2934" y="4343"/>
                    <a:pt x="3390" y="4615"/>
                    <a:pt x="3916" y="4615"/>
                  </a:cubicBezTo>
                  <a:cubicBezTo>
                    <a:pt x="4256" y="4615"/>
                    <a:pt x="4565" y="4501"/>
                    <a:pt x="4819" y="4358"/>
                  </a:cubicBezTo>
                  <a:cubicBezTo>
                    <a:pt x="4868" y="5369"/>
                    <a:pt x="5705" y="6178"/>
                    <a:pt x="6727" y="6178"/>
                  </a:cubicBezTo>
                  <a:lnTo>
                    <a:pt x="6845" y="6178"/>
                  </a:lnTo>
                  <a:cubicBezTo>
                    <a:pt x="7235" y="6178"/>
                    <a:pt x="7613" y="6490"/>
                    <a:pt x="7669" y="6876"/>
                  </a:cubicBezTo>
                  <a:cubicBezTo>
                    <a:pt x="7740" y="7384"/>
                    <a:pt x="7351" y="7818"/>
                    <a:pt x="6859" y="7818"/>
                  </a:cubicBezTo>
                  <a:lnTo>
                    <a:pt x="6733" y="7818"/>
                  </a:lnTo>
                  <a:cubicBezTo>
                    <a:pt x="6415" y="7818"/>
                    <a:pt x="6112" y="7897"/>
                    <a:pt x="5850" y="8034"/>
                  </a:cubicBezTo>
                  <a:lnTo>
                    <a:pt x="2614" y="8034"/>
                  </a:lnTo>
                  <a:cubicBezTo>
                    <a:pt x="2522" y="8034"/>
                    <a:pt x="2437" y="8101"/>
                    <a:pt x="2427" y="8194"/>
                  </a:cubicBezTo>
                  <a:cubicBezTo>
                    <a:pt x="2415" y="8304"/>
                    <a:pt x="2500" y="8396"/>
                    <a:pt x="2606" y="8396"/>
                  </a:cubicBezTo>
                  <a:lnTo>
                    <a:pt x="5360" y="8396"/>
                  </a:lnTo>
                  <a:cubicBezTo>
                    <a:pt x="5028" y="8738"/>
                    <a:pt x="4823" y="9205"/>
                    <a:pt x="4823" y="9716"/>
                  </a:cubicBezTo>
                  <a:lnTo>
                    <a:pt x="4823" y="10376"/>
                  </a:lnTo>
                  <a:cubicBezTo>
                    <a:pt x="4823" y="10671"/>
                    <a:pt x="5051" y="10922"/>
                    <a:pt x="5346" y="10933"/>
                  </a:cubicBezTo>
                  <a:cubicBezTo>
                    <a:pt x="5353" y="10934"/>
                    <a:pt x="5360" y="10934"/>
                    <a:pt x="5367" y="10934"/>
                  </a:cubicBezTo>
                  <a:cubicBezTo>
                    <a:pt x="5666" y="10934"/>
                    <a:pt x="5907" y="10689"/>
                    <a:pt x="5907" y="10393"/>
                  </a:cubicBezTo>
                  <a:lnTo>
                    <a:pt x="5907" y="9720"/>
                  </a:lnTo>
                  <a:cubicBezTo>
                    <a:pt x="5907" y="9268"/>
                    <a:pt x="6274" y="8902"/>
                    <a:pt x="6725" y="8902"/>
                  </a:cubicBezTo>
                  <a:lnTo>
                    <a:pt x="6853" y="8902"/>
                  </a:lnTo>
                  <a:cubicBezTo>
                    <a:pt x="7345" y="8902"/>
                    <a:pt x="7800" y="8713"/>
                    <a:pt x="8143" y="8396"/>
                  </a:cubicBezTo>
                  <a:lnTo>
                    <a:pt x="11923" y="8396"/>
                  </a:lnTo>
                  <a:cubicBezTo>
                    <a:pt x="11956" y="8396"/>
                    <a:pt x="11983" y="8423"/>
                    <a:pt x="11983" y="8456"/>
                  </a:cubicBezTo>
                  <a:lnTo>
                    <a:pt x="11983" y="10989"/>
                  </a:lnTo>
                  <a:cubicBezTo>
                    <a:pt x="11983" y="11022"/>
                    <a:pt x="11956" y="11049"/>
                    <a:pt x="11923" y="11049"/>
                  </a:cubicBezTo>
                  <a:lnTo>
                    <a:pt x="419" y="11049"/>
                  </a:lnTo>
                  <a:cubicBezTo>
                    <a:pt x="386" y="11049"/>
                    <a:pt x="359" y="11022"/>
                    <a:pt x="359" y="10989"/>
                  </a:cubicBezTo>
                  <a:lnTo>
                    <a:pt x="359" y="8456"/>
                  </a:lnTo>
                  <a:cubicBezTo>
                    <a:pt x="359" y="8423"/>
                    <a:pt x="386" y="8396"/>
                    <a:pt x="419" y="8396"/>
                  </a:cubicBezTo>
                  <a:lnTo>
                    <a:pt x="1771" y="8396"/>
                  </a:lnTo>
                  <a:cubicBezTo>
                    <a:pt x="1858" y="8396"/>
                    <a:pt x="1935" y="8339"/>
                    <a:pt x="1954" y="8256"/>
                  </a:cubicBezTo>
                  <a:cubicBezTo>
                    <a:pt x="1979" y="8138"/>
                    <a:pt x="1893" y="8034"/>
                    <a:pt x="1779" y="8034"/>
                  </a:cubicBezTo>
                  <a:lnTo>
                    <a:pt x="421" y="8034"/>
                  </a:lnTo>
                  <a:cubicBezTo>
                    <a:pt x="187" y="8034"/>
                    <a:pt x="0" y="8225"/>
                    <a:pt x="0" y="8456"/>
                  </a:cubicBezTo>
                  <a:lnTo>
                    <a:pt x="0" y="10985"/>
                  </a:lnTo>
                  <a:cubicBezTo>
                    <a:pt x="0" y="11221"/>
                    <a:pt x="187" y="11408"/>
                    <a:pt x="421" y="11408"/>
                  </a:cubicBezTo>
                  <a:lnTo>
                    <a:pt x="11923" y="11408"/>
                  </a:lnTo>
                  <a:cubicBezTo>
                    <a:pt x="12156" y="11408"/>
                    <a:pt x="12343" y="11217"/>
                    <a:pt x="12343" y="10985"/>
                  </a:cubicBezTo>
                  <a:lnTo>
                    <a:pt x="12343" y="8456"/>
                  </a:lnTo>
                  <a:cubicBezTo>
                    <a:pt x="12340" y="8229"/>
                    <a:pt x="12149" y="8039"/>
                    <a:pt x="11917" y="8039"/>
                  </a:cubicBezTo>
                  <a:lnTo>
                    <a:pt x="8435" y="8039"/>
                  </a:lnTo>
                  <a:cubicBezTo>
                    <a:pt x="8518" y="7912"/>
                    <a:pt x="8587" y="7775"/>
                    <a:pt x="8637" y="7627"/>
                  </a:cubicBezTo>
                  <a:cubicBezTo>
                    <a:pt x="8886" y="7762"/>
                    <a:pt x="9187" y="7872"/>
                    <a:pt x="9515" y="7872"/>
                  </a:cubicBezTo>
                  <a:cubicBezTo>
                    <a:pt x="10036" y="7872"/>
                    <a:pt x="10489" y="7602"/>
                    <a:pt x="10777" y="7372"/>
                  </a:cubicBezTo>
                  <a:cubicBezTo>
                    <a:pt x="10881" y="7289"/>
                    <a:pt x="10939" y="7167"/>
                    <a:pt x="10939" y="7036"/>
                  </a:cubicBezTo>
                  <a:cubicBezTo>
                    <a:pt x="10939" y="6903"/>
                    <a:pt x="10879" y="6784"/>
                    <a:pt x="10777" y="6701"/>
                  </a:cubicBezTo>
                  <a:cubicBezTo>
                    <a:pt x="10489" y="6475"/>
                    <a:pt x="10040" y="6201"/>
                    <a:pt x="9515" y="6201"/>
                  </a:cubicBezTo>
                  <a:cubicBezTo>
                    <a:pt x="9195" y="6201"/>
                    <a:pt x="8898" y="6305"/>
                    <a:pt x="8653" y="6436"/>
                  </a:cubicBezTo>
                  <a:cubicBezTo>
                    <a:pt x="8576" y="6195"/>
                    <a:pt x="8450" y="5967"/>
                    <a:pt x="8280" y="5775"/>
                  </a:cubicBezTo>
                  <a:cubicBezTo>
                    <a:pt x="8245" y="5733"/>
                    <a:pt x="8195" y="5712"/>
                    <a:pt x="8144" y="5712"/>
                  </a:cubicBezTo>
                  <a:cubicBezTo>
                    <a:pt x="8103" y="5712"/>
                    <a:pt x="8061" y="5726"/>
                    <a:pt x="8028" y="5755"/>
                  </a:cubicBezTo>
                  <a:cubicBezTo>
                    <a:pt x="7952" y="5821"/>
                    <a:pt x="7943" y="5935"/>
                    <a:pt x="8008" y="6008"/>
                  </a:cubicBezTo>
                  <a:cubicBezTo>
                    <a:pt x="8165" y="6189"/>
                    <a:pt x="8277" y="6407"/>
                    <a:pt x="8334" y="6635"/>
                  </a:cubicBezTo>
                  <a:cubicBezTo>
                    <a:pt x="8309" y="6654"/>
                    <a:pt x="8286" y="6672"/>
                    <a:pt x="8261" y="6689"/>
                  </a:cubicBezTo>
                  <a:cubicBezTo>
                    <a:pt x="8161" y="6768"/>
                    <a:pt x="8093" y="6890"/>
                    <a:pt x="8091" y="7019"/>
                  </a:cubicBezTo>
                  <a:cubicBezTo>
                    <a:pt x="8086" y="7156"/>
                    <a:pt x="8145" y="7283"/>
                    <a:pt x="8252" y="7366"/>
                  </a:cubicBezTo>
                  <a:cubicBezTo>
                    <a:pt x="8275" y="7384"/>
                    <a:pt x="8298" y="7403"/>
                    <a:pt x="8323" y="7420"/>
                  </a:cubicBezTo>
                  <a:cubicBezTo>
                    <a:pt x="8140" y="8076"/>
                    <a:pt x="7534" y="8541"/>
                    <a:pt x="6843" y="8541"/>
                  </a:cubicBezTo>
                  <a:lnTo>
                    <a:pt x="6722" y="8541"/>
                  </a:lnTo>
                  <a:cubicBezTo>
                    <a:pt x="6070" y="8541"/>
                    <a:pt x="5541" y="9070"/>
                    <a:pt x="5541" y="9720"/>
                  </a:cubicBezTo>
                  <a:lnTo>
                    <a:pt x="5541" y="10428"/>
                  </a:lnTo>
                  <a:cubicBezTo>
                    <a:pt x="5541" y="10472"/>
                    <a:pt x="5520" y="10519"/>
                    <a:pt x="5481" y="10546"/>
                  </a:cubicBezTo>
                  <a:cubicBezTo>
                    <a:pt x="5441" y="10574"/>
                    <a:pt x="5399" y="10586"/>
                    <a:pt x="5361" y="10586"/>
                  </a:cubicBezTo>
                  <a:cubicBezTo>
                    <a:pt x="5261" y="10586"/>
                    <a:pt x="5180" y="10505"/>
                    <a:pt x="5180" y="10405"/>
                  </a:cubicBezTo>
                  <a:lnTo>
                    <a:pt x="5180" y="9382"/>
                  </a:lnTo>
                  <a:cubicBezTo>
                    <a:pt x="5180" y="8717"/>
                    <a:pt x="5718" y="8180"/>
                    <a:pt x="6384" y="8180"/>
                  </a:cubicBezTo>
                  <a:lnTo>
                    <a:pt x="7003" y="8180"/>
                  </a:lnTo>
                  <a:cubicBezTo>
                    <a:pt x="7306" y="8180"/>
                    <a:pt x="7596" y="8032"/>
                    <a:pt x="7769" y="7781"/>
                  </a:cubicBezTo>
                  <a:cubicBezTo>
                    <a:pt x="8416" y="6834"/>
                    <a:pt x="7750" y="5817"/>
                    <a:pt x="6851" y="5817"/>
                  </a:cubicBezTo>
                  <a:lnTo>
                    <a:pt x="6386" y="5817"/>
                  </a:lnTo>
                  <a:cubicBezTo>
                    <a:pt x="5720" y="5817"/>
                    <a:pt x="5182" y="5279"/>
                    <a:pt x="5182" y="4613"/>
                  </a:cubicBezTo>
                  <a:lnTo>
                    <a:pt x="5182" y="4123"/>
                  </a:lnTo>
                  <a:cubicBezTo>
                    <a:pt x="5184" y="4121"/>
                    <a:pt x="5186" y="4121"/>
                    <a:pt x="5186" y="4117"/>
                  </a:cubicBezTo>
                  <a:cubicBezTo>
                    <a:pt x="5215" y="4096"/>
                    <a:pt x="5240" y="4069"/>
                    <a:pt x="5261" y="4040"/>
                  </a:cubicBezTo>
                  <a:cubicBezTo>
                    <a:pt x="5296" y="4048"/>
                    <a:pt x="5329" y="4052"/>
                    <a:pt x="5363" y="4052"/>
                  </a:cubicBezTo>
                  <a:cubicBezTo>
                    <a:pt x="5425" y="4052"/>
                    <a:pt x="5485" y="4040"/>
                    <a:pt x="5543" y="4019"/>
                  </a:cubicBezTo>
                  <a:lnTo>
                    <a:pt x="5543" y="4274"/>
                  </a:lnTo>
                  <a:cubicBezTo>
                    <a:pt x="5543" y="4924"/>
                    <a:pt x="6071" y="5452"/>
                    <a:pt x="6724" y="5452"/>
                  </a:cubicBezTo>
                  <a:lnTo>
                    <a:pt x="6851" y="5452"/>
                  </a:lnTo>
                  <a:cubicBezTo>
                    <a:pt x="7063" y="5452"/>
                    <a:pt x="7270" y="5495"/>
                    <a:pt x="7462" y="5580"/>
                  </a:cubicBezTo>
                  <a:cubicBezTo>
                    <a:pt x="7488" y="5589"/>
                    <a:pt x="7511" y="5595"/>
                    <a:pt x="7536" y="5595"/>
                  </a:cubicBezTo>
                  <a:cubicBezTo>
                    <a:pt x="7605" y="5595"/>
                    <a:pt x="7671" y="5553"/>
                    <a:pt x="7702" y="5485"/>
                  </a:cubicBezTo>
                  <a:cubicBezTo>
                    <a:pt x="7742" y="5394"/>
                    <a:pt x="7700" y="5288"/>
                    <a:pt x="7607" y="5246"/>
                  </a:cubicBezTo>
                  <a:cubicBezTo>
                    <a:pt x="7370" y="5144"/>
                    <a:pt x="7113" y="5090"/>
                    <a:pt x="6851" y="5090"/>
                  </a:cubicBezTo>
                  <a:lnTo>
                    <a:pt x="6724" y="5090"/>
                  </a:lnTo>
                  <a:cubicBezTo>
                    <a:pt x="6272" y="5090"/>
                    <a:pt x="5906" y="4723"/>
                    <a:pt x="5906" y="4272"/>
                  </a:cubicBezTo>
                  <a:lnTo>
                    <a:pt x="5906" y="3683"/>
                  </a:lnTo>
                  <a:cubicBezTo>
                    <a:pt x="6205" y="3272"/>
                    <a:pt x="6511" y="2686"/>
                    <a:pt x="6511" y="2022"/>
                  </a:cubicBezTo>
                  <a:cubicBezTo>
                    <a:pt x="6511" y="1276"/>
                    <a:pt x="6120" y="623"/>
                    <a:pt x="5792" y="209"/>
                  </a:cubicBezTo>
                  <a:cubicBezTo>
                    <a:pt x="5688" y="77"/>
                    <a:pt x="5532" y="0"/>
                    <a:pt x="5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50"/>
          <p:cNvGrpSpPr/>
          <p:nvPr/>
        </p:nvGrpSpPr>
        <p:grpSpPr>
          <a:xfrm>
            <a:off x="4379588" y="827660"/>
            <a:ext cx="584297" cy="543939"/>
            <a:chOff x="3923375" y="1897975"/>
            <a:chExt cx="311225" cy="270700"/>
          </a:xfrm>
        </p:grpSpPr>
        <p:sp>
          <p:nvSpPr>
            <p:cNvPr id="1528" name="Google Shape;1528;p50"/>
            <p:cNvSpPr/>
            <p:nvPr/>
          </p:nvSpPr>
          <p:spPr>
            <a:xfrm>
              <a:off x="4041138" y="1935925"/>
              <a:ext cx="79475" cy="161150"/>
            </a:xfrm>
            <a:custGeom>
              <a:avLst/>
              <a:gdLst/>
              <a:ahLst/>
              <a:cxnLst/>
              <a:rect l="l" t="t" r="r" b="b"/>
              <a:pathLst>
                <a:path w="3179" h="6446" extrusionOk="0">
                  <a:moveTo>
                    <a:pt x="1589" y="1"/>
                  </a:moveTo>
                  <a:cubicBezTo>
                    <a:pt x="1529" y="1"/>
                    <a:pt x="1470" y="24"/>
                    <a:pt x="1426" y="70"/>
                  </a:cubicBezTo>
                  <a:cubicBezTo>
                    <a:pt x="1021" y="508"/>
                    <a:pt x="1" y="1754"/>
                    <a:pt x="1" y="3222"/>
                  </a:cubicBezTo>
                  <a:cubicBezTo>
                    <a:pt x="1" y="4691"/>
                    <a:pt x="1021" y="5939"/>
                    <a:pt x="1426" y="6375"/>
                  </a:cubicBezTo>
                  <a:cubicBezTo>
                    <a:pt x="1470" y="6422"/>
                    <a:pt x="1529" y="6446"/>
                    <a:pt x="1589" y="6446"/>
                  </a:cubicBezTo>
                  <a:cubicBezTo>
                    <a:pt x="1649" y="6446"/>
                    <a:pt x="1709" y="6422"/>
                    <a:pt x="1752" y="6375"/>
                  </a:cubicBezTo>
                  <a:cubicBezTo>
                    <a:pt x="2157" y="5939"/>
                    <a:pt x="3178" y="4691"/>
                    <a:pt x="3178" y="3222"/>
                  </a:cubicBezTo>
                  <a:cubicBezTo>
                    <a:pt x="3178" y="1754"/>
                    <a:pt x="2156" y="508"/>
                    <a:pt x="1752" y="70"/>
                  </a:cubicBezTo>
                  <a:cubicBezTo>
                    <a:pt x="1709" y="24"/>
                    <a:pt x="1649" y="1"/>
                    <a:pt x="1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0"/>
            <p:cNvSpPr/>
            <p:nvPr/>
          </p:nvSpPr>
          <p:spPr>
            <a:xfrm>
              <a:off x="4146813" y="1902475"/>
              <a:ext cx="85300" cy="227075"/>
            </a:xfrm>
            <a:custGeom>
              <a:avLst/>
              <a:gdLst/>
              <a:ahLst/>
              <a:cxnLst/>
              <a:rect l="l" t="t" r="r" b="b"/>
              <a:pathLst>
                <a:path w="3412" h="9083" extrusionOk="0">
                  <a:moveTo>
                    <a:pt x="621" y="0"/>
                  </a:moveTo>
                  <a:cubicBezTo>
                    <a:pt x="523" y="0"/>
                    <a:pt x="423" y="27"/>
                    <a:pt x="332" y="83"/>
                  </a:cubicBezTo>
                  <a:cubicBezTo>
                    <a:pt x="85" y="235"/>
                    <a:pt x="1" y="546"/>
                    <a:pt x="134" y="798"/>
                  </a:cubicBezTo>
                  <a:lnTo>
                    <a:pt x="1664" y="3692"/>
                  </a:lnTo>
                  <a:lnTo>
                    <a:pt x="809" y="4788"/>
                  </a:lnTo>
                  <a:lnTo>
                    <a:pt x="788" y="9071"/>
                  </a:lnTo>
                  <a:lnTo>
                    <a:pt x="2235" y="9083"/>
                  </a:lnTo>
                  <a:lnTo>
                    <a:pt x="2235" y="7229"/>
                  </a:lnTo>
                  <a:cubicBezTo>
                    <a:pt x="2235" y="7051"/>
                    <a:pt x="2273" y="6876"/>
                    <a:pt x="2350" y="6714"/>
                  </a:cubicBezTo>
                  <a:lnTo>
                    <a:pt x="3267" y="4798"/>
                  </a:lnTo>
                  <a:cubicBezTo>
                    <a:pt x="3411" y="4493"/>
                    <a:pt x="3394" y="4138"/>
                    <a:pt x="3224" y="3847"/>
                  </a:cubicBezTo>
                  <a:lnTo>
                    <a:pt x="1094" y="268"/>
                  </a:lnTo>
                  <a:cubicBezTo>
                    <a:pt x="991" y="96"/>
                    <a:pt x="808" y="0"/>
                    <a:pt x="6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0"/>
            <p:cNvSpPr/>
            <p:nvPr/>
          </p:nvSpPr>
          <p:spPr>
            <a:xfrm>
              <a:off x="4147188" y="1902425"/>
              <a:ext cx="33275" cy="31850"/>
            </a:xfrm>
            <a:custGeom>
              <a:avLst/>
              <a:gdLst/>
              <a:ahLst/>
              <a:cxnLst/>
              <a:rect l="l" t="t" r="r" b="b"/>
              <a:pathLst>
                <a:path w="1331" h="1274" extrusionOk="0">
                  <a:moveTo>
                    <a:pt x="615" y="0"/>
                  </a:moveTo>
                  <a:cubicBezTo>
                    <a:pt x="517" y="0"/>
                    <a:pt x="418" y="27"/>
                    <a:pt x="329" y="83"/>
                  </a:cubicBezTo>
                  <a:cubicBezTo>
                    <a:pt x="86" y="233"/>
                    <a:pt x="1" y="546"/>
                    <a:pt x="134" y="799"/>
                  </a:cubicBezTo>
                  <a:lnTo>
                    <a:pt x="383" y="1273"/>
                  </a:lnTo>
                  <a:cubicBezTo>
                    <a:pt x="348" y="1040"/>
                    <a:pt x="452" y="799"/>
                    <a:pt x="665" y="667"/>
                  </a:cubicBezTo>
                  <a:cubicBezTo>
                    <a:pt x="765" y="606"/>
                    <a:pt x="877" y="576"/>
                    <a:pt x="987" y="576"/>
                  </a:cubicBezTo>
                  <a:cubicBezTo>
                    <a:pt x="1109" y="576"/>
                    <a:pt x="1229" y="613"/>
                    <a:pt x="1330" y="683"/>
                  </a:cubicBezTo>
                  <a:lnTo>
                    <a:pt x="1085" y="270"/>
                  </a:lnTo>
                  <a:cubicBezTo>
                    <a:pt x="983" y="97"/>
                    <a:pt x="801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0"/>
            <p:cNvSpPr/>
            <p:nvPr/>
          </p:nvSpPr>
          <p:spPr>
            <a:xfrm>
              <a:off x="4138138" y="1969925"/>
              <a:ext cx="69425" cy="159625"/>
            </a:xfrm>
            <a:custGeom>
              <a:avLst/>
              <a:gdLst/>
              <a:ahLst/>
              <a:cxnLst/>
              <a:rect l="l" t="t" r="r" b="b"/>
              <a:pathLst>
                <a:path w="2777" h="6385" extrusionOk="0">
                  <a:moveTo>
                    <a:pt x="2109" y="1"/>
                  </a:moveTo>
                  <a:cubicBezTo>
                    <a:pt x="1953" y="1"/>
                    <a:pt x="1796" y="61"/>
                    <a:pt x="1677" y="180"/>
                  </a:cubicBezTo>
                  <a:lnTo>
                    <a:pt x="569" y="1262"/>
                  </a:lnTo>
                  <a:cubicBezTo>
                    <a:pt x="212" y="1604"/>
                    <a:pt x="14" y="2081"/>
                    <a:pt x="10" y="2574"/>
                  </a:cubicBezTo>
                  <a:lnTo>
                    <a:pt x="0" y="6385"/>
                  </a:lnTo>
                  <a:lnTo>
                    <a:pt x="1521" y="6385"/>
                  </a:lnTo>
                  <a:lnTo>
                    <a:pt x="1521" y="2626"/>
                  </a:lnTo>
                  <a:cubicBezTo>
                    <a:pt x="1521" y="2297"/>
                    <a:pt x="1652" y="1980"/>
                    <a:pt x="1885" y="1747"/>
                  </a:cubicBezTo>
                  <a:lnTo>
                    <a:pt x="2539" y="1043"/>
                  </a:lnTo>
                  <a:cubicBezTo>
                    <a:pt x="2776" y="803"/>
                    <a:pt x="2776" y="417"/>
                    <a:pt x="2541" y="180"/>
                  </a:cubicBezTo>
                  <a:cubicBezTo>
                    <a:pt x="2422" y="61"/>
                    <a:pt x="2265" y="1"/>
                    <a:pt x="2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0"/>
            <p:cNvSpPr/>
            <p:nvPr/>
          </p:nvSpPr>
          <p:spPr>
            <a:xfrm>
              <a:off x="3929638" y="1902475"/>
              <a:ext cx="85250" cy="227075"/>
            </a:xfrm>
            <a:custGeom>
              <a:avLst/>
              <a:gdLst/>
              <a:ahLst/>
              <a:cxnLst/>
              <a:rect l="l" t="t" r="r" b="b"/>
              <a:pathLst>
                <a:path w="3410" h="9083" extrusionOk="0">
                  <a:moveTo>
                    <a:pt x="2790" y="0"/>
                  </a:moveTo>
                  <a:cubicBezTo>
                    <a:pt x="2602" y="0"/>
                    <a:pt x="2419" y="96"/>
                    <a:pt x="2317" y="268"/>
                  </a:cubicBezTo>
                  <a:lnTo>
                    <a:pt x="187" y="3847"/>
                  </a:lnTo>
                  <a:cubicBezTo>
                    <a:pt x="17" y="4138"/>
                    <a:pt x="0" y="4493"/>
                    <a:pt x="145" y="4798"/>
                  </a:cubicBezTo>
                  <a:lnTo>
                    <a:pt x="1061" y="6714"/>
                  </a:lnTo>
                  <a:cubicBezTo>
                    <a:pt x="1138" y="6876"/>
                    <a:pt x="1177" y="7051"/>
                    <a:pt x="1177" y="7229"/>
                  </a:cubicBezTo>
                  <a:lnTo>
                    <a:pt x="1177" y="9083"/>
                  </a:lnTo>
                  <a:lnTo>
                    <a:pt x="2624" y="9071"/>
                  </a:lnTo>
                  <a:lnTo>
                    <a:pt x="2603" y="4788"/>
                  </a:lnTo>
                  <a:lnTo>
                    <a:pt x="1748" y="3692"/>
                  </a:lnTo>
                  <a:lnTo>
                    <a:pt x="3278" y="798"/>
                  </a:lnTo>
                  <a:cubicBezTo>
                    <a:pt x="3409" y="546"/>
                    <a:pt x="3326" y="235"/>
                    <a:pt x="3079" y="83"/>
                  </a:cubicBezTo>
                  <a:cubicBezTo>
                    <a:pt x="2989" y="27"/>
                    <a:pt x="2889" y="0"/>
                    <a:pt x="27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0"/>
            <p:cNvSpPr/>
            <p:nvPr/>
          </p:nvSpPr>
          <p:spPr>
            <a:xfrm>
              <a:off x="3981238" y="1902425"/>
              <a:ext cx="33250" cy="31850"/>
            </a:xfrm>
            <a:custGeom>
              <a:avLst/>
              <a:gdLst/>
              <a:ahLst/>
              <a:cxnLst/>
              <a:rect l="l" t="t" r="r" b="b"/>
              <a:pathLst>
                <a:path w="1330" h="1274" extrusionOk="0">
                  <a:moveTo>
                    <a:pt x="714" y="0"/>
                  </a:moveTo>
                  <a:cubicBezTo>
                    <a:pt x="527" y="0"/>
                    <a:pt x="345" y="97"/>
                    <a:pt x="243" y="270"/>
                  </a:cubicBezTo>
                  <a:lnTo>
                    <a:pt x="0" y="683"/>
                  </a:lnTo>
                  <a:cubicBezTo>
                    <a:pt x="102" y="613"/>
                    <a:pt x="222" y="576"/>
                    <a:pt x="344" y="576"/>
                  </a:cubicBezTo>
                  <a:cubicBezTo>
                    <a:pt x="454" y="576"/>
                    <a:pt x="565" y="606"/>
                    <a:pt x="666" y="667"/>
                  </a:cubicBezTo>
                  <a:cubicBezTo>
                    <a:pt x="878" y="799"/>
                    <a:pt x="982" y="1040"/>
                    <a:pt x="948" y="1273"/>
                  </a:cubicBezTo>
                  <a:lnTo>
                    <a:pt x="1196" y="799"/>
                  </a:lnTo>
                  <a:cubicBezTo>
                    <a:pt x="1330" y="546"/>
                    <a:pt x="1245" y="233"/>
                    <a:pt x="1002" y="83"/>
                  </a:cubicBezTo>
                  <a:cubicBezTo>
                    <a:pt x="912" y="27"/>
                    <a:pt x="812" y="0"/>
                    <a:pt x="7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0"/>
            <p:cNvSpPr/>
            <p:nvPr/>
          </p:nvSpPr>
          <p:spPr>
            <a:xfrm>
              <a:off x="3954188" y="1969925"/>
              <a:ext cx="69375" cy="159625"/>
            </a:xfrm>
            <a:custGeom>
              <a:avLst/>
              <a:gdLst/>
              <a:ahLst/>
              <a:cxnLst/>
              <a:rect l="l" t="t" r="r" b="b"/>
              <a:pathLst>
                <a:path w="2775" h="6385" extrusionOk="0">
                  <a:moveTo>
                    <a:pt x="668" y="1"/>
                  </a:moveTo>
                  <a:cubicBezTo>
                    <a:pt x="511" y="1"/>
                    <a:pt x="355" y="61"/>
                    <a:pt x="235" y="180"/>
                  </a:cubicBezTo>
                  <a:cubicBezTo>
                    <a:pt x="0" y="417"/>
                    <a:pt x="0" y="803"/>
                    <a:pt x="237" y="1043"/>
                  </a:cubicBezTo>
                  <a:lnTo>
                    <a:pt x="891" y="1747"/>
                  </a:lnTo>
                  <a:cubicBezTo>
                    <a:pt x="1125" y="1980"/>
                    <a:pt x="1256" y="2297"/>
                    <a:pt x="1256" y="2626"/>
                  </a:cubicBezTo>
                  <a:lnTo>
                    <a:pt x="1256" y="6385"/>
                  </a:lnTo>
                  <a:lnTo>
                    <a:pt x="2774" y="6385"/>
                  </a:lnTo>
                  <a:lnTo>
                    <a:pt x="2765" y="2574"/>
                  </a:lnTo>
                  <a:cubicBezTo>
                    <a:pt x="2763" y="2081"/>
                    <a:pt x="2562" y="1604"/>
                    <a:pt x="2205" y="1262"/>
                  </a:cubicBezTo>
                  <a:lnTo>
                    <a:pt x="1100" y="180"/>
                  </a:lnTo>
                  <a:cubicBezTo>
                    <a:pt x="980" y="61"/>
                    <a:pt x="824" y="1"/>
                    <a:pt x="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0"/>
            <p:cNvSpPr/>
            <p:nvPr/>
          </p:nvSpPr>
          <p:spPr>
            <a:xfrm>
              <a:off x="3951238" y="2116325"/>
              <a:ext cx="80175" cy="47575"/>
            </a:xfrm>
            <a:custGeom>
              <a:avLst/>
              <a:gdLst/>
              <a:ahLst/>
              <a:cxnLst/>
              <a:rect l="l" t="t" r="r" b="b"/>
              <a:pathLst>
                <a:path w="3207" h="1903" extrusionOk="0">
                  <a:moveTo>
                    <a:pt x="271" y="0"/>
                  </a:moveTo>
                  <a:cubicBezTo>
                    <a:pt x="120" y="0"/>
                    <a:pt x="0" y="123"/>
                    <a:pt x="0" y="272"/>
                  </a:cubicBezTo>
                  <a:lnTo>
                    <a:pt x="0" y="1630"/>
                  </a:lnTo>
                  <a:cubicBezTo>
                    <a:pt x="0" y="1783"/>
                    <a:pt x="124" y="1902"/>
                    <a:pt x="274" y="1902"/>
                  </a:cubicBezTo>
                  <a:lnTo>
                    <a:pt x="2935" y="1902"/>
                  </a:lnTo>
                  <a:cubicBezTo>
                    <a:pt x="3085" y="1902"/>
                    <a:pt x="3207" y="1781"/>
                    <a:pt x="3207" y="1630"/>
                  </a:cubicBezTo>
                  <a:lnTo>
                    <a:pt x="3207" y="272"/>
                  </a:lnTo>
                  <a:cubicBezTo>
                    <a:pt x="3207" y="122"/>
                    <a:pt x="3083" y="0"/>
                    <a:pt x="2935" y="0"/>
                  </a:cubicBezTo>
                  <a:lnTo>
                    <a:pt x="274" y="0"/>
                  </a:lnTo>
                  <a:cubicBezTo>
                    <a:pt x="273" y="0"/>
                    <a:pt x="272" y="0"/>
                    <a:pt x="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4130888" y="2116325"/>
              <a:ext cx="80200" cy="47575"/>
            </a:xfrm>
            <a:custGeom>
              <a:avLst/>
              <a:gdLst/>
              <a:ahLst/>
              <a:cxnLst/>
              <a:rect l="l" t="t" r="r" b="b"/>
              <a:pathLst>
                <a:path w="3208" h="1903" extrusionOk="0">
                  <a:moveTo>
                    <a:pt x="271" y="0"/>
                  </a:moveTo>
                  <a:cubicBezTo>
                    <a:pt x="121" y="0"/>
                    <a:pt x="1" y="123"/>
                    <a:pt x="1" y="272"/>
                  </a:cubicBezTo>
                  <a:lnTo>
                    <a:pt x="1" y="1630"/>
                  </a:lnTo>
                  <a:cubicBezTo>
                    <a:pt x="1" y="1783"/>
                    <a:pt x="124" y="1902"/>
                    <a:pt x="275" y="1902"/>
                  </a:cubicBezTo>
                  <a:lnTo>
                    <a:pt x="2935" y="1902"/>
                  </a:lnTo>
                  <a:cubicBezTo>
                    <a:pt x="3086" y="1902"/>
                    <a:pt x="3207" y="1781"/>
                    <a:pt x="3207" y="1630"/>
                  </a:cubicBezTo>
                  <a:lnTo>
                    <a:pt x="3207" y="272"/>
                  </a:lnTo>
                  <a:cubicBezTo>
                    <a:pt x="3207" y="122"/>
                    <a:pt x="3084" y="0"/>
                    <a:pt x="2935" y="0"/>
                  </a:cubicBezTo>
                  <a:lnTo>
                    <a:pt x="275" y="0"/>
                  </a:lnTo>
                  <a:cubicBezTo>
                    <a:pt x="274" y="0"/>
                    <a:pt x="272" y="0"/>
                    <a:pt x="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7" name="Google Shape;1537;p50"/>
            <p:cNvGrpSpPr/>
            <p:nvPr/>
          </p:nvGrpSpPr>
          <p:grpSpPr>
            <a:xfrm>
              <a:off x="3923375" y="1897975"/>
              <a:ext cx="311225" cy="270700"/>
              <a:chOff x="3925138" y="1897975"/>
              <a:chExt cx="311225" cy="270700"/>
            </a:xfrm>
          </p:grpSpPr>
          <p:sp>
            <p:nvSpPr>
              <p:cNvPr id="1538" name="Google Shape;1538;p50"/>
              <p:cNvSpPr/>
              <p:nvPr/>
            </p:nvSpPr>
            <p:spPr>
              <a:xfrm>
                <a:off x="4036313" y="1931575"/>
                <a:ext cx="88775" cy="192400"/>
              </a:xfrm>
              <a:custGeom>
                <a:avLst/>
                <a:gdLst/>
                <a:ahLst/>
                <a:cxnLst/>
                <a:rect l="l" t="t" r="r" b="b"/>
                <a:pathLst>
                  <a:path w="3551" h="7696" extrusionOk="0">
                    <a:moveTo>
                      <a:pt x="1766" y="1"/>
                    </a:moveTo>
                    <a:cubicBezTo>
                      <a:pt x="1656" y="1"/>
                      <a:pt x="1546" y="47"/>
                      <a:pt x="1473" y="128"/>
                    </a:cubicBezTo>
                    <a:cubicBezTo>
                      <a:pt x="1031" y="607"/>
                      <a:pt x="1" y="1880"/>
                      <a:pt x="1" y="3398"/>
                    </a:cubicBezTo>
                    <a:cubicBezTo>
                      <a:pt x="1" y="4919"/>
                      <a:pt x="1031" y="6192"/>
                      <a:pt x="1473" y="6669"/>
                    </a:cubicBezTo>
                    <a:cubicBezTo>
                      <a:pt x="1505" y="6705"/>
                      <a:pt x="1544" y="6732"/>
                      <a:pt x="1585" y="6753"/>
                    </a:cubicBezTo>
                    <a:lnTo>
                      <a:pt x="1585" y="7508"/>
                    </a:lnTo>
                    <a:cubicBezTo>
                      <a:pt x="1585" y="7595"/>
                      <a:pt x="1642" y="7672"/>
                      <a:pt x="1725" y="7691"/>
                    </a:cubicBezTo>
                    <a:cubicBezTo>
                      <a:pt x="1739" y="7694"/>
                      <a:pt x="1753" y="7695"/>
                      <a:pt x="1766" y="7695"/>
                    </a:cubicBezTo>
                    <a:cubicBezTo>
                      <a:pt x="1866" y="7695"/>
                      <a:pt x="1947" y="7616"/>
                      <a:pt x="1947" y="7515"/>
                    </a:cubicBezTo>
                    <a:lnTo>
                      <a:pt x="1947" y="6761"/>
                    </a:lnTo>
                    <a:cubicBezTo>
                      <a:pt x="1947" y="6761"/>
                      <a:pt x="2038" y="6709"/>
                      <a:pt x="2073" y="6676"/>
                    </a:cubicBezTo>
                    <a:cubicBezTo>
                      <a:pt x="2516" y="6198"/>
                      <a:pt x="3547" y="4923"/>
                      <a:pt x="3547" y="3398"/>
                    </a:cubicBezTo>
                    <a:cubicBezTo>
                      <a:pt x="3550" y="3013"/>
                      <a:pt x="3483" y="2615"/>
                      <a:pt x="3350" y="2216"/>
                    </a:cubicBezTo>
                    <a:cubicBezTo>
                      <a:pt x="3325" y="2140"/>
                      <a:pt x="3256" y="2090"/>
                      <a:pt x="3180" y="2090"/>
                    </a:cubicBezTo>
                    <a:cubicBezTo>
                      <a:pt x="3161" y="2090"/>
                      <a:pt x="3141" y="2093"/>
                      <a:pt x="3122" y="2100"/>
                    </a:cubicBezTo>
                    <a:cubicBezTo>
                      <a:pt x="3026" y="2131"/>
                      <a:pt x="2974" y="2231"/>
                      <a:pt x="3006" y="2328"/>
                    </a:cubicBezTo>
                    <a:cubicBezTo>
                      <a:pt x="3126" y="2692"/>
                      <a:pt x="3186" y="3051"/>
                      <a:pt x="3186" y="3398"/>
                    </a:cubicBezTo>
                    <a:cubicBezTo>
                      <a:pt x="3186" y="4643"/>
                      <a:pt x="2420" y="5723"/>
                      <a:pt x="1974" y="6260"/>
                    </a:cubicBezTo>
                    <a:lnTo>
                      <a:pt x="1974" y="4685"/>
                    </a:lnTo>
                    <a:lnTo>
                      <a:pt x="2501" y="4141"/>
                    </a:lnTo>
                    <a:cubicBezTo>
                      <a:pt x="2572" y="4072"/>
                      <a:pt x="2572" y="3956"/>
                      <a:pt x="2501" y="3887"/>
                    </a:cubicBezTo>
                    <a:cubicBezTo>
                      <a:pt x="2466" y="3852"/>
                      <a:pt x="2420" y="3834"/>
                      <a:pt x="2374" y="3834"/>
                    </a:cubicBezTo>
                    <a:cubicBezTo>
                      <a:pt x="2327" y="3834"/>
                      <a:pt x="2281" y="3852"/>
                      <a:pt x="2246" y="3887"/>
                    </a:cubicBezTo>
                    <a:lnTo>
                      <a:pt x="1974" y="4174"/>
                    </a:lnTo>
                    <a:lnTo>
                      <a:pt x="1974" y="3524"/>
                    </a:lnTo>
                    <a:lnTo>
                      <a:pt x="2501" y="2982"/>
                    </a:lnTo>
                    <a:cubicBezTo>
                      <a:pt x="2572" y="2912"/>
                      <a:pt x="2572" y="2796"/>
                      <a:pt x="2501" y="2727"/>
                    </a:cubicBezTo>
                    <a:cubicBezTo>
                      <a:pt x="2466" y="2691"/>
                      <a:pt x="2420" y="2674"/>
                      <a:pt x="2374" y="2674"/>
                    </a:cubicBezTo>
                    <a:cubicBezTo>
                      <a:pt x="2327" y="2674"/>
                      <a:pt x="2281" y="2691"/>
                      <a:pt x="2246" y="2727"/>
                    </a:cubicBezTo>
                    <a:lnTo>
                      <a:pt x="1949" y="3013"/>
                    </a:lnTo>
                    <a:lnTo>
                      <a:pt x="1949" y="2283"/>
                    </a:lnTo>
                    <a:cubicBezTo>
                      <a:pt x="1949" y="2196"/>
                      <a:pt x="1891" y="2119"/>
                      <a:pt x="1810" y="2100"/>
                    </a:cubicBezTo>
                    <a:cubicBezTo>
                      <a:pt x="1796" y="2097"/>
                      <a:pt x="1782" y="2096"/>
                      <a:pt x="1769" y="2096"/>
                    </a:cubicBezTo>
                    <a:cubicBezTo>
                      <a:pt x="1668" y="2096"/>
                      <a:pt x="1588" y="2175"/>
                      <a:pt x="1588" y="2276"/>
                    </a:cubicBezTo>
                    <a:lnTo>
                      <a:pt x="1588" y="3013"/>
                    </a:lnTo>
                    <a:lnTo>
                      <a:pt x="1305" y="2731"/>
                    </a:lnTo>
                    <a:cubicBezTo>
                      <a:pt x="1269" y="2695"/>
                      <a:pt x="1219" y="2675"/>
                      <a:pt x="1170" y="2675"/>
                    </a:cubicBezTo>
                    <a:cubicBezTo>
                      <a:pt x="1138" y="2675"/>
                      <a:pt x="1105" y="2684"/>
                      <a:pt x="1077" y="2702"/>
                    </a:cubicBezTo>
                    <a:cubicBezTo>
                      <a:pt x="975" y="2768"/>
                      <a:pt x="965" y="2903"/>
                      <a:pt x="1044" y="2982"/>
                    </a:cubicBezTo>
                    <a:lnTo>
                      <a:pt x="1588" y="3524"/>
                    </a:lnTo>
                    <a:lnTo>
                      <a:pt x="1588" y="4174"/>
                    </a:lnTo>
                    <a:lnTo>
                      <a:pt x="1305" y="3890"/>
                    </a:lnTo>
                    <a:cubicBezTo>
                      <a:pt x="1269" y="3854"/>
                      <a:pt x="1220" y="3835"/>
                      <a:pt x="1171" y="3835"/>
                    </a:cubicBezTo>
                    <a:cubicBezTo>
                      <a:pt x="1138" y="3835"/>
                      <a:pt x="1106" y="3844"/>
                      <a:pt x="1077" y="3861"/>
                    </a:cubicBezTo>
                    <a:cubicBezTo>
                      <a:pt x="975" y="3927"/>
                      <a:pt x="965" y="4062"/>
                      <a:pt x="1044" y="4141"/>
                    </a:cubicBezTo>
                    <a:lnTo>
                      <a:pt x="1588" y="4685"/>
                    </a:lnTo>
                    <a:lnTo>
                      <a:pt x="1588" y="6254"/>
                    </a:lnTo>
                    <a:cubicBezTo>
                      <a:pt x="1129" y="5719"/>
                      <a:pt x="363" y="4641"/>
                      <a:pt x="363" y="3398"/>
                    </a:cubicBezTo>
                    <a:cubicBezTo>
                      <a:pt x="363" y="2007"/>
                      <a:pt x="1324" y="821"/>
                      <a:pt x="1737" y="375"/>
                    </a:cubicBezTo>
                    <a:cubicBezTo>
                      <a:pt x="1747" y="364"/>
                      <a:pt x="1758" y="364"/>
                      <a:pt x="1768" y="364"/>
                    </a:cubicBezTo>
                    <a:cubicBezTo>
                      <a:pt x="1776" y="364"/>
                      <a:pt x="1787" y="366"/>
                      <a:pt x="1797" y="375"/>
                    </a:cubicBezTo>
                    <a:cubicBezTo>
                      <a:pt x="1997" y="589"/>
                      <a:pt x="2376" y="1035"/>
                      <a:pt x="2684" y="1620"/>
                    </a:cubicBezTo>
                    <a:cubicBezTo>
                      <a:pt x="2716" y="1681"/>
                      <a:pt x="2779" y="1714"/>
                      <a:pt x="2843" y="1714"/>
                    </a:cubicBezTo>
                    <a:cubicBezTo>
                      <a:pt x="2873" y="1714"/>
                      <a:pt x="2902" y="1707"/>
                      <a:pt x="2929" y="1693"/>
                    </a:cubicBezTo>
                    <a:cubicBezTo>
                      <a:pt x="3018" y="1649"/>
                      <a:pt x="3051" y="1537"/>
                      <a:pt x="3003" y="1450"/>
                    </a:cubicBezTo>
                    <a:cubicBezTo>
                      <a:pt x="2675" y="831"/>
                      <a:pt x="2273" y="356"/>
                      <a:pt x="2061" y="128"/>
                    </a:cubicBezTo>
                    <a:cubicBezTo>
                      <a:pt x="1984" y="47"/>
                      <a:pt x="1878" y="1"/>
                      <a:pt x="17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50"/>
              <p:cNvSpPr/>
              <p:nvPr/>
            </p:nvSpPr>
            <p:spPr>
              <a:xfrm>
                <a:off x="4126063" y="1897975"/>
                <a:ext cx="110300" cy="270250"/>
              </a:xfrm>
              <a:custGeom>
                <a:avLst/>
                <a:gdLst/>
                <a:ahLst/>
                <a:cxnLst/>
                <a:rect l="l" t="t" r="r" b="b"/>
                <a:pathLst>
                  <a:path w="4412" h="10810" extrusionOk="0">
                    <a:moveTo>
                      <a:pt x="1457" y="359"/>
                    </a:moveTo>
                    <a:cubicBezTo>
                      <a:pt x="1487" y="359"/>
                      <a:pt x="1518" y="363"/>
                      <a:pt x="1548" y="371"/>
                    </a:cubicBezTo>
                    <a:cubicBezTo>
                      <a:pt x="1645" y="394"/>
                      <a:pt x="1724" y="456"/>
                      <a:pt x="1774" y="539"/>
                    </a:cubicBezTo>
                    <a:lnTo>
                      <a:pt x="1797" y="575"/>
                    </a:lnTo>
                    <a:cubicBezTo>
                      <a:pt x="1664" y="581"/>
                      <a:pt x="1531" y="620"/>
                      <a:pt x="1413" y="691"/>
                    </a:cubicBezTo>
                    <a:cubicBezTo>
                      <a:pt x="1309" y="757"/>
                      <a:pt x="1224" y="841"/>
                      <a:pt x="1162" y="940"/>
                    </a:cubicBezTo>
                    <a:lnTo>
                      <a:pt x="1137" y="894"/>
                    </a:lnTo>
                    <a:cubicBezTo>
                      <a:pt x="1110" y="841"/>
                      <a:pt x="1097" y="786"/>
                      <a:pt x="1097" y="728"/>
                    </a:cubicBezTo>
                    <a:cubicBezTo>
                      <a:pt x="1097" y="604"/>
                      <a:pt x="1157" y="485"/>
                      <a:pt x="1268" y="413"/>
                    </a:cubicBezTo>
                    <a:cubicBezTo>
                      <a:pt x="1327" y="377"/>
                      <a:pt x="1391" y="359"/>
                      <a:pt x="1457" y="359"/>
                    </a:cubicBezTo>
                    <a:close/>
                    <a:moveTo>
                      <a:pt x="3125" y="8904"/>
                    </a:moveTo>
                    <a:cubicBezTo>
                      <a:pt x="3170" y="8904"/>
                      <a:pt x="3209" y="8945"/>
                      <a:pt x="3209" y="8995"/>
                    </a:cubicBezTo>
                    <a:lnTo>
                      <a:pt x="3209" y="10353"/>
                    </a:lnTo>
                    <a:cubicBezTo>
                      <a:pt x="3209" y="10403"/>
                      <a:pt x="3169" y="10443"/>
                      <a:pt x="3119" y="10443"/>
                    </a:cubicBezTo>
                    <a:lnTo>
                      <a:pt x="458" y="10443"/>
                    </a:lnTo>
                    <a:cubicBezTo>
                      <a:pt x="406" y="10443"/>
                      <a:pt x="366" y="10403"/>
                      <a:pt x="366" y="10353"/>
                    </a:cubicBezTo>
                    <a:lnTo>
                      <a:pt x="366" y="8995"/>
                    </a:lnTo>
                    <a:cubicBezTo>
                      <a:pt x="366" y="8944"/>
                      <a:pt x="406" y="8904"/>
                      <a:pt x="458" y="8904"/>
                    </a:cubicBezTo>
                    <a:lnTo>
                      <a:pt x="3119" y="8904"/>
                    </a:lnTo>
                    <a:cubicBezTo>
                      <a:pt x="3121" y="8904"/>
                      <a:pt x="3123" y="8904"/>
                      <a:pt x="3125" y="8904"/>
                    </a:cubicBezTo>
                    <a:close/>
                    <a:moveTo>
                      <a:pt x="1446" y="0"/>
                    </a:moveTo>
                    <a:cubicBezTo>
                      <a:pt x="1346" y="0"/>
                      <a:pt x="1243" y="23"/>
                      <a:pt x="1149" y="68"/>
                    </a:cubicBezTo>
                    <a:cubicBezTo>
                      <a:pt x="1124" y="79"/>
                      <a:pt x="1095" y="93"/>
                      <a:pt x="1070" y="110"/>
                    </a:cubicBezTo>
                    <a:cubicBezTo>
                      <a:pt x="869" y="236"/>
                      <a:pt x="750" y="446"/>
                      <a:pt x="730" y="668"/>
                    </a:cubicBezTo>
                    <a:cubicBezTo>
                      <a:pt x="730" y="679"/>
                      <a:pt x="728" y="689"/>
                      <a:pt x="728" y="701"/>
                    </a:cubicBezTo>
                    <a:lnTo>
                      <a:pt x="728" y="768"/>
                    </a:lnTo>
                    <a:cubicBezTo>
                      <a:pt x="732" y="870"/>
                      <a:pt x="759" y="971"/>
                      <a:pt x="809" y="1065"/>
                    </a:cubicBezTo>
                    <a:lnTo>
                      <a:pt x="1863" y="3074"/>
                    </a:lnTo>
                    <a:lnTo>
                      <a:pt x="906" y="4009"/>
                    </a:lnTo>
                    <a:cubicBezTo>
                      <a:pt x="518" y="4386"/>
                      <a:pt x="294" y="4912"/>
                      <a:pt x="290" y="5452"/>
                    </a:cubicBezTo>
                    <a:lnTo>
                      <a:pt x="285" y="8578"/>
                    </a:lnTo>
                    <a:cubicBezTo>
                      <a:pt x="121" y="8645"/>
                      <a:pt x="1" y="8805"/>
                      <a:pt x="1" y="8995"/>
                    </a:cubicBezTo>
                    <a:lnTo>
                      <a:pt x="1" y="10355"/>
                    </a:lnTo>
                    <a:cubicBezTo>
                      <a:pt x="1" y="10605"/>
                      <a:pt x="204" y="10810"/>
                      <a:pt x="458" y="10810"/>
                    </a:cubicBezTo>
                    <a:lnTo>
                      <a:pt x="3117" y="10810"/>
                    </a:lnTo>
                    <a:cubicBezTo>
                      <a:pt x="3368" y="10810"/>
                      <a:pt x="3574" y="10607"/>
                      <a:pt x="3574" y="10355"/>
                    </a:cubicBezTo>
                    <a:lnTo>
                      <a:pt x="3574" y="8996"/>
                    </a:lnTo>
                    <a:cubicBezTo>
                      <a:pt x="3574" y="8746"/>
                      <a:pt x="3371" y="8541"/>
                      <a:pt x="3117" y="8541"/>
                    </a:cubicBezTo>
                    <a:lnTo>
                      <a:pt x="655" y="8541"/>
                    </a:lnTo>
                    <a:lnTo>
                      <a:pt x="663" y="5452"/>
                    </a:lnTo>
                    <a:cubicBezTo>
                      <a:pt x="665" y="5009"/>
                      <a:pt x="848" y="4577"/>
                      <a:pt x="1166" y="4268"/>
                    </a:cubicBezTo>
                    <a:lnTo>
                      <a:pt x="2274" y="3184"/>
                    </a:lnTo>
                    <a:cubicBezTo>
                      <a:pt x="2354" y="3102"/>
                      <a:pt x="2463" y="3055"/>
                      <a:pt x="2578" y="3055"/>
                    </a:cubicBezTo>
                    <a:cubicBezTo>
                      <a:pt x="2606" y="3055"/>
                      <a:pt x="2635" y="3058"/>
                      <a:pt x="2663" y="3064"/>
                    </a:cubicBezTo>
                    <a:cubicBezTo>
                      <a:pt x="2717" y="3074"/>
                      <a:pt x="2768" y="3095"/>
                      <a:pt x="2812" y="3128"/>
                    </a:cubicBezTo>
                    <a:cubicBezTo>
                      <a:pt x="2933" y="3211"/>
                      <a:pt x="3005" y="3342"/>
                      <a:pt x="3005" y="3486"/>
                    </a:cubicBezTo>
                    <a:cubicBezTo>
                      <a:pt x="3005" y="3602"/>
                      <a:pt x="2960" y="3708"/>
                      <a:pt x="2879" y="3789"/>
                    </a:cubicBezTo>
                    <a:lnTo>
                      <a:pt x="2874" y="3795"/>
                    </a:lnTo>
                    <a:lnTo>
                      <a:pt x="2223" y="4497"/>
                    </a:lnTo>
                    <a:cubicBezTo>
                      <a:pt x="1959" y="4760"/>
                      <a:pt x="1809" y="5126"/>
                      <a:pt x="1809" y="5497"/>
                    </a:cubicBezTo>
                    <a:cubicBezTo>
                      <a:pt x="1809" y="5584"/>
                      <a:pt x="1867" y="5661"/>
                      <a:pt x="1950" y="5678"/>
                    </a:cubicBezTo>
                    <a:cubicBezTo>
                      <a:pt x="1963" y="5681"/>
                      <a:pt x="1976" y="5682"/>
                      <a:pt x="1988" y="5682"/>
                    </a:cubicBezTo>
                    <a:cubicBezTo>
                      <a:pt x="2088" y="5682"/>
                      <a:pt x="2169" y="5600"/>
                      <a:pt x="2169" y="5501"/>
                    </a:cubicBezTo>
                    <a:cubicBezTo>
                      <a:pt x="2169" y="5221"/>
                      <a:pt x="2283" y="4947"/>
                      <a:pt x="2480" y="4750"/>
                    </a:cubicBezTo>
                    <a:lnTo>
                      <a:pt x="2486" y="4744"/>
                    </a:lnTo>
                    <a:lnTo>
                      <a:pt x="3136" y="4044"/>
                    </a:lnTo>
                    <a:cubicBezTo>
                      <a:pt x="3458" y="3720"/>
                      <a:pt x="3441" y="3186"/>
                      <a:pt x="3088" y="2885"/>
                    </a:cubicBezTo>
                    <a:cubicBezTo>
                      <a:pt x="2966" y="2777"/>
                      <a:pt x="2808" y="2713"/>
                      <a:pt x="2648" y="2697"/>
                    </a:cubicBezTo>
                    <a:cubicBezTo>
                      <a:pt x="2626" y="2696"/>
                      <a:pt x="2604" y="2695"/>
                      <a:pt x="2582" y="2695"/>
                    </a:cubicBezTo>
                    <a:cubicBezTo>
                      <a:pt x="2425" y="2695"/>
                      <a:pt x="2275" y="2738"/>
                      <a:pt x="2148" y="2823"/>
                    </a:cubicBezTo>
                    <a:lnTo>
                      <a:pt x="1405" y="1401"/>
                    </a:lnTo>
                    <a:cubicBezTo>
                      <a:pt x="1394" y="1241"/>
                      <a:pt x="1471" y="1086"/>
                      <a:pt x="1606" y="1004"/>
                    </a:cubicBezTo>
                    <a:cubicBezTo>
                      <a:pt x="1675" y="960"/>
                      <a:pt x="1753" y="939"/>
                      <a:pt x="1831" y="939"/>
                    </a:cubicBezTo>
                    <a:cubicBezTo>
                      <a:pt x="1903" y="939"/>
                      <a:pt x="1976" y="957"/>
                      <a:pt x="2040" y="992"/>
                    </a:cubicBezTo>
                    <a:lnTo>
                      <a:pt x="3879" y="4121"/>
                    </a:lnTo>
                    <a:cubicBezTo>
                      <a:pt x="4020" y="4357"/>
                      <a:pt x="4031" y="4650"/>
                      <a:pt x="3915" y="4897"/>
                    </a:cubicBezTo>
                    <a:lnTo>
                      <a:pt x="3005" y="6813"/>
                    </a:lnTo>
                    <a:cubicBezTo>
                      <a:pt x="2918" y="6996"/>
                      <a:pt x="2872" y="7200"/>
                      <a:pt x="2872" y="7405"/>
                    </a:cubicBezTo>
                    <a:lnTo>
                      <a:pt x="2872" y="7868"/>
                    </a:lnTo>
                    <a:cubicBezTo>
                      <a:pt x="2872" y="7960"/>
                      <a:pt x="2939" y="8045"/>
                      <a:pt x="3032" y="8055"/>
                    </a:cubicBezTo>
                    <a:cubicBezTo>
                      <a:pt x="3039" y="8056"/>
                      <a:pt x="3045" y="8056"/>
                      <a:pt x="3052" y="8056"/>
                    </a:cubicBezTo>
                    <a:cubicBezTo>
                      <a:pt x="3153" y="8056"/>
                      <a:pt x="3234" y="7975"/>
                      <a:pt x="3234" y="7876"/>
                    </a:cubicBezTo>
                    <a:lnTo>
                      <a:pt x="3234" y="7405"/>
                    </a:lnTo>
                    <a:cubicBezTo>
                      <a:pt x="3234" y="7256"/>
                      <a:pt x="3267" y="7104"/>
                      <a:pt x="3333" y="6969"/>
                    </a:cubicBezTo>
                    <a:lnTo>
                      <a:pt x="4241" y="5051"/>
                    </a:lnTo>
                    <a:cubicBezTo>
                      <a:pt x="4411" y="4694"/>
                      <a:pt x="4394" y="4277"/>
                      <a:pt x="4191" y="3936"/>
                    </a:cubicBezTo>
                    <a:lnTo>
                      <a:pt x="2322" y="768"/>
                    </a:lnTo>
                    <a:lnTo>
                      <a:pt x="2079" y="357"/>
                    </a:lnTo>
                    <a:cubicBezTo>
                      <a:pt x="1977" y="187"/>
                      <a:pt x="1818" y="68"/>
                      <a:pt x="1627" y="22"/>
                    </a:cubicBezTo>
                    <a:lnTo>
                      <a:pt x="1591" y="14"/>
                    </a:lnTo>
                    <a:cubicBezTo>
                      <a:pt x="1542" y="4"/>
                      <a:pt x="1494" y="0"/>
                      <a:pt x="14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50"/>
              <p:cNvSpPr/>
              <p:nvPr/>
            </p:nvSpPr>
            <p:spPr>
              <a:xfrm>
                <a:off x="3925138" y="1898025"/>
                <a:ext cx="111200" cy="270650"/>
              </a:xfrm>
              <a:custGeom>
                <a:avLst/>
                <a:gdLst/>
                <a:ahLst/>
                <a:cxnLst/>
                <a:rect l="l" t="t" r="r" b="b"/>
                <a:pathLst>
                  <a:path w="4448" h="10826" extrusionOk="0">
                    <a:moveTo>
                      <a:pt x="2959" y="356"/>
                    </a:moveTo>
                    <a:cubicBezTo>
                      <a:pt x="2968" y="356"/>
                      <a:pt x="2977" y="357"/>
                      <a:pt x="2985" y="357"/>
                    </a:cubicBezTo>
                    <a:cubicBezTo>
                      <a:pt x="3043" y="361"/>
                      <a:pt x="3097" y="378"/>
                      <a:pt x="3149" y="409"/>
                    </a:cubicBezTo>
                    <a:cubicBezTo>
                      <a:pt x="3309" y="508"/>
                      <a:pt x="3367" y="722"/>
                      <a:pt x="3278" y="888"/>
                    </a:cubicBezTo>
                    <a:lnTo>
                      <a:pt x="3255" y="934"/>
                    </a:lnTo>
                    <a:cubicBezTo>
                      <a:pt x="3192" y="834"/>
                      <a:pt x="3107" y="751"/>
                      <a:pt x="3004" y="685"/>
                    </a:cubicBezTo>
                    <a:cubicBezTo>
                      <a:pt x="2885" y="612"/>
                      <a:pt x="2756" y="573"/>
                      <a:pt x="2622" y="567"/>
                    </a:cubicBezTo>
                    <a:lnTo>
                      <a:pt x="2642" y="535"/>
                    </a:lnTo>
                    <a:cubicBezTo>
                      <a:pt x="2692" y="452"/>
                      <a:pt x="2773" y="390"/>
                      <a:pt x="2869" y="367"/>
                    </a:cubicBezTo>
                    <a:cubicBezTo>
                      <a:pt x="2899" y="359"/>
                      <a:pt x="2929" y="356"/>
                      <a:pt x="2959" y="356"/>
                    </a:cubicBezTo>
                    <a:close/>
                    <a:moveTo>
                      <a:pt x="2575" y="947"/>
                    </a:moveTo>
                    <a:cubicBezTo>
                      <a:pt x="2654" y="947"/>
                      <a:pt x="2733" y="968"/>
                      <a:pt x="2802" y="1011"/>
                    </a:cubicBezTo>
                    <a:cubicBezTo>
                      <a:pt x="2939" y="1094"/>
                      <a:pt x="3016" y="1248"/>
                      <a:pt x="3003" y="1409"/>
                    </a:cubicBezTo>
                    <a:lnTo>
                      <a:pt x="2258" y="2829"/>
                    </a:lnTo>
                    <a:cubicBezTo>
                      <a:pt x="2131" y="2747"/>
                      <a:pt x="1984" y="2701"/>
                      <a:pt x="1828" y="2701"/>
                    </a:cubicBezTo>
                    <a:cubicBezTo>
                      <a:pt x="1615" y="2701"/>
                      <a:pt x="1417" y="2782"/>
                      <a:pt x="1268" y="2933"/>
                    </a:cubicBezTo>
                    <a:cubicBezTo>
                      <a:pt x="959" y="3241"/>
                      <a:pt x="959" y="3741"/>
                      <a:pt x="1264" y="4050"/>
                    </a:cubicBezTo>
                    <a:lnTo>
                      <a:pt x="1918" y="4750"/>
                    </a:lnTo>
                    <a:lnTo>
                      <a:pt x="1924" y="4756"/>
                    </a:lnTo>
                    <a:cubicBezTo>
                      <a:pt x="2121" y="4951"/>
                      <a:pt x="2235" y="5223"/>
                      <a:pt x="2235" y="5501"/>
                    </a:cubicBezTo>
                    <a:cubicBezTo>
                      <a:pt x="2235" y="5593"/>
                      <a:pt x="2298" y="5672"/>
                      <a:pt x="2391" y="5684"/>
                    </a:cubicBezTo>
                    <a:cubicBezTo>
                      <a:pt x="2399" y="5685"/>
                      <a:pt x="2407" y="5685"/>
                      <a:pt x="2415" y="5685"/>
                    </a:cubicBezTo>
                    <a:cubicBezTo>
                      <a:pt x="2516" y="5685"/>
                      <a:pt x="2599" y="5606"/>
                      <a:pt x="2599" y="5504"/>
                    </a:cubicBezTo>
                    <a:cubicBezTo>
                      <a:pt x="2599" y="5132"/>
                      <a:pt x="2447" y="4766"/>
                      <a:pt x="2181" y="4503"/>
                    </a:cubicBezTo>
                    <a:lnTo>
                      <a:pt x="1527" y="3801"/>
                    </a:lnTo>
                    <a:lnTo>
                      <a:pt x="1523" y="3795"/>
                    </a:lnTo>
                    <a:cubicBezTo>
                      <a:pt x="1357" y="3629"/>
                      <a:pt x="1357" y="3357"/>
                      <a:pt x="1523" y="3187"/>
                    </a:cubicBezTo>
                    <a:cubicBezTo>
                      <a:pt x="1604" y="3106"/>
                      <a:pt x="1712" y="3062"/>
                      <a:pt x="1828" y="3062"/>
                    </a:cubicBezTo>
                    <a:cubicBezTo>
                      <a:pt x="1943" y="3062"/>
                      <a:pt x="2049" y="3106"/>
                      <a:pt x="2132" y="3189"/>
                    </a:cubicBezTo>
                    <a:lnTo>
                      <a:pt x="3242" y="4274"/>
                    </a:lnTo>
                    <a:cubicBezTo>
                      <a:pt x="3560" y="4582"/>
                      <a:pt x="3745" y="5011"/>
                      <a:pt x="3745" y="5454"/>
                    </a:cubicBezTo>
                    <a:lnTo>
                      <a:pt x="3753" y="8539"/>
                    </a:lnTo>
                    <a:lnTo>
                      <a:pt x="3396" y="8539"/>
                    </a:lnTo>
                    <a:cubicBezTo>
                      <a:pt x="3305" y="8539"/>
                      <a:pt x="3221" y="8607"/>
                      <a:pt x="3211" y="8699"/>
                    </a:cubicBezTo>
                    <a:cubicBezTo>
                      <a:pt x="3195" y="8809"/>
                      <a:pt x="3284" y="8902"/>
                      <a:pt x="3392" y="8902"/>
                    </a:cubicBezTo>
                    <a:lnTo>
                      <a:pt x="3992" y="8902"/>
                    </a:lnTo>
                    <a:cubicBezTo>
                      <a:pt x="4042" y="8902"/>
                      <a:pt x="4083" y="8942"/>
                      <a:pt x="4083" y="8993"/>
                    </a:cubicBezTo>
                    <a:lnTo>
                      <a:pt x="4083" y="10351"/>
                    </a:lnTo>
                    <a:cubicBezTo>
                      <a:pt x="4083" y="10401"/>
                      <a:pt x="4042" y="10441"/>
                      <a:pt x="3992" y="10441"/>
                    </a:cubicBezTo>
                    <a:lnTo>
                      <a:pt x="1332" y="10441"/>
                    </a:lnTo>
                    <a:cubicBezTo>
                      <a:pt x="1282" y="10441"/>
                      <a:pt x="1241" y="10401"/>
                      <a:pt x="1241" y="10351"/>
                    </a:cubicBezTo>
                    <a:lnTo>
                      <a:pt x="1241" y="8993"/>
                    </a:lnTo>
                    <a:cubicBezTo>
                      <a:pt x="1241" y="8942"/>
                      <a:pt x="1282" y="8902"/>
                      <a:pt x="1332" y="8902"/>
                    </a:cubicBezTo>
                    <a:lnTo>
                      <a:pt x="2568" y="8902"/>
                    </a:lnTo>
                    <a:cubicBezTo>
                      <a:pt x="2661" y="8902"/>
                      <a:pt x="2746" y="8834"/>
                      <a:pt x="2756" y="8742"/>
                    </a:cubicBezTo>
                    <a:cubicBezTo>
                      <a:pt x="2769" y="8632"/>
                      <a:pt x="2682" y="8539"/>
                      <a:pt x="2574" y="8539"/>
                    </a:cubicBezTo>
                    <a:lnTo>
                      <a:pt x="1525" y="8539"/>
                    </a:lnTo>
                    <a:lnTo>
                      <a:pt x="1525" y="7407"/>
                    </a:lnTo>
                    <a:cubicBezTo>
                      <a:pt x="1525" y="7204"/>
                      <a:pt x="1478" y="6998"/>
                      <a:pt x="1392" y="6814"/>
                    </a:cubicBezTo>
                    <a:lnTo>
                      <a:pt x="483" y="4901"/>
                    </a:lnTo>
                    <a:cubicBezTo>
                      <a:pt x="365" y="4652"/>
                      <a:pt x="377" y="4362"/>
                      <a:pt x="520" y="4123"/>
                    </a:cubicBezTo>
                    <a:lnTo>
                      <a:pt x="2364" y="1002"/>
                    </a:lnTo>
                    <a:cubicBezTo>
                      <a:pt x="2429" y="965"/>
                      <a:pt x="2502" y="947"/>
                      <a:pt x="2575" y="947"/>
                    </a:cubicBezTo>
                    <a:close/>
                    <a:moveTo>
                      <a:pt x="2950" y="1"/>
                    </a:moveTo>
                    <a:cubicBezTo>
                      <a:pt x="2893" y="1"/>
                      <a:pt x="2834" y="8"/>
                      <a:pt x="2777" y="21"/>
                    </a:cubicBezTo>
                    <a:cubicBezTo>
                      <a:pt x="2584" y="70"/>
                      <a:pt x="2422" y="187"/>
                      <a:pt x="2322" y="359"/>
                    </a:cubicBezTo>
                    <a:lnTo>
                      <a:pt x="2075" y="772"/>
                    </a:lnTo>
                    <a:lnTo>
                      <a:pt x="2090" y="772"/>
                    </a:lnTo>
                    <a:lnTo>
                      <a:pt x="221" y="3930"/>
                    </a:lnTo>
                    <a:cubicBezTo>
                      <a:pt x="20" y="4270"/>
                      <a:pt x="1" y="4690"/>
                      <a:pt x="170" y="5047"/>
                    </a:cubicBezTo>
                    <a:lnTo>
                      <a:pt x="1079" y="6965"/>
                    </a:lnTo>
                    <a:cubicBezTo>
                      <a:pt x="1145" y="7100"/>
                      <a:pt x="1177" y="7252"/>
                      <a:pt x="1191" y="7401"/>
                    </a:cubicBezTo>
                    <a:lnTo>
                      <a:pt x="1191" y="8562"/>
                    </a:lnTo>
                    <a:cubicBezTo>
                      <a:pt x="1002" y="8626"/>
                      <a:pt x="875" y="8794"/>
                      <a:pt x="876" y="8991"/>
                    </a:cubicBezTo>
                    <a:lnTo>
                      <a:pt x="876" y="10358"/>
                    </a:lnTo>
                    <a:cubicBezTo>
                      <a:pt x="875" y="10609"/>
                      <a:pt x="1330" y="10825"/>
                      <a:pt x="1330" y="10825"/>
                    </a:cubicBezTo>
                    <a:lnTo>
                      <a:pt x="3992" y="10825"/>
                    </a:lnTo>
                    <a:cubicBezTo>
                      <a:pt x="4243" y="10825"/>
                      <a:pt x="4448" y="10623"/>
                      <a:pt x="4448" y="10370"/>
                    </a:cubicBezTo>
                    <a:lnTo>
                      <a:pt x="4448" y="9000"/>
                    </a:lnTo>
                    <a:cubicBezTo>
                      <a:pt x="4446" y="8805"/>
                      <a:pt x="4313" y="8634"/>
                      <a:pt x="4131" y="8574"/>
                    </a:cubicBezTo>
                    <a:lnTo>
                      <a:pt x="4125" y="5458"/>
                    </a:lnTo>
                    <a:cubicBezTo>
                      <a:pt x="4122" y="4914"/>
                      <a:pt x="3896" y="4389"/>
                      <a:pt x="3504" y="4015"/>
                    </a:cubicBezTo>
                    <a:lnTo>
                      <a:pt x="2538" y="3077"/>
                    </a:lnTo>
                    <a:lnTo>
                      <a:pt x="3601" y="1065"/>
                    </a:lnTo>
                    <a:cubicBezTo>
                      <a:pt x="3780" y="729"/>
                      <a:pt x="3664" y="311"/>
                      <a:pt x="3338" y="110"/>
                    </a:cubicBezTo>
                    <a:cubicBezTo>
                      <a:pt x="3220" y="38"/>
                      <a:pt x="3086" y="1"/>
                      <a:pt x="29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1" name="Google Shape;1541;p50"/>
          <p:cNvGrpSpPr/>
          <p:nvPr/>
        </p:nvGrpSpPr>
        <p:grpSpPr>
          <a:xfrm>
            <a:off x="7058213" y="3058316"/>
            <a:ext cx="511568" cy="503336"/>
            <a:chOff x="3272888" y="2625050"/>
            <a:chExt cx="308750" cy="303800"/>
          </a:xfrm>
        </p:grpSpPr>
        <p:sp>
          <p:nvSpPr>
            <p:cNvPr id="1542" name="Google Shape;1542;p50"/>
            <p:cNvSpPr/>
            <p:nvPr/>
          </p:nvSpPr>
          <p:spPr>
            <a:xfrm>
              <a:off x="3392663" y="2857150"/>
              <a:ext cx="68750" cy="56700"/>
            </a:xfrm>
            <a:custGeom>
              <a:avLst/>
              <a:gdLst/>
              <a:ahLst/>
              <a:cxnLst/>
              <a:rect l="l" t="t" r="r" b="b"/>
              <a:pathLst>
                <a:path w="2750" h="2268" extrusionOk="0">
                  <a:moveTo>
                    <a:pt x="0" y="0"/>
                  </a:moveTo>
                  <a:lnTo>
                    <a:pt x="0" y="2267"/>
                  </a:lnTo>
                  <a:lnTo>
                    <a:pt x="2750" y="2267"/>
                  </a:lnTo>
                  <a:lnTo>
                    <a:pt x="27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0"/>
            <p:cNvSpPr/>
            <p:nvPr/>
          </p:nvSpPr>
          <p:spPr>
            <a:xfrm>
              <a:off x="3276913" y="2629250"/>
              <a:ext cx="299675" cy="235150"/>
            </a:xfrm>
            <a:custGeom>
              <a:avLst/>
              <a:gdLst/>
              <a:ahLst/>
              <a:cxnLst/>
              <a:rect l="l" t="t" r="r" b="b"/>
              <a:pathLst>
                <a:path w="11987" h="9406" extrusionOk="0">
                  <a:moveTo>
                    <a:pt x="839" y="1"/>
                  </a:moveTo>
                  <a:cubicBezTo>
                    <a:pt x="376" y="1"/>
                    <a:pt x="0" y="377"/>
                    <a:pt x="0" y="840"/>
                  </a:cubicBezTo>
                  <a:lnTo>
                    <a:pt x="0" y="8567"/>
                  </a:lnTo>
                  <a:cubicBezTo>
                    <a:pt x="0" y="9030"/>
                    <a:pt x="376" y="9406"/>
                    <a:pt x="839" y="9406"/>
                  </a:cubicBezTo>
                  <a:lnTo>
                    <a:pt x="11148" y="9406"/>
                  </a:lnTo>
                  <a:cubicBezTo>
                    <a:pt x="11611" y="9406"/>
                    <a:pt x="11987" y="9028"/>
                    <a:pt x="11987" y="8567"/>
                  </a:cubicBezTo>
                  <a:lnTo>
                    <a:pt x="11987" y="840"/>
                  </a:lnTo>
                  <a:cubicBezTo>
                    <a:pt x="11987" y="377"/>
                    <a:pt x="11611" y="1"/>
                    <a:pt x="111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0"/>
            <p:cNvSpPr/>
            <p:nvPr/>
          </p:nvSpPr>
          <p:spPr>
            <a:xfrm>
              <a:off x="3343863" y="2906575"/>
              <a:ext cx="166425" cy="17550"/>
            </a:xfrm>
            <a:custGeom>
              <a:avLst/>
              <a:gdLst/>
              <a:ahLst/>
              <a:cxnLst/>
              <a:rect l="l" t="t" r="r" b="b"/>
              <a:pathLst>
                <a:path w="6657" h="702" extrusionOk="0">
                  <a:moveTo>
                    <a:pt x="174" y="1"/>
                  </a:moveTo>
                  <a:cubicBezTo>
                    <a:pt x="77" y="1"/>
                    <a:pt x="0" y="78"/>
                    <a:pt x="0" y="175"/>
                  </a:cubicBezTo>
                  <a:lnTo>
                    <a:pt x="0" y="528"/>
                  </a:lnTo>
                  <a:cubicBezTo>
                    <a:pt x="0" y="624"/>
                    <a:pt x="77" y="701"/>
                    <a:pt x="174" y="701"/>
                  </a:cubicBezTo>
                  <a:lnTo>
                    <a:pt x="6482" y="701"/>
                  </a:lnTo>
                  <a:cubicBezTo>
                    <a:pt x="6579" y="701"/>
                    <a:pt x="6656" y="620"/>
                    <a:pt x="6656" y="528"/>
                  </a:cubicBezTo>
                  <a:lnTo>
                    <a:pt x="6656" y="175"/>
                  </a:lnTo>
                  <a:cubicBezTo>
                    <a:pt x="6656" y="78"/>
                    <a:pt x="6579" y="1"/>
                    <a:pt x="6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0"/>
            <p:cNvSpPr/>
            <p:nvPr/>
          </p:nvSpPr>
          <p:spPr>
            <a:xfrm>
              <a:off x="3292013" y="2644350"/>
              <a:ext cx="67550" cy="102525"/>
            </a:xfrm>
            <a:custGeom>
              <a:avLst/>
              <a:gdLst/>
              <a:ahLst/>
              <a:cxnLst/>
              <a:rect l="l" t="t" r="r" b="b"/>
              <a:pathLst>
                <a:path w="2702" h="4101" extrusionOk="0">
                  <a:moveTo>
                    <a:pt x="241" y="1"/>
                  </a:moveTo>
                  <a:cubicBezTo>
                    <a:pt x="108" y="1"/>
                    <a:pt x="0" y="109"/>
                    <a:pt x="0" y="242"/>
                  </a:cubicBezTo>
                  <a:lnTo>
                    <a:pt x="0" y="4100"/>
                  </a:lnTo>
                  <a:lnTo>
                    <a:pt x="2701" y="4100"/>
                  </a:lnTo>
                  <a:lnTo>
                    <a:pt x="27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0"/>
            <p:cNvSpPr/>
            <p:nvPr/>
          </p:nvSpPr>
          <p:spPr>
            <a:xfrm>
              <a:off x="3359538" y="2644350"/>
              <a:ext cx="67550" cy="102525"/>
            </a:xfrm>
            <a:custGeom>
              <a:avLst/>
              <a:gdLst/>
              <a:ahLst/>
              <a:cxnLst/>
              <a:rect l="l" t="t" r="r" b="b"/>
              <a:pathLst>
                <a:path w="2702" h="4101" extrusionOk="0">
                  <a:moveTo>
                    <a:pt x="0" y="1"/>
                  </a:moveTo>
                  <a:lnTo>
                    <a:pt x="0" y="4100"/>
                  </a:lnTo>
                  <a:lnTo>
                    <a:pt x="2701" y="4100"/>
                  </a:lnTo>
                  <a:lnTo>
                    <a:pt x="27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0"/>
            <p:cNvSpPr/>
            <p:nvPr/>
          </p:nvSpPr>
          <p:spPr>
            <a:xfrm>
              <a:off x="3427063" y="2644350"/>
              <a:ext cx="67550" cy="102525"/>
            </a:xfrm>
            <a:custGeom>
              <a:avLst/>
              <a:gdLst/>
              <a:ahLst/>
              <a:cxnLst/>
              <a:rect l="l" t="t" r="r" b="b"/>
              <a:pathLst>
                <a:path w="2702" h="4101" extrusionOk="0">
                  <a:moveTo>
                    <a:pt x="0" y="1"/>
                  </a:moveTo>
                  <a:lnTo>
                    <a:pt x="0" y="4100"/>
                  </a:lnTo>
                  <a:lnTo>
                    <a:pt x="2701" y="4100"/>
                  </a:lnTo>
                  <a:lnTo>
                    <a:pt x="27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0"/>
            <p:cNvSpPr/>
            <p:nvPr/>
          </p:nvSpPr>
          <p:spPr>
            <a:xfrm>
              <a:off x="3494588" y="2644350"/>
              <a:ext cx="67525" cy="102525"/>
            </a:xfrm>
            <a:custGeom>
              <a:avLst/>
              <a:gdLst/>
              <a:ahLst/>
              <a:cxnLst/>
              <a:rect l="l" t="t" r="r" b="b"/>
              <a:pathLst>
                <a:path w="2701" h="4101" extrusionOk="0">
                  <a:moveTo>
                    <a:pt x="0" y="1"/>
                  </a:moveTo>
                  <a:lnTo>
                    <a:pt x="0" y="4100"/>
                  </a:lnTo>
                  <a:lnTo>
                    <a:pt x="2701" y="4100"/>
                  </a:lnTo>
                  <a:lnTo>
                    <a:pt x="2701" y="242"/>
                  </a:lnTo>
                  <a:cubicBezTo>
                    <a:pt x="2701" y="109"/>
                    <a:pt x="2591" y="1"/>
                    <a:pt x="24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0"/>
            <p:cNvSpPr/>
            <p:nvPr/>
          </p:nvSpPr>
          <p:spPr>
            <a:xfrm>
              <a:off x="3292013" y="2644350"/>
              <a:ext cx="67550" cy="103100"/>
            </a:xfrm>
            <a:custGeom>
              <a:avLst/>
              <a:gdLst/>
              <a:ahLst/>
              <a:cxnLst/>
              <a:rect l="l" t="t" r="r" b="b"/>
              <a:pathLst>
                <a:path w="2702" h="4124" extrusionOk="0">
                  <a:moveTo>
                    <a:pt x="2026" y="1"/>
                  </a:moveTo>
                  <a:lnTo>
                    <a:pt x="2026" y="3450"/>
                  </a:lnTo>
                  <a:cubicBezTo>
                    <a:pt x="2026" y="3583"/>
                    <a:pt x="1918" y="3689"/>
                    <a:pt x="1787" y="3689"/>
                  </a:cubicBezTo>
                  <a:lnTo>
                    <a:pt x="0" y="3689"/>
                  </a:lnTo>
                  <a:lnTo>
                    <a:pt x="0" y="4123"/>
                  </a:lnTo>
                  <a:lnTo>
                    <a:pt x="2701" y="4123"/>
                  </a:lnTo>
                  <a:lnTo>
                    <a:pt x="27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0"/>
            <p:cNvSpPr/>
            <p:nvPr/>
          </p:nvSpPr>
          <p:spPr>
            <a:xfrm>
              <a:off x="3359538" y="2644350"/>
              <a:ext cx="67550" cy="103100"/>
            </a:xfrm>
            <a:custGeom>
              <a:avLst/>
              <a:gdLst/>
              <a:ahLst/>
              <a:cxnLst/>
              <a:rect l="l" t="t" r="r" b="b"/>
              <a:pathLst>
                <a:path w="2702" h="4124" extrusionOk="0">
                  <a:moveTo>
                    <a:pt x="2026" y="1"/>
                  </a:moveTo>
                  <a:lnTo>
                    <a:pt x="2026" y="3450"/>
                  </a:lnTo>
                  <a:cubicBezTo>
                    <a:pt x="2026" y="3583"/>
                    <a:pt x="1918" y="3689"/>
                    <a:pt x="1787" y="3689"/>
                  </a:cubicBezTo>
                  <a:lnTo>
                    <a:pt x="0" y="3689"/>
                  </a:lnTo>
                  <a:lnTo>
                    <a:pt x="0" y="4123"/>
                  </a:lnTo>
                  <a:lnTo>
                    <a:pt x="2701" y="4123"/>
                  </a:lnTo>
                  <a:lnTo>
                    <a:pt x="27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0"/>
            <p:cNvSpPr/>
            <p:nvPr/>
          </p:nvSpPr>
          <p:spPr>
            <a:xfrm>
              <a:off x="3427063" y="2644350"/>
              <a:ext cx="67550" cy="103100"/>
            </a:xfrm>
            <a:custGeom>
              <a:avLst/>
              <a:gdLst/>
              <a:ahLst/>
              <a:cxnLst/>
              <a:rect l="l" t="t" r="r" b="b"/>
              <a:pathLst>
                <a:path w="2702" h="4124" extrusionOk="0">
                  <a:moveTo>
                    <a:pt x="2026" y="1"/>
                  </a:moveTo>
                  <a:lnTo>
                    <a:pt x="2026" y="3450"/>
                  </a:lnTo>
                  <a:cubicBezTo>
                    <a:pt x="2026" y="3583"/>
                    <a:pt x="1918" y="3689"/>
                    <a:pt x="1787" y="3689"/>
                  </a:cubicBezTo>
                  <a:lnTo>
                    <a:pt x="0" y="3689"/>
                  </a:lnTo>
                  <a:lnTo>
                    <a:pt x="0" y="4123"/>
                  </a:lnTo>
                  <a:lnTo>
                    <a:pt x="2701" y="4123"/>
                  </a:lnTo>
                  <a:lnTo>
                    <a:pt x="27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0"/>
            <p:cNvSpPr/>
            <p:nvPr/>
          </p:nvSpPr>
          <p:spPr>
            <a:xfrm>
              <a:off x="3494588" y="2644350"/>
              <a:ext cx="67525" cy="103100"/>
            </a:xfrm>
            <a:custGeom>
              <a:avLst/>
              <a:gdLst/>
              <a:ahLst/>
              <a:cxnLst/>
              <a:rect l="l" t="t" r="r" b="b"/>
              <a:pathLst>
                <a:path w="2701" h="4124" extrusionOk="0">
                  <a:moveTo>
                    <a:pt x="2026" y="1"/>
                  </a:moveTo>
                  <a:lnTo>
                    <a:pt x="2026" y="3450"/>
                  </a:lnTo>
                  <a:cubicBezTo>
                    <a:pt x="2026" y="3583"/>
                    <a:pt x="1916" y="3689"/>
                    <a:pt x="1787" y="3689"/>
                  </a:cubicBezTo>
                  <a:lnTo>
                    <a:pt x="0" y="3689"/>
                  </a:lnTo>
                  <a:lnTo>
                    <a:pt x="0" y="4123"/>
                  </a:lnTo>
                  <a:lnTo>
                    <a:pt x="2701" y="4123"/>
                  </a:lnTo>
                  <a:lnTo>
                    <a:pt x="2701" y="238"/>
                  </a:lnTo>
                  <a:cubicBezTo>
                    <a:pt x="2701" y="107"/>
                    <a:pt x="2591" y="1"/>
                    <a:pt x="2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0"/>
            <p:cNvSpPr/>
            <p:nvPr/>
          </p:nvSpPr>
          <p:spPr>
            <a:xfrm>
              <a:off x="3292013" y="2746850"/>
              <a:ext cx="67550" cy="102500"/>
            </a:xfrm>
            <a:custGeom>
              <a:avLst/>
              <a:gdLst/>
              <a:ahLst/>
              <a:cxnLst/>
              <a:rect l="l" t="t" r="r" b="b"/>
              <a:pathLst>
                <a:path w="2702" h="4100" extrusionOk="0">
                  <a:moveTo>
                    <a:pt x="0" y="0"/>
                  </a:moveTo>
                  <a:lnTo>
                    <a:pt x="0" y="3859"/>
                  </a:lnTo>
                  <a:cubicBezTo>
                    <a:pt x="0" y="3990"/>
                    <a:pt x="108" y="4100"/>
                    <a:pt x="241" y="4100"/>
                  </a:cubicBezTo>
                  <a:lnTo>
                    <a:pt x="2701" y="4100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0"/>
            <p:cNvSpPr/>
            <p:nvPr/>
          </p:nvSpPr>
          <p:spPr>
            <a:xfrm>
              <a:off x="3359538" y="2746850"/>
              <a:ext cx="67550" cy="102500"/>
            </a:xfrm>
            <a:custGeom>
              <a:avLst/>
              <a:gdLst/>
              <a:ahLst/>
              <a:cxnLst/>
              <a:rect l="l" t="t" r="r" b="b"/>
              <a:pathLst>
                <a:path w="2702" h="4100" extrusionOk="0">
                  <a:moveTo>
                    <a:pt x="0" y="0"/>
                  </a:moveTo>
                  <a:lnTo>
                    <a:pt x="0" y="4100"/>
                  </a:lnTo>
                  <a:lnTo>
                    <a:pt x="2701" y="4100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3427063" y="2746850"/>
              <a:ext cx="67550" cy="102500"/>
            </a:xfrm>
            <a:custGeom>
              <a:avLst/>
              <a:gdLst/>
              <a:ahLst/>
              <a:cxnLst/>
              <a:rect l="l" t="t" r="r" b="b"/>
              <a:pathLst>
                <a:path w="2702" h="4100" extrusionOk="0">
                  <a:moveTo>
                    <a:pt x="0" y="0"/>
                  </a:moveTo>
                  <a:lnTo>
                    <a:pt x="0" y="4100"/>
                  </a:lnTo>
                  <a:lnTo>
                    <a:pt x="2701" y="4100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0"/>
            <p:cNvSpPr/>
            <p:nvPr/>
          </p:nvSpPr>
          <p:spPr>
            <a:xfrm>
              <a:off x="3494588" y="2746850"/>
              <a:ext cx="67525" cy="102500"/>
            </a:xfrm>
            <a:custGeom>
              <a:avLst/>
              <a:gdLst/>
              <a:ahLst/>
              <a:cxnLst/>
              <a:rect l="l" t="t" r="r" b="b"/>
              <a:pathLst>
                <a:path w="2701" h="4100" extrusionOk="0">
                  <a:moveTo>
                    <a:pt x="0" y="0"/>
                  </a:moveTo>
                  <a:lnTo>
                    <a:pt x="0" y="4100"/>
                  </a:lnTo>
                  <a:lnTo>
                    <a:pt x="2460" y="4100"/>
                  </a:lnTo>
                  <a:cubicBezTo>
                    <a:pt x="2591" y="4100"/>
                    <a:pt x="2701" y="3990"/>
                    <a:pt x="2701" y="3859"/>
                  </a:cubicBezTo>
                  <a:lnTo>
                    <a:pt x="27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0"/>
            <p:cNvSpPr/>
            <p:nvPr/>
          </p:nvSpPr>
          <p:spPr>
            <a:xfrm>
              <a:off x="3292013" y="2746850"/>
              <a:ext cx="67550" cy="102500"/>
            </a:xfrm>
            <a:custGeom>
              <a:avLst/>
              <a:gdLst/>
              <a:ahLst/>
              <a:cxnLst/>
              <a:rect l="l" t="t" r="r" b="b"/>
              <a:pathLst>
                <a:path w="2702" h="4100" extrusionOk="0">
                  <a:moveTo>
                    <a:pt x="2026" y="0"/>
                  </a:moveTo>
                  <a:lnTo>
                    <a:pt x="2026" y="3485"/>
                  </a:lnTo>
                  <a:cubicBezTo>
                    <a:pt x="2026" y="3598"/>
                    <a:pt x="1933" y="3689"/>
                    <a:pt x="1821" y="3689"/>
                  </a:cubicBezTo>
                  <a:lnTo>
                    <a:pt x="0" y="3689"/>
                  </a:lnTo>
                  <a:lnTo>
                    <a:pt x="0" y="3894"/>
                  </a:lnTo>
                  <a:cubicBezTo>
                    <a:pt x="0" y="4007"/>
                    <a:pt x="91" y="4100"/>
                    <a:pt x="205" y="4100"/>
                  </a:cubicBezTo>
                  <a:lnTo>
                    <a:pt x="2701" y="4100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0"/>
            <p:cNvSpPr/>
            <p:nvPr/>
          </p:nvSpPr>
          <p:spPr>
            <a:xfrm>
              <a:off x="3359538" y="2746850"/>
              <a:ext cx="67550" cy="102500"/>
            </a:xfrm>
            <a:custGeom>
              <a:avLst/>
              <a:gdLst/>
              <a:ahLst/>
              <a:cxnLst/>
              <a:rect l="l" t="t" r="r" b="b"/>
              <a:pathLst>
                <a:path w="2702" h="4100" extrusionOk="0">
                  <a:moveTo>
                    <a:pt x="2026" y="0"/>
                  </a:moveTo>
                  <a:lnTo>
                    <a:pt x="2026" y="3450"/>
                  </a:lnTo>
                  <a:cubicBezTo>
                    <a:pt x="2026" y="3583"/>
                    <a:pt x="1918" y="3689"/>
                    <a:pt x="1787" y="3689"/>
                  </a:cubicBezTo>
                  <a:lnTo>
                    <a:pt x="0" y="3689"/>
                  </a:lnTo>
                  <a:lnTo>
                    <a:pt x="0" y="4100"/>
                  </a:lnTo>
                  <a:lnTo>
                    <a:pt x="2701" y="4100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0"/>
            <p:cNvSpPr/>
            <p:nvPr/>
          </p:nvSpPr>
          <p:spPr>
            <a:xfrm>
              <a:off x="3427063" y="2746850"/>
              <a:ext cx="67550" cy="102500"/>
            </a:xfrm>
            <a:custGeom>
              <a:avLst/>
              <a:gdLst/>
              <a:ahLst/>
              <a:cxnLst/>
              <a:rect l="l" t="t" r="r" b="b"/>
              <a:pathLst>
                <a:path w="2702" h="4100" extrusionOk="0">
                  <a:moveTo>
                    <a:pt x="2026" y="0"/>
                  </a:moveTo>
                  <a:lnTo>
                    <a:pt x="2026" y="3450"/>
                  </a:lnTo>
                  <a:cubicBezTo>
                    <a:pt x="2026" y="3583"/>
                    <a:pt x="1918" y="3689"/>
                    <a:pt x="1787" y="3689"/>
                  </a:cubicBezTo>
                  <a:lnTo>
                    <a:pt x="0" y="3689"/>
                  </a:lnTo>
                  <a:lnTo>
                    <a:pt x="0" y="4100"/>
                  </a:lnTo>
                  <a:lnTo>
                    <a:pt x="2701" y="4100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0"/>
            <p:cNvSpPr/>
            <p:nvPr/>
          </p:nvSpPr>
          <p:spPr>
            <a:xfrm>
              <a:off x="3494588" y="2746850"/>
              <a:ext cx="67525" cy="102500"/>
            </a:xfrm>
            <a:custGeom>
              <a:avLst/>
              <a:gdLst/>
              <a:ahLst/>
              <a:cxnLst/>
              <a:rect l="l" t="t" r="r" b="b"/>
              <a:pathLst>
                <a:path w="2701" h="4100" extrusionOk="0">
                  <a:moveTo>
                    <a:pt x="2026" y="0"/>
                  </a:moveTo>
                  <a:lnTo>
                    <a:pt x="2026" y="3450"/>
                  </a:lnTo>
                  <a:cubicBezTo>
                    <a:pt x="2026" y="3583"/>
                    <a:pt x="1916" y="3689"/>
                    <a:pt x="1787" y="3689"/>
                  </a:cubicBezTo>
                  <a:lnTo>
                    <a:pt x="0" y="3689"/>
                  </a:lnTo>
                  <a:lnTo>
                    <a:pt x="0" y="4100"/>
                  </a:lnTo>
                  <a:lnTo>
                    <a:pt x="2462" y="4100"/>
                  </a:lnTo>
                  <a:cubicBezTo>
                    <a:pt x="2595" y="4100"/>
                    <a:pt x="2701" y="3990"/>
                    <a:pt x="2701" y="3861"/>
                  </a:cubicBezTo>
                  <a:lnTo>
                    <a:pt x="2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1" name="Google Shape;1561;p50"/>
            <p:cNvGrpSpPr/>
            <p:nvPr/>
          </p:nvGrpSpPr>
          <p:grpSpPr>
            <a:xfrm>
              <a:off x="3272888" y="2625050"/>
              <a:ext cx="308750" cy="303800"/>
              <a:chOff x="2952563" y="2625050"/>
              <a:chExt cx="308750" cy="303800"/>
            </a:xfrm>
          </p:grpSpPr>
          <p:sp>
            <p:nvSpPr>
              <p:cNvPr id="1562" name="Google Shape;1562;p50"/>
              <p:cNvSpPr/>
              <p:nvPr/>
            </p:nvSpPr>
            <p:spPr>
              <a:xfrm>
                <a:off x="2952563" y="2625050"/>
                <a:ext cx="308750" cy="303800"/>
              </a:xfrm>
              <a:custGeom>
                <a:avLst/>
                <a:gdLst/>
                <a:ahLst/>
                <a:cxnLst/>
                <a:rect l="l" t="t" r="r" b="b"/>
                <a:pathLst>
                  <a:path w="12350" h="12152" extrusionOk="0">
                    <a:moveTo>
                      <a:pt x="9311" y="11455"/>
                    </a:moveTo>
                    <a:lnTo>
                      <a:pt x="9311" y="11793"/>
                    </a:lnTo>
                    <a:lnTo>
                      <a:pt x="3016" y="11793"/>
                    </a:lnTo>
                    <a:lnTo>
                      <a:pt x="3016" y="11455"/>
                    </a:lnTo>
                    <a:close/>
                    <a:moveTo>
                      <a:pt x="1019" y="1"/>
                    </a:moveTo>
                    <a:cubicBezTo>
                      <a:pt x="456" y="1"/>
                      <a:pt x="0" y="456"/>
                      <a:pt x="0" y="1020"/>
                    </a:cubicBezTo>
                    <a:lnTo>
                      <a:pt x="0" y="8746"/>
                    </a:lnTo>
                    <a:cubicBezTo>
                      <a:pt x="0" y="9312"/>
                      <a:pt x="456" y="9767"/>
                      <a:pt x="1019" y="9767"/>
                    </a:cubicBezTo>
                    <a:lnTo>
                      <a:pt x="4606" y="9767"/>
                    </a:lnTo>
                    <a:lnTo>
                      <a:pt x="4606" y="10502"/>
                    </a:lnTo>
                    <a:cubicBezTo>
                      <a:pt x="4606" y="10587"/>
                      <a:pt x="4663" y="10666"/>
                      <a:pt x="4746" y="10683"/>
                    </a:cubicBezTo>
                    <a:cubicBezTo>
                      <a:pt x="4761" y="10687"/>
                      <a:pt x="4775" y="10688"/>
                      <a:pt x="4789" y="10688"/>
                    </a:cubicBezTo>
                    <a:cubicBezTo>
                      <a:pt x="4888" y="10688"/>
                      <a:pt x="4968" y="10608"/>
                      <a:pt x="4968" y="10508"/>
                    </a:cubicBezTo>
                    <a:lnTo>
                      <a:pt x="4968" y="9767"/>
                    </a:lnTo>
                    <a:lnTo>
                      <a:pt x="7355" y="9767"/>
                    </a:lnTo>
                    <a:lnTo>
                      <a:pt x="7355" y="11094"/>
                    </a:lnTo>
                    <a:lnTo>
                      <a:pt x="3004" y="11094"/>
                    </a:lnTo>
                    <a:cubicBezTo>
                      <a:pt x="2809" y="11094"/>
                      <a:pt x="2653" y="11252"/>
                      <a:pt x="2653" y="11445"/>
                    </a:cubicBezTo>
                    <a:lnTo>
                      <a:pt x="2653" y="11800"/>
                    </a:lnTo>
                    <a:cubicBezTo>
                      <a:pt x="2653" y="11995"/>
                      <a:pt x="2811" y="12151"/>
                      <a:pt x="3004" y="12151"/>
                    </a:cubicBezTo>
                    <a:lnTo>
                      <a:pt x="9315" y="12151"/>
                    </a:lnTo>
                    <a:cubicBezTo>
                      <a:pt x="9512" y="12151"/>
                      <a:pt x="9668" y="11993"/>
                      <a:pt x="9668" y="11800"/>
                    </a:cubicBezTo>
                    <a:lnTo>
                      <a:pt x="9668" y="11445"/>
                    </a:lnTo>
                    <a:cubicBezTo>
                      <a:pt x="9668" y="11250"/>
                      <a:pt x="9508" y="11094"/>
                      <a:pt x="9315" y="11094"/>
                    </a:cubicBezTo>
                    <a:lnTo>
                      <a:pt x="7714" y="11094"/>
                    </a:lnTo>
                    <a:lnTo>
                      <a:pt x="7714" y="9767"/>
                    </a:lnTo>
                    <a:lnTo>
                      <a:pt x="11323" y="9767"/>
                    </a:lnTo>
                    <a:cubicBezTo>
                      <a:pt x="11889" y="9767"/>
                      <a:pt x="12344" y="9312"/>
                      <a:pt x="12344" y="8746"/>
                    </a:cubicBezTo>
                    <a:lnTo>
                      <a:pt x="12344" y="188"/>
                    </a:lnTo>
                    <a:cubicBezTo>
                      <a:pt x="12350" y="84"/>
                      <a:pt x="12265" y="1"/>
                      <a:pt x="12159" y="1"/>
                    </a:cubicBezTo>
                    <a:lnTo>
                      <a:pt x="2576" y="1"/>
                    </a:lnTo>
                    <a:cubicBezTo>
                      <a:pt x="2566" y="1"/>
                      <a:pt x="2559" y="3"/>
                      <a:pt x="2551" y="11"/>
                    </a:cubicBezTo>
                    <a:cubicBezTo>
                      <a:pt x="2385" y="167"/>
                      <a:pt x="2493" y="362"/>
                      <a:pt x="2647" y="362"/>
                    </a:cubicBezTo>
                    <a:lnTo>
                      <a:pt x="11327" y="362"/>
                    </a:lnTo>
                    <a:cubicBezTo>
                      <a:pt x="11692" y="362"/>
                      <a:pt x="11987" y="659"/>
                      <a:pt x="11987" y="1023"/>
                    </a:cubicBezTo>
                    <a:lnTo>
                      <a:pt x="11987" y="8746"/>
                    </a:lnTo>
                    <a:cubicBezTo>
                      <a:pt x="11987" y="9111"/>
                      <a:pt x="11694" y="9408"/>
                      <a:pt x="11327" y="9408"/>
                    </a:cubicBezTo>
                    <a:lnTo>
                      <a:pt x="1023" y="9408"/>
                    </a:lnTo>
                    <a:cubicBezTo>
                      <a:pt x="658" y="9408"/>
                      <a:pt x="361" y="9113"/>
                      <a:pt x="361" y="8746"/>
                    </a:cubicBezTo>
                    <a:lnTo>
                      <a:pt x="361" y="553"/>
                    </a:lnTo>
                    <a:cubicBezTo>
                      <a:pt x="361" y="448"/>
                      <a:pt x="446" y="362"/>
                      <a:pt x="552" y="362"/>
                    </a:cubicBezTo>
                    <a:lnTo>
                      <a:pt x="2001" y="362"/>
                    </a:lnTo>
                    <a:cubicBezTo>
                      <a:pt x="2015" y="362"/>
                      <a:pt x="2028" y="358"/>
                      <a:pt x="2038" y="348"/>
                    </a:cubicBezTo>
                    <a:cubicBezTo>
                      <a:pt x="2196" y="190"/>
                      <a:pt x="2088" y="1"/>
                      <a:pt x="19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50"/>
              <p:cNvSpPr/>
              <p:nvPr/>
            </p:nvSpPr>
            <p:spPr>
              <a:xfrm>
                <a:off x="2967663" y="2640100"/>
                <a:ext cx="278550" cy="214075"/>
              </a:xfrm>
              <a:custGeom>
                <a:avLst/>
                <a:gdLst/>
                <a:ahLst/>
                <a:cxnLst/>
                <a:rect l="l" t="t" r="r" b="b"/>
                <a:pathLst>
                  <a:path w="11142" h="8563" extrusionOk="0">
                    <a:moveTo>
                      <a:pt x="10719" y="360"/>
                    </a:moveTo>
                    <a:cubicBezTo>
                      <a:pt x="10754" y="364"/>
                      <a:pt x="10781" y="389"/>
                      <a:pt x="10781" y="421"/>
                    </a:cubicBezTo>
                    <a:lnTo>
                      <a:pt x="10781" y="4099"/>
                    </a:lnTo>
                    <a:lnTo>
                      <a:pt x="8441" y="4099"/>
                    </a:lnTo>
                    <a:lnTo>
                      <a:pt x="8441" y="360"/>
                    </a:lnTo>
                    <a:close/>
                    <a:moveTo>
                      <a:pt x="2701" y="364"/>
                    </a:moveTo>
                    <a:lnTo>
                      <a:pt x="2701" y="4101"/>
                    </a:lnTo>
                    <a:lnTo>
                      <a:pt x="363" y="4101"/>
                    </a:lnTo>
                    <a:lnTo>
                      <a:pt x="363" y="423"/>
                    </a:lnTo>
                    <a:cubicBezTo>
                      <a:pt x="363" y="389"/>
                      <a:pt x="390" y="364"/>
                      <a:pt x="423" y="364"/>
                    </a:cubicBezTo>
                    <a:close/>
                    <a:moveTo>
                      <a:pt x="5379" y="364"/>
                    </a:moveTo>
                    <a:lnTo>
                      <a:pt x="5379" y="4101"/>
                    </a:lnTo>
                    <a:lnTo>
                      <a:pt x="3039" y="4101"/>
                    </a:lnTo>
                    <a:lnTo>
                      <a:pt x="3039" y="364"/>
                    </a:lnTo>
                    <a:close/>
                    <a:moveTo>
                      <a:pt x="8080" y="364"/>
                    </a:moveTo>
                    <a:lnTo>
                      <a:pt x="8080" y="4101"/>
                    </a:lnTo>
                    <a:lnTo>
                      <a:pt x="5740" y="4101"/>
                    </a:lnTo>
                    <a:lnTo>
                      <a:pt x="5740" y="364"/>
                    </a:lnTo>
                    <a:close/>
                    <a:moveTo>
                      <a:pt x="2701" y="4463"/>
                    </a:moveTo>
                    <a:lnTo>
                      <a:pt x="2701" y="8200"/>
                    </a:lnTo>
                    <a:lnTo>
                      <a:pt x="423" y="8200"/>
                    </a:lnTo>
                    <a:cubicBezTo>
                      <a:pt x="390" y="8200"/>
                      <a:pt x="363" y="8173"/>
                      <a:pt x="363" y="8140"/>
                    </a:cubicBezTo>
                    <a:lnTo>
                      <a:pt x="363" y="4463"/>
                    </a:lnTo>
                    <a:close/>
                    <a:moveTo>
                      <a:pt x="5379" y="4463"/>
                    </a:moveTo>
                    <a:lnTo>
                      <a:pt x="5379" y="8200"/>
                    </a:lnTo>
                    <a:lnTo>
                      <a:pt x="3039" y="8200"/>
                    </a:lnTo>
                    <a:lnTo>
                      <a:pt x="3039" y="4463"/>
                    </a:lnTo>
                    <a:close/>
                    <a:moveTo>
                      <a:pt x="10781" y="4463"/>
                    </a:moveTo>
                    <a:lnTo>
                      <a:pt x="10781" y="8140"/>
                    </a:lnTo>
                    <a:cubicBezTo>
                      <a:pt x="10781" y="8173"/>
                      <a:pt x="10754" y="8200"/>
                      <a:pt x="10719" y="8200"/>
                    </a:cubicBezTo>
                    <a:lnTo>
                      <a:pt x="8441" y="8200"/>
                    </a:lnTo>
                    <a:lnTo>
                      <a:pt x="8441" y="4463"/>
                    </a:lnTo>
                    <a:close/>
                    <a:moveTo>
                      <a:pt x="421" y="1"/>
                    </a:moveTo>
                    <a:cubicBezTo>
                      <a:pt x="189" y="1"/>
                      <a:pt x="0" y="190"/>
                      <a:pt x="0" y="421"/>
                    </a:cubicBezTo>
                    <a:lnTo>
                      <a:pt x="0" y="8372"/>
                    </a:lnTo>
                    <a:cubicBezTo>
                      <a:pt x="0" y="8476"/>
                      <a:pt x="85" y="8563"/>
                      <a:pt x="191" y="8563"/>
                    </a:cubicBezTo>
                    <a:lnTo>
                      <a:pt x="7278" y="8563"/>
                    </a:lnTo>
                    <a:cubicBezTo>
                      <a:pt x="7301" y="8563"/>
                      <a:pt x="7322" y="8553"/>
                      <a:pt x="7339" y="8536"/>
                    </a:cubicBezTo>
                    <a:cubicBezTo>
                      <a:pt x="7482" y="8382"/>
                      <a:pt x="7376" y="8200"/>
                      <a:pt x="7225" y="8200"/>
                    </a:cubicBezTo>
                    <a:lnTo>
                      <a:pt x="5744" y="8200"/>
                    </a:lnTo>
                    <a:lnTo>
                      <a:pt x="5744" y="4463"/>
                    </a:lnTo>
                    <a:lnTo>
                      <a:pt x="8082" y="4463"/>
                    </a:lnTo>
                    <a:lnTo>
                      <a:pt x="8082" y="8200"/>
                    </a:lnTo>
                    <a:lnTo>
                      <a:pt x="7964" y="8200"/>
                    </a:lnTo>
                    <a:cubicBezTo>
                      <a:pt x="7878" y="8200"/>
                      <a:pt x="7800" y="8258"/>
                      <a:pt x="7783" y="8341"/>
                    </a:cubicBezTo>
                    <a:cubicBezTo>
                      <a:pt x="7760" y="8459"/>
                      <a:pt x="7847" y="8563"/>
                      <a:pt x="7959" y="8563"/>
                    </a:cubicBezTo>
                    <a:lnTo>
                      <a:pt x="10723" y="8563"/>
                    </a:lnTo>
                    <a:cubicBezTo>
                      <a:pt x="10955" y="8563"/>
                      <a:pt x="11142" y="8374"/>
                      <a:pt x="11142" y="8142"/>
                    </a:cubicBezTo>
                    <a:lnTo>
                      <a:pt x="11142" y="421"/>
                    </a:lnTo>
                    <a:cubicBezTo>
                      <a:pt x="11142" y="190"/>
                      <a:pt x="10955" y="1"/>
                      <a:pt x="107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4" name="Google Shape;1564;p50"/>
          <p:cNvGrpSpPr/>
          <p:nvPr/>
        </p:nvGrpSpPr>
        <p:grpSpPr>
          <a:xfrm>
            <a:off x="4529090" y="3054220"/>
            <a:ext cx="346955" cy="511537"/>
            <a:chOff x="1276900" y="3320600"/>
            <a:chExt cx="209400" cy="308750"/>
          </a:xfrm>
        </p:grpSpPr>
        <p:sp>
          <p:nvSpPr>
            <p:cNvPr id="1565" name="Google Shape;1565;p50"/>
            <p:cNvSpPr/>
            <p:nvPr/>
          </p:nvSpPr>
          <p:spPr>
            <a:xfrm>
              <a:off x="1328688" y="3325425"/>
              <a:ext cx="104300" cy="65725"/>
            </a:xfrm>
            <a:custGeom>
              <a:avLst/>
              <a:gdLst/>
              <a:ahLst/>
              <a:cxnLst/>
              <a:rect l="l" t="t" r="r" b="b"/>
              <a:pathLst>
                <a:path w="4172" h="2629" extrusionOk="0">
                  <a:moveTo>
                    <a:pt x="1075" y="1"/>
                  </a:moveTo>
                  <a:cubicBezTo>
                    <a:pt x="483" y="1"/>
                    <a:pt x="0" y="483"/>
                    <a:pt x="0" y="1075"/>
                  </a:cubicBezTo>
                  <a:lnTo>
                    <a:pt x="0" y="2628"/>
                  </a:lnTo>
                  <a:lnTo>
                    <a:pt x="724" y="2628"/>
                  </a:lnTo>
                  <a:lnTo>
                    <a:pt x="724" y="1075"/>
                  </a:lnTo>
                  <a:cubicBezTo>
                    <a:pt x="724" y="880"/>
                    <a:pt x="882" y="724"/>
                    <a:pt x="1075" y="724"/>
                  </a:cubicBezTo>
                  <a:lnTo>
                    <a:pt x="3099" y="724"/>
                  </a:lnTo>
                  <a:cubicBezTo>
                    <a:pt x="3293" y="724"/>
                    <a:pt x="3450" y="882"/>
                    <a:pt x="3450" y="1075"/>
                  </a:cubicBezTo>
                  <a:lnTo>
                    <a:pt x="3450" y="2628"/>
                  </a:lnTo>
                  <a:lnTo>
                    <a:pt x="4171" y="2628"/>
                  </a:lnTo>
                  <a:lnTo>
                    <a:pt x="4171" y="1075"/>
                  </a:lnTo>
                  <a:cubicBezTo>
                    <a:pt x="4171" y="483"/>
                    <a:pt x="3689" y="1"/>
                    <a:pt x="3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0"/>
            <p:cNvSpPr/>
            <p:nvPr/>
          </p:nvSpPr>
          <p:spPr>
            <a:xfrm>
              <a:off x="1280488" y="3378475"/>
              <a:ext cx="200200" cy="246600"/>
            </a:xfrm>
            <a:custGeom>
              <a:avLst/>
              <a:gdLst/>
              <a:ahLst/>
              <a:cxnLst/>
              <a:rect l="l" t="t" r="r" b="b"/>
              <a:pathLst>
                <a:path w="8008" h="9864" extrusionOk="0">
                  <a:moveTo>
                    <a:pt x="311" y="1"/>
                  </a:moveTo>
                  <a:cubicBezTo>
                    <a:pt x="140" y="1"/>
                    <a:pt x="1" y="140"/>
                    <a:pt x="1" y="311"/>
                  </a:cubicBezTo>
                  <a:lnTo>
                    <a:pt x="1" y="8796"/>
                  </a:lnTo>
                  <a:cubicBezTo>
                    <a:pt x="1" y="9387"/>
                    <a:pt x="477" y="9863"/>
                    <a:pt x="1070" y="9863"/>
                  </a:cubicBezTo>
                  <a:lnTo>
                    <a:pt x="6939" y="9863"/>
                  </a:lnTo>
                  <a:cubicBezTo>
                    <a:pt x="7529" y="9863"/>
                    <a:pt x="8007" y="9387"/>
                    <a:pt x="8007" y="8796"/>
                  </a:cubicBezTo>
                  <a:lnTo>
                    <a:pt x="8007" y="311"/>
                  </a:lnTo>
                  <a:cubicBezTo>
                    <a:pt x="8007" y="140"/>
                    <a:pt x="7866" y="1"/>
                    <a:pt x="76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0"/>
            <p:cNvSpPr/>
            <p:nvPr/>
          </p:nvSpPr>
          <p:spPr>
            <a:xfrm>
              <a:off x="1367563" y="3501175"/>
              <a:ext cx="87900" cy="73800"/>
            </a:xfrm>
            <a:custGeom>
              <a:avLst/>
              <a:gdLst/>
              <a:ahLst/>
              <a:cxnLst/>
              <a:rect l="l" t="t" r="r" b="b"/>
              <a:pathLst>
                <a:path w="3516" h="2952" extrusionOk="0">
                  <a:moveTo>
                    <a:pt x="3034" y="0"/>
                  </a:moveTo>
                  <a:cubicBezTo>
                    <a:pt x="3017" y="0"/>
                    <a:pt x="2999" y="5"/>
                    <a:pt x="2983" y="14"/>
                  </a:cubicBezTo>
                  <a:lnTo>
                    <a:pt x="2479" y="315"/>
                  </a:lnTo>
                  <a:cubicBezTo>
                    <a:pt x="2431" y="344"/>
                    <a:pt x="2414" y="410"/>
                    <a:pt x="2443" y="458"/>
                  </a:cubicBezTo>
                  <a:lnTo>
                    <a:pt x="2570" y="670"/>
                  </a:lnTo>
                  <a:cubicBezTo>
                    <a:pt x="2676" y="848"/>
                    <a:pt x="2682" y="1066"/>
                    <a:pt x="2583" y="1249"/>
                  </a:cubicBezTo>
                  <a:cubicBezTo>
                    <a:pt x="2479" y="1442"/>
                    <a:pt x="2271" y="1558"/>
                    <a:pt x="2053" y="1558"/>
                  </a:cubicBezTo>
                  <a:lnTo>
                    <a:pt x="1538" y="1558"/>
                  </a:lnTo>
                  <a:cubicBezTo>
                    <a:pt x="1509" y="1558"/>
                    <a:pt x="1486" y="1533"/>
                    <a:pt x="1486" y="1504"/>
                  </a:cubicBezTo>
                  <a:lnTo>
                    <a:pt x="1486" y="1077"/>
                  </a:lnTo>
                  <a:cubicBezTo>
                    <a:pt x="1486" y="1010"/>
                    <a:pt x="1430" y="963"/>
                    <a:pt x="1370" y="963"/>
                  </a:cubicBezTo>
                  <a:cubicBezTo>
                    <a:pt x="1347" y="963"/>
                    <a:pt x="1324" y="969"/>
                    <a:pt x="1302" y="985"/>
                  </a:cubicBezTo>
                  <a:lnTo>
                    <a:pt x="66" y="1863"/>
                  </a:lnTo>
                  <a:cubicBezTo>
                    <a:pt x="0" y="1907"/>
                    <a:pt x="0" y="2003"/>
                    <a:pt x="66" y="2052"/>
                  </a:cubicBezTo>
                  <a:lnTo>
                    <a:pt x="1302" y="2930"/>
                  </a:lnTo>
                  <a:cubicBezTo>
                    <a:pt x="1324" y="2945"/>
                    <a:pt x="1347" y="2952"/>
                    <a:pt x="1370" y="2952"/>
                  </a:cubicBezTo>
                  <a:cubicBezTo>
                    <a:pt x="1430" y="2952"/>
                    <a:pt x="1486" y="2904"/>
                    <a:pt x="1486" y="2835"/>
                  </a:cubicBezTo>
                  <a:lnTo>
                    <a:pt x="1486" y="2409"/>
                  </a:lnTo>
                  <a:cubicBezTo>
                    <a:pt x="1486" y="2380"/>
                    <a:pt x="1509" y="2357"/>
                    <a:pt x="1538" y="2357"/>
                  </a:cubicBezTo>
                  <a:lnTo>
                    <a:pt x="2045" y="2357"/>
                  </a:lnTo>
                  <a:cubicBezTo>
                    <a:pt x="2551" y="2357"/>
                    <a:pt x="3023" y="2090"/>
                    <a:pt x="3272" y="1649"/>
                  </a:cubicBezTo>
                  <a:cubicBezTo>
                    <a:pt x="3515" y="1211"/>
                    <a:pt x="3510" y="692"/>
                    <a:pt x="3253" y="263"/>
                  </a:cubicBezTo>
                  <a:lnTo>
                    <a:pt x="3126" y="51"/>
                  </a:lnTo>
                  <a:cubicBezTo>
                    <a:pt x="3106" y="19"/>
                    <a:pt x="3070" y="0"/>
                    <a:pt x="30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0"/>
            <p:cNvSpPr/>
            <p:nvPr/>
          </p:nvSpPr>
          <p:spPr>
            <a:xfrm>
              <a:off x="1304813" y="3465150"/>
              <a:ext cx="53450" cy="94800"/>
            </a:xfrm>
            <a:custGeom>
              <a:avLst/>
              <a:gdLst/>
              <a:ahLst/>
              <a:cxnLst/>
              <a:rect l="l" t="t" r="r" b="b"/>
              <a:pathLst>
                <a:path w="2138" h="3792" extrusionOk="0">
                  <a:moveTo>
                    <a:pt x="1690" y="0"/>
                  </a:moveTo>
                  <a:cubicBezTo>
                    <a:pt x="1675" y="0"/>
                    <a:pt x="1661" y="3"/>
                    <a:pt x="1646" y="8"/>
                  </a:cubicBezTo>
                  <a:lnTo>
                    <a:pt x="247" y="595"/>
                  </a:lnTo>
                  <a:cubicBezTo>
                    <a:pt x="160" y="632"/>
                    <a:pt x="151" y="751"/>
                    <a:pt x="232" y="799"/>
                  </a:cubicBezTo>
                  <a:lnTo>
                    <a:pt x="602" y="1031"/>
                  </a:lnTo>
                  <a:cubicBezTo>
                    <a:pt x="627" y="1046"/>
                    <a:pt x="633" y="1079"/>
                    <a:pt x="620" y="1104"/>
                  </a:cubicBezTo>
                  <a:lnTo>
                    <a:pt x="263" y="1702"/>
                  </a:lnTo>
                  <a:cubicBezTo>
                    <a:pt x="4" y="2131"/>
                    <a:pt x="0" y="2650"/>
                    <a:pt x="243" y="3086"/>
                  </a:cubicBezTo>
                  <a:cubicBezTo>
                    <a:pt x="492" y="3527"/>
                    <a:pt x="963" y="3792"/>
                    <a:pt x="1470" y="3792"/>
                  </a:cubicBezTo>
                  <a:lnTo>
                    <a:pt x="2034" y="3792"/>
                  </a:lnTo>
                  <a:cubicBezTo>
                    <a:pt x="2092" y="3792"/>
                    <a:pt x="2138" y="3747"/>
                    <a:pt x="2138" y="3690"/>
                  </a:cubicBezTo>
                  <a:lnTo>
                    <a:pt x="2138" y="3101"/>
                  </a:lnTo>
                  <a:cubicBezTo>
                    <a:pt x="2138" y="3045"/>
                    <a:pt x="2093" y="2997"/>
                    <a:pt x="2036" y="2997"/>
                  </a:cubicBezTo>
                  <a:lnTo>
                    <a:pt x="1457" y="2997"/>
                  </a:lnTo>
                  <a:cubicBezTo>
                    <a:pt x="1274" y="2997"/>
                    <a:pt x="1096" y="2918"/>
                    <a:pt x="986" y="2769"/>
                  </a:cubicBezTo>
                  <a:cubicBezTo>
                    <a:pt x="834" y="2572"/>
                    <a:pt x="822" y="2316"/>
                    <a:pt x="946" y="2109"/>
                  </a:cubicBezTo>
                  <a:lnTo>
                    <a:pt x="1295" y="1525"/>
                  </a:lnTo>
                  <a:cubicBezTo>
                    <a:pt x="1303" y="1509"/>
                    <a:pt x="1320" y="1500"/>
                    <a:pt x="1338" y="1500"/>
                  </a:cubicBezTo>
                  <a:cubicBezTo>
                    <a:pt x="1348" y="1500"/>
                    <a:pt x="1358" y="1503"/>
                    <a:pt x="1366" y="1509"/>
                  </a:cubicBezTo>
                  <a:lnTo>
                    <a:pt x="1721" y="1731"/>
                  </a:lnTo>
                  <a:cubicBezTo>
                    <a:pt x="1740" y="1743"/>
                    <a:pt x="1761" y="1749"/>
                    <a:pt x="1781" y="1749"/>
                  </a:cubicBezTo>
                  <a:cubicBezTo>
                    <a:pt x="1844" y="1749"/>
                    <a:pt x="1903" y="1695"/>
                    <a:pt x="1901" y="1625"/>
                  </a:cubicBezTo>
                  <a:lnTo>
                    <a:pt x="1808" y="111"/>
                  </a:lnTo>
                  <a:cubicBezTo>
                    <a:pt x="1805" y="45"/>
                    <a:pt x="1750" y="0"/>
                    <a:pt x="16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0"/>
            <p:cNvSpPr/>
            <p:nvPr/>
          </p:nvSpPr>
          <p:spPr>
            <a:xfrm>
              <a:off x="1346138" y="3426225"/>
              <a:ext cx="88925" cy="71600"/>
            </a:xfrm>
            <a:custGeom>
              <a:avLst/>
              <a:gdLst/>
              <a:ahLst/>
              <a:cxnLst/>
              <a:rect l="l" t="t" r="r" b="b"/>
              <a:pathLst>
                <a:path w="3557" h="2864" extrusionOk="0">
                  <a:moveTo>
                    <a:pt x="1367" y="1"/>
                  </a:moveTo>
                  <a:cubicBezTo>
                    <a:pt x="881" y="1"/>
                    <a:pt x="441" y="247"/>
                    <a:pt x="192" y="666"/>
                  </a:cubicBezTo>
                  <a:lnTo>
                    <a:pt x="30" y="938"/>
                  </a:lnTo>
                  <a:cubicBezTo>
                    <a:pt x="1" y="987"/>
                    <a:pt x="18" y="1050"/>
                    <a:pt x="66" y="1079"/>
                  </a:cubicBezTo>
                  <a:lnTo>
                    <a:pt x="564" y="1378"/>
                  </a:lnTo>
                  <a:cubicBezTo>
                    <a:pt x="580" y="1388"/>
                    <a:pt x="598" y="1392"/>
                    <a:pt x="615" y="1392"/>
                  </a:cubicBezTo>
                  <a:cubicBezTo>
                    <a:pt x="650" y="1392"/>
                    <a:pt x="685" y="1374"/>
                    <a:pt x="705" y="1342"/>
                  </a:cubicBezTo>
                  <a:lnTo>
                    <a:pt x="867" y="1070"/>
                  </a:lnTo>
                  <a:cubicBezTo>
                    <a:pt x="974" y="890"/>
                    <a:pt x="1155" y="786"/>
                    <a:pt x="1365" y="786"/>
                  </a:cubicBezTo>
                  <a:cubicBezTo>
                    <a:pt x="1367" y="786"/>
                    <a:pt x="1368" y="786"/>
                    <a:pt x="1370" y="786"/>
                  </a:cubicBezTo>
                  <a:cubicBezTo>
                    <a:pt x="1575" y="790"/>
                    <a:pt x="1762" y="902"/>
                    <a:pt x="1866" y="1079"/>
                  </a:cubicBezTo>
                  <a:lnTo>
                    <a:pt x="2271" y="1756"/>
                  </a:lnTo>
                  <a:cubicBezTo>
                    <a:pt x="2287" y="1780"/>
                    <a:pt x="2279" y="1814"/>
                    <a:pt x="2252" y="1828"/>
                  </a:cubicBezTo>
                  <a:lnTo>
                    <a:pt x="1889" y="2048"/>
                  </a:lnTo>
                  <a:cubicBezTo>
                    <a:pt x="1810" y="2096"/>
                    <a:pt x="1816" y="2214"/>
                    <a:pt x="1901" y="2250"/>
                  </a:cubicBezTo>
                  <a:lnTo>
                    <a:pt x="3273" y="2854"/>
                  </a:lnTo>
                  <a:cubicBezTo>
                    <a:pt x="3288" y="2861"/>
                    <a:pt x="3304" y="2864"/>
                    <a:pt x="3319" y="2864"/>
                  </a:cubicBezTo>
                  <a:cubicBezTo>
                    <a:pt x="3377" y="2864"/>
                    <a:pt x="3429" y="2820"/>
                    <a:pt x="3435" y="2758"/>
                  </a:cubicBezTo>
                  <a:lnTo>
                    <a:pt x="3550" y="1263"/>
                  </a:lnTo>
                  <a:cubicBezTo>
                    <a:pt x="3556" y="1194"/>
                    <a:pt x="3499" y="1142"/>
                    <a:pt x="3436" y="1142"/>
                  </a:cubicBezTo>
                  <a:cubicBezTo>
                    <a:pt x="3416" y="1142"/>
                    <a:pt x="3396" y="1147"/>
                    <a:pt x="3377" y="1158"/>
                  </a:cubicBezTo>
                  <a:lnTo>
                    <a:pt x="3018" y="1373"/>
                  </a:lnTo>
                  <a:cubicBezTo>
                    <a:pt x="3009" y="1378"/>
                    <a:pt x="3000" y="1380"/>
                    <a:pt x="2990" y="1380"/>
                  </a:cubicBezTo>
                  <a:cubicBezTo>
                    <a:pt x="2972" y="1380"/>
                    <a:pt x="2955" y="1371"/>
                    <a:pt x="2945" y="1353"/>
                  </a:cubicBezTo>
                  <a:lnTo>
                    <a:pt x="2547" y="686"/>
                  </a:lnTo>
                  <a:cubicBezTo>
                    <a:pt x="2298" y="271"/>
                    <a:pt x="1855" y="3"/>
                    <a:pt x="1372" y="1"/>
                  </a:cubicBezTo>
                  <a:cubicBezTo>
                    <a:pt x="1370" y="1"/>
                    <a:pt x="1369" y="1"/>
                    <a:pt x="13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0" name="Google Shape;1570;p50"/>
            <p:cNvGrpSpPr/>
            <p:nvPr/>
          </p:nvGrpSpPr>
          <p:grpSpPr>
            <a:xfrm>
              <a:off x="1276900" y="3320600"/>
              <a:ext cx="209400" cy="308750"/>
              <a:chOff x="1538375" y="3320600"/>
              <a:chExt cx="209400" cy="308750"/>
            </a:xfrm>
          </p:grpSpPr>
          <p:sp>
            <p:nvSpPr>
              <p:cNvPr id="1571" name="Google Shape;1571;p50"/>
              <p:cNvSpPr/>
              <p:nvPr/>
            </p:nvSpPr>
            <p:spPr>
              <a:xfrm>
                <a:off x="1538375" y="3320600"/>
                <a:ext cx="209400" cy="308750"/>
              </a:xfrm>
              <a:custGeom>
                <a:avLst/>
                <a:gdLst/>
                <a:ahLst/>
                <a:cxnLst/>
                <a:rect l="l" t="t" r="r" b="b"/>
                <a:pathLst>
                  <a:path w="8376" h="12350" extrusionOk="0">
                    <a:moveTo>
                      <a:pt x="5188" y="1085"/>
                    </a:moveTo>
                    <a:cubicBezTo>
                      <a:pt x="5281" y="1085"/>
                      <a:pt x="5356" y="1162"/>
                      <a:pt x="5356" y="1255"/>
                    </a:cubicBezTo>
                    <a:lnTo>
                      <a:pt x="5356" y="2123"/>
                    </a:lnTo>
                    <a:lnTo>
                      <a:pt x="2993" y="2123"/>
                    </a:lnTo>
                    <a:lnTo>
                      <a:pt x="2993" y="1255"/>
                    </a:lnTo>
                    <a:cubicBezTo>
                      <a:pt x="2994" y="1162"/>
                      <a:pt x="3072" y="1085"/>
                      <a:pt x="3164" y="1085"/>
                    </a:cubicBezTo>
                    <a:close/>
                    <a:moveTo>
                      <a:pt x="3278" y="1"/>
                    </a:moveTo>
                    <a:cubicBezTo>
                      <a:pt x="3270" y="1"/>
                      <a:pt x="3263" y="3"/>
                      <a:pt x="3259" y="8"/>
                    </a:cubicBezTo>
                    <a:cubicBezTo>
                      <a:pt x="3089" y="167"/>
                      <a:pt x="3197" y="362"/>
                      <a:pt x="3351" y="362"/>
                    </a:cubicBezTo>
                    <a:lnTo>
                      <a:pt x="5188" y="362"/>
                    </a:lnTo>
                    <a:cubicBezTo>
                      <a:pt x="5682" y="362"/>
                      <a:pt x="6081" y="763"/>
                      <a:pt x="6081" y="1257"/>
                    </a:cubicBezTo>
                    <a:lnTo>
                      <a:pt x="6081" y="2123"/>
                    </a:lnTo>
                    <a:lnTo>
                      <a:pt x="5721" y="2123"/>
                    </a:lnTo>
                    <a:lnTo>
                      <a:pt x="5721" y="1257"/>
                    </a:lnTo>
                    <a:cubicBezTo>
                      <a:pt x="5721" y="963"/>
                      <a:pt x="5481" y="724"/>
                      <a:pt x="5188" y="724"/>
                    </a:cubicBezTo>
                    <a:lnTo>
                      <a:pt x="3164" y="724"/>
                    </a:lnTo>
                    <a:cubicBezTo>
                      <a:pt x="2869" y="724"/>
                      <a:pt x="2632" y="963"/>
                      <a:pt x="2632" y="1257"/>
                    </a:cubicBezTo>
                    <a:lnTo>
                      <a:pt x="2632" y="2123"/>
                    </a:lnTo>
                    <a:lnTo>
                      <a:pt x="2269" y="2123"/>
                    </a:lnTo>
                    <a:lnTo>
                      <a:pt x="2269" y="1257"/>
                    </a:lnTo>
                    <a:cubicBezTo>
                      <a:pt x="2269" y="950"/>
                      <a:pt x="2423" y="668"/>
                      <a:pt x="2682" y="502"/>
                    </a:cubicBezTo>
                    <a:cubicBezTo>
                      <a:pt x="2767" y="448"/>
                      <a:pt x="2790" y="335"/>
                      <a:pt x="2738" y="252"/>
                    </a:cubicBezTo>
                    <a:cubicBezTo>
                      <a:pt x="2703" y="197"/>
                      <a:pt x="2644" y="167"/>
                      <a:pt x="2584" y="167"/>
                    </a:cubicBezTo>
                    <a:cubicBezTo>
                      <a:pt x="2550" y="167"/>
                      <a:pt x="2517" y="176"/>
                      <a:pt x="2487" y="196"/>
                    </a:cubicBezTo>
                    <a:cubicBezTo>
                      <a:pt x="2122" y="427"/>
                      <a:pt x="1904" y="825"/>
                      <a:pt x="1904" y="1255"/>
                    </a:cubicBezTo>
                    <a:lnTo>
                      <a:pt x="1904" y="2119"/>
                    </a:lnTo>
                    <a:lnTo>
                      <a:pt x="191" y="2119"/>
                    </a:lnTo>
                    <a:cubicBezTo>
                      <a:pt x="87" y="2119"/>
                      <a:pt x="0" y="2204"/>
                      <a:pt x="0" y="2310"/>
                    </a:cubicBezTo>
                    <a:lnTo>
                      <a:pt x="0" y="3813"/>
                    </a:lnTo>
                    <a:cubicBezTo>
                      <a:pt x="0" y="3832"/>
                      <a:pt x="8" y="3852"/>
                      <a:pt x="21" y="3867"/>
                    </a:cubicBezTo>
                    <a:cubicBezTo>
                      <a:pt x="74" y="3916"/>
                      <a:pt x="130" y="3937"/>
                      <a:pt x="180" y="3937"/>
                    </a:cubicBezTo>
                    <a:cubicBezTo>
                      <a:pt x="280" y="3937"/>
                      <a:pt x="361" y="3856"/>
                      <a:pt x="361" y="3755"/>
                    </a:cubicBezTo>
                    <a:lnTo>
                      <a:pt x="361" y="2617"/>
                    </a:lnTo>
                    <a:cubicBezTo>
                      <a:pt x="361" y="2545"/>
                      <a:pt x="419" y="2488"/>
                      <a:pt x="492" y="2488"/>
                    </a:cubicBezTo>
                    <a:lnTo>
                      <a:pt x="7874" y="2488"/>
                    </a:lnTo>
                    <a:cubicBezTo>
                      <a:pt x="7947" y="2488"/>
                      <a:pt x="8005" y="2545"/>
                      <a:pt x="8005" y="2617"/>
                    </a:cubicBezTo>
                    <a:lnTo>
                      <a:pt x="8005" y="11798"/>
                    </a:lnTo>
                    <a:cubicBezTo>
                      <a:pt x="8005" y="11902"/>
                      <a:pt x="7920" y="11987"/>
                      <a:pt x="7814" y="11987"/>
                    </a:cubicBezTo>
                    <a:lnTo>
                      <a:pt x="5327" y="11987"/>
                    </a:lnTo>
                    <a:cubicBezTo>
                      <a:pt x="5317" y="11987"/>
                      <a:pt x="5308" y="11993"/>
                      <a:pt x="5300" y="11997"/>
                    </a:cubicBezTo>
                    <a:cubicBezTo>
                      <a:pt x="5136" y="12155"/>
                      <a:pt x="5246" y="12350"/>
                      <a:pt x="5400" y="12350"/>
                    </a:cubicBezTo>
                    <a:lnTo>
                      <a:pt x="7123" y="12350"/>
                    </a:lnTo>
                    <a:cubicBezTo>
                      <a:pt x="7814" y="12350"/>
                      <a:pt x="8375" y="11790"/>
                      <a:pt x="8375" y="11098"/>
                    </a:cubicBezTo>
                    <a:lnTo>
                      <a:pt x="8375" y="2617"/>
                    </a:lnTo>
                    <a:cubicBezTo>
                      <a:pt x="8373" y="2345"/>
                      <a:pt x="8151" y="2123"/>
                      <a:pt x="7881" y="2123"/>
                    </a:cubicBezTo>
                    <a:lnTo>
                      <a:pt x="6467" y="2123"/>
                    </a:lnTo>
                    <a:lnTo>
                      <a:pt x="6467" y="192"/>
                    </a:lnTo>
                    <a:cubicBezTo>
                      <a:pt x="6467" y="88"/>
                      <a:pt x="6384" y="1"/>
                      <a:pt x="62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50"/>
              <p:cNvSpPr/>
              <p:nvPr/>
            </p:nvSpPr>
            <p:spPr>
              <a:xfrm>
                <a:off x="1538475" y="3429575"/>
                <a:ext cx="121550" cy="199775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7991" extrusionOk="0">
                    <a:moveTo>
                      <a:pt x="182" y="0"/>
                    </a:moveTo>
                    <a:cubicBezTo>
                      <a:pt x="82" y="0"/>
                      <a:pt x="0" y="81"/>
                      <a:pt x="0" y="181"/>
                    </a:cubicBezTo>
                    <a:lnTo>
                      <a:pt x="0" y="7800"/>
                    </a:lnTo>
                    <a:cubicBezTo>
                      <a:pt x="0" y="7904"/>
                      <a:pt x="85" y="7991"/>
                      <a:pt x="191" y="7991"/>
                    </a:cubicBezTo>
                    <a:lnTo>
                      <a:pt x="4673" y="7991"/>
                    </a:lnTo>
                    <a:cubicBezTo>
                      <a:pt x="4679" y="7991"/>
                      <a:pt x="4686" y="7989"/>
                      <a:pt x="4692" y="7983"/>
                    </a:cubicBezTo>
                    <a:cubicBezTo>
                      <a:pt x="4862" y="7825"/>
                      <a:pt x="4752" y="7626"/>
                      <a:pt x="4598" y="7626"/>
                    </a:cubicBezTo>
                    <a:lnTo>
                      <a:pt x="498" y="7626"/>
                    </a:lnTo>
                    <a:cubicBezTo>
                      <a:pt x="423" y="7626"/>
                      <a:pt x="363" y="7567"/>
                      <a:pt x="363" y="7491"/>
                    </a:cubicBezTo>
                    <a:lnTo>
                      <a:pt x="363" y="104"/>
                    </a:lnTo>
                    <a:cubicBezTo>
                      <a:pt x="363" y="98"/>
                      <a:pt x="361" y="91"/>
                      <a:pt x="355" y="85"/>
                    </a:cubicBezTo>
                    <a:cubicBezTo>
                      <a:pt x="299" y="25"/>
                      <a:pt x="237" y="0"/>
                      <a:pt x="1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50"/>
              <p:cNvSpPr/>
              <p:nvPr/>
            </p:nvSpPr>
            <p:spPr>
              <a:xfrm>
                <a:off x="1625950" y="3496525"/>
                <a:ext cx="9665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866" h="3309" extrusionOk="0">
                    <a:moveTo>
                      <a:pt x="3196" y="366"/>
                    </a:moveTo>
                    <a:lnTo>
                      <a:pt x="3282" y="515"/>
                    </a:lnTo>
                    <a:cubicBezTo>
                      <a:pt x="3508" y="891"/>
                      <a:pt x="3514" y="1344"/>
                      <a:pt x="3300" y="1726"/>
                    </a:cubicBezTo>
                    <a:cubicBezTo>
                      <a:pt x="3086" y="2108"/>
                      <a:pt x="2673" y="2348"/>
                      <a:pt x="2219" y="2348"/>
                    </a:cubicBezTo>
                    <a:lnTo>
                      <a:pt x="1708" y="2348"/>
                    </a:lnTo>
                    <a:cubicBezTo>
                      <a:pt x="1706" y="2348"/>
                      <a:pt x="1704" y="2348"/>
                      <a:pt x="1701" y="2348"/>
                    </a:cubicBezTo>
                    <a:cubicBezTo>
                      <a:pt x="1571" y="2348"/>
                      <a:pt x="1469" y="2456"/>
                      <a:pt x="1469" y="2585"/>
                    </a:cubicBezTo>
                    <a:lnTo>
                      <a:pt x="1469" y="2888"/>
                    </a:lnTo>
                    <a:lnTo>
                      <a:pt x="404" y="2130"/>
                    </a:lnTo>
                    <a:lnTo>
                      <a:pt x="1469" y="1373"/>
                    </a:lnTo>
                    <a:lnTo>
                      <a:pt x="1469" y="1678"/>
                    </a:lnTo>
                    <a:cubicBezTo>
                      <a:pt x="1469" y="1809"/>
                      <a:pt x="1573" y="1914"/>
                      <a:pt x="1704" y="1914"/>
                    </a:cubicBezTo>
                    <a:lnTo>
                      <a:pt x="2227" y="1914"/>
                    </a:lnTo>
                    <a:cubicBezTo>
                      <a:pt x="2524" y="1914"/>
                      <a:pt x="2791" y="1755"/>
                      <a:pt x="2926" y="1503"/>
                    </a:cubicBezTo>
                    <a:cubicBezTo>
                      <a:pt x="3057" y="1260"/>
                      <a:pt x="3051" y="972"/>
                      <a:pt x="2910" y="737"/>
                    </a:cubicBezTo>
                    <a:lnTo>
                      <a:pt x="2823" y="588"/>
                    </a:lnTo>
                    <a:lnTo>
                      <a:pt x="3196" y="366"/>
                    </a:lnTo>
                    <a:close/>
                    <a:moveTo>
                      <a:pt x="3192" y="1"/>
                    </a:moveTo>
                    <a:cubicBezTo>
                      <a:pt x="3140" y="1"/>
                      <a:pt x="3089" y="15"/>
                      <a:pt x="3045" y="42"/>
                    </a:cubicBezTo>
                    <a:lnTo>
                      <a:pt x="2540" y="343"/>
                    </a:lnTo>
                    <a:cubicBezTo>
                      <a:pt x="2405" y="422"/>
                      <a:pt x="2362" y="598"/>
                      <a:pt x="2441" y="737"/>
                    </a:cubicBezTo>
                    <a:lnTo>
                      <a:pt x="2569" y="949"/>
                    </a:lnTo>
                    <a:cubicBezTo>
                      <a:pt x="2644" y="1074"/>
                      <a:pt x="2646" y="1215"/>
                      <a:pt x="2578" y="1344"/>
                    </a:cubicBezTo>
                    <a:cubicBezTo>
                      <a:pt x="2509" y="1474"/>
                      <a:pt x="2366" y="1557"/>
                      <a:pt x="2210" y="1557"/>
                    </a:cubicBezTo>
                    <a:lnTo>
                      <a:pt x="1830" y="1557"/>
                    </a:lnTo>
                    <a:lnTo>
                      <a:pt x="1830" y="1260"/>
                    </a:lnTo>
                    <a:cubicBezTo>
                      <a:pt x="1830" y="1148"/>
                      <a:pt x="1766" y="1045"/>
                      <a:pt x="1668" y="993"/>
                    </a:cubicBezTo>
                    <a:cubicBezTo>
                      <a:pt x="1625" y="972"/>
                      <a:pt x="1578" y="961"/>
                      <a:pt x="1532" y="961"/>
                    </a:cubicBezTo>
                    <a:cubicBezTo>
                      <a:pt x="1471" y="961"/>
                      <a:pt x="1410" y="979"/>
                      <a:pt x="1359" y="1016"/>
                    </a:cubicBezTo>
                    <a:lnTo>
                      <a:pt x="126" y="1890"/>
                    </a:lnTo>
                    <a:cubicBezTo>
                      <a:pt x="47" y="1946"/>
                      <a:pt x="1" y="2039"/>
                      <a:pt x="1" y="2135"/>
                    </a:cubicBezTo>
                    <a:cubicBezTo>
                      <a:pt x="1" y="2232"/>
                      <a:pt x="47" y="2323"/>
                      <a:pt x="126" y="2379"/>
                    </a:cubicBezTo>
                    <a:lnTo>
                      <a:pt x="1359" y="3254"/>
                    </a:lnTo>
                    <a:cubicBezTo>
                      <a:pt x="1409" y="3289"/>
                      <a:pt x="1469" y="3308"/>
                      <a:pt x="1531" y="3308"/>
                    </a:cubicBezTo>
                    <a:cubicBezTo>
                      <a:pt x="1604" y="3308"/>
                      <a:pt x="1677" y="3283"/>
                      <a:pt x="1737" y="3225"/>
                    </a:cubicBezTo>
                    <a:cubicBezTo>
                      <a:pt x="1801" y="3162"/>
                      <a:pt x="1832" y="3081"/>
                      <a:pt x="1832" y="2998"/>
                    </a:cubicBezTo>
                    <a:lnTo>
                      <a:pt x="1832" y="2708"/>
                    </a:lnTo>
                    <a:lnTo>
                      <a:pt x="2206" y="2708"/>
                    </a:lnTo>
                    <a:cubicBezTo>
                      <a:pt x="2781" y="2708"/>
                      <a:pt x="3311" y="2402"/>
                      <a:pt x="3587" y="1914"/>
                    </a:cubicBezTo>
                    <a:cubicBezTo>
                      <a:pt x="3865" y="1422"/>
                      <a:pt x="3855" y="837"/>
                      <a:pt x="3566" y="353"/>
                    </a:cubicBezTo>
                    <a:lnTo>
                      <a:pt x="3437" y="141"/>
                    </a:lnTo>
                    <a:cubicBezTo>
                      <a:pt x="3398" y="75"/>
                      <a:pt x="3336" y="29"/>
                      <a:pt x="3261" y="9"/>
                    </a:cubicBezTo>
                    <a:cubicBezTo>
                      <a:pt x="3238" y="4"/>
                      <a:pt x="3215" y="1"/>
                      <a:pt x="31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50"/>
              <p:cNvSpPr/>
              <p:nvPr/>
            </p:nvSpPr>
            <p:spPr>
              <a:xfrm>
                <a:off x="1562675" y="3460475"/>
                <a:ext cx="62675" cy="103725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4149" extrusionOk="0">
                    <a:moveTo>
                      <a:pt x="1814" y="437"/>
                    </a:moveTo>
                    <a:lnTo>
                      <a:pt x="1891" y="1712"/>
                    </a:lnTo>
                    <a:lnTo>
                      <a:pt x="1650" y="1563"/>
                    </a:lnTo>
                    <a:cubicBezTo>
                      <a:pt x="1613" y="1539"/>
                      <a:pt x="1570" y="1527"/>
                      <a:pt x="1527" y="1527"/>
                    </a:cubicBezTo>
                    <a:cubicBezTo>
                      <a:pt x="1508" y="1527"/>
                      <a:pt x="1489" y="1530"/>
                      <a:pt x="1471" y="1534"/>
                    </a:cubicBezTo>
                    <a:cubicBezTo>
                      <a:pt x="1411" y="1548"/>
                      <a:pt x="1357" y="1586"/>
                      <a:pt x="1326" y="1640"/>
                    </a:cubicBezTo>
                    <a:lnTo>
                      <a:pt x="981" y="2215"/>
                    </a:lnTo>
                    <a:cubicBezTo>
                      <a:pt x="844" y="2449"/>
                      <a:pt x="836" y="2727"/>
                      <a:pt x="965" y="2966"/>
                    </a:cubicBezTo>
                    <a:cubicBezTo>
                      <a:pt x="1090" y="3201"/>
                      <a:pt x="1337" y="3353"/>
                      <a:pt x="1610" y="3353"/>
                    </a:cubicBezTo>
                    <a:cubicBezTo>
                      <a:pt x="1624" y="3353"/>
                      <a:pt x="1637" y="3352"/>
                      <a:pt x="1650" y="3352"/>
                    </a:cubicBezTo>
                    <a:lnTo>
                      <a:pt x="2144" y="3352"/>
                    </a:lnTo>
                    <a:lnTo>
                      <a:pt x="2144" y="3786"/>
                    </a:lnTo>
                    <a:lnTo>
                      <a:pt x="1656" y="3786"/>
                    </a:lnTo>
                    <a:cubicBezTo>
                      <a:pt x="1651" y="3786"/>
                      <a:pt x="1645" y="3786"/>
                      <a:pt x="1640" y="3786"/>
                    </a:cubicBezTo>
                    <a:cubicBezTo>
                      <a:pt x="1206" y="3786"/>
                      <a:pt x="808" y="3556"/>
                      <a:pt x="601" y="3186"/>
                    </a:cubicBezTo>
                    <a:cubicBezTo>
                      <a:pt x="390" y="2812"/>
                      <a:pt x="398" y="2368"/>
                      <a:pt x="618" y="1999"/>
                    </a:cubicBezTo>
                    <a:lnTo>
                      <a:pt x="969" y="1409"/>
                    </a:lnTo>
                    <a:cubicBezTo>
                      <a:pt x="1035" y="1299"/>
                      <a:pt x="1000" y="1158"/>
                      <a:pt x="892" y="1091"/>
                    </a:cubicBezTo>
                    <a:lnTo>
                      <a:pt x="633" y="929"/>
                    </a:lnTo>
                    <a:lnTo>
                      <a:pt x="1814" y="437"/>
                    </a:lnTo>
                    <a:close/>
                    <a:moveTo>
                      <a:pt x="1878" y="0"/>
                    </a:moveTo>
                    <a:cubicBezTo>
                      <a:pt x="1840" y="0"/>
                      <a:pt x="1801" y="8"/>
                      <a:pt x="1764" y="24"/>
                    </a:cubicBezTo>
                    <a:lnTo>
                      <a:pt x="371" y="608"/>
                    </a:lnTo>
                    <a:cubicBezTo>
                      <a:pt x="267" y="651"/>
                      <a:pt x="197" y="747"/>
                      <a:pt x="188" y="859"/>
                    </a:cubicBezTo>
                    <a:cubicBezTo>
                      <a:pt x="178" y="969"/>
                      <a:pt x="230" y="1075"/>
                      <a:pt x="327" y="1137"/>
                    </a:cubicBezTo>
                    <a:lnTo>
                      <a:pt x="587" y="1297"/>
                    </a:lnTo>
                    <a:lnTo>
                      <a:pt x="296" y="1785"/>
                    </a:lnTo>
                    <a:cubicBezTo>
                      <a:pt x="6" y="2277"/>
                      <a:pt x="1" y="2860"/>
                      <a:pt x="276" y="3352"/>
                    </a:cubicBezTo>
                    <a:cubicBezTo>
                      <a:pt x="552" y="3844"/>
                      <a:pt x="1083" y="4149"/>
                      <a:pt x="1660" y="4149"/>
                    </a:cubicBezTo>
                    <a:lnTo>
                      <a:pt x="2223" y="4149"/>
                    </a:lnTo>
                    <a:cubicBezTo>
                      <a:pt x="2379" y="4149"/>
                      <a:pt x="2507" y="4021"/>
                      <a:pt x="2507" y="3863"/>
                    </a:cubicBezTo>
                    <a:lnTo>
                      <a:pt x="2507" y="3273"/>
                    </a:lnTo>
                    <a:cubicBezTo>
                      <a:pt x="2507" y="3116"/>
                      <a:pt x="2379" y="2987"/>
                      <a:pt x="2223" y="2987"/>
                    </a:cubicBezTo>
                    <a:lnTo>
                      <a:pt x="1652" y="2987"/>
                    </a:lnTo>
                    <a:cubicBezTo>
                      <a:pt x="1494" y="2987"/>
                      <a:pt x="1355" y="2906"/>
                      <a:pt x="1282" y="2775"/>
                    </a:cubicBezTo>
                    <a:cubicBezTo>
                      <a:pt x="1214" y="2648"/>
                      <a:pt x="1218" y="2505"/>
                      <a:pt x="1291" y="2381"/>
                    </a:cubicBezTo>
                    <a:lnTo>
                      <a:pt x="1571" y="1913"/>
                    </a:lnTo>
                    <a:lnTo>
                      <a:pt x="1812" y="2063"/>
                    </a:lnTo>
                    <a:cubicBezTo>
                      <a:pt x="1860" y="2093"/>
                      <a:pt x="1914" y="2108"/>
                      <a:pt x="1969" y="2108"/>
                    </a:cubicBezTo>
                    <a:cubicBezTo>
                      <a:pt x="2023" y="2108"/>
                      <a:pt x="2077" y="2094"/>
                      <a:pt x="2125" y="2065"/>
                    </a:cubicBezTo>
                    <a:cubicBezTo>
                      <a:pt x="2221" y="2007"/>
                      <a:pt x="2275" y="1903"/>
                      <a:pt x="2269" y="1789"/>
                    </a:cubicBezTo>
                    <a:lnTo>
                      <a:pt x="2177" y="282"/>
                    </a:lnTo>
                    <a:cubicBezTo>
                      <a:pt x="2173" y="186"/>
                      <a:pt x="2119" y="99"/>
                      <a:pt x="2038" y="47"/>
                    </a:cubicBezTo>
                    <a:cubicBezTo>
                      <a:pt x="1989" y="16"/>
                      <a:pt x="1934" y="0"/>
                      <a:pt x="18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50"/>
              <p:cNvSpPr/>
              <p:nvPr/>
            </p:nvSpPr>
            <p:spPr>
              <a:xfrm>
                <a:off x="1603775" y="3421850"/>
                <a:ext cx="97975" cy="80625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3225" extrusionOk="0">
                    <a:moveTo>
                      <a:pt x="1542" y="363"/>
                    </a:moveTo>
                    <a:cubicBezTo>
                      <a:pt x="1546" y="363"/>
                      <a:pt x="1550" y="363"/>
                      <a:pt x="1553" y="363"/>
                    </a:cubicBezTo>
                    <a:cubicBezTo>
                      <a:pt x="1966" y="367"/>
                      <a:pt x="2356" y="594"/>
                      <a:pt x="2574" y="959"/>
                    </a:cubicBezTo>
                    <a:lnTo>
                      <a:pt x="2971" y="1625"/>
                    </a:lnTo>
                    <a:cubicBezTo>
                      <a:pt x="3002" y="1677"/>
                      <a:pt x="3054" y="1717"/>
                      <a:pt x="3116" y="1731"/>
                    </a:cubicBezTo>
                    <a:cubicBezTo>
                      <a:pt x="3134" y="1735"/>
                      <a:pt x="3152" y="1738"/>
                      <a:pt x="3170" y="1738"/>
                    </a:cubicBezTo>
                    <a:cubicBezTo>
                      <a:pt x="3213" y="1738"/>
                      <a:pt x="3255" y="1725"/>
                      <a:pt x="3292" y="1704"/>
                    </a:cubicBezTo>
                    <a:lnTo>
                      <a:pt x="3541" y="1555"/>
                    </a:lnTo>
                    <a:lnTo>
                      <a:pt x="3442" y="2829"/>
                    </a:lnTo>
                    <a:lnTo>
                      <a:pt x="2271" y="2313"/>
                    </a:lnTo>
                    <a:lnTo>
                      <a:pt x="2528" y="2163"/>
                    </a:lnTo>
                    <a:cubicBezTo>
                      <a:pt x="2638" y="2097"/>
                      <a:pt x="2674" y="1953"/>
                      <a:pt x="2607" y="1841"/>
                    </a:cubicBezTo>
                    <a:lnTo>
                      <a:pt x="2205" y="1164"/>
                    </a:lnTo>
                    <a:cubicBezTo>
                      <a:pt x="2067" y="932"/>
                      <a:pt x="1816" y="787"/>
                      <a:pt x="1553" y="785"/>
                    </a:cubicBezTo>
                    <a:cubicBezTo>
                      <a:pt x="1551" y="785"/>
                      <a:pt x="1549" y="785"/>
                      <a:pt x="1548" y="785"/>
                    </a:cubicBezTo>
                    <a:cubicBezTo>
                      <a:pt x="1272" y="785"/>
                      <a:pt x="1033" y="920"/>
                      <a:pt x="894" y="1158"/>
                    </a:cubicBezTo>
                    <a:lnTo>
                      <a:pt x="770" y="1362"/>
                    </a:lnTo>
                    <a:lnTo>
                      <a:pt x="405" y="1144"/>
                    </a:lnTo>
                    <a:lnTo>
                      <a:pt x="529" y="940"/>
                    </a:lnTo>
                    <a:cubicBezTo>
                      <a:pt x="743" y="578"/>
                      <a:pt x="1122" y="363"/>
                      <a:pt x="1542" y="363"/>
                    </a:cubicBezTo>
                    <a:close/>
                    <a:moveTo>
                      <a:pt x="1542" y="0"/>
                    </a:moveTo>
                    <a:cubicBezTo>
                      <a:pt x="992" y="0"/>
                      <a:pt x="494" y="282"/>
                      <a:pt x="213" y="755"/>
                    </a:cubicBezTo>
                    <a:lnTo>
                      <a:pt x="50" y="1027"/>
                    </a:lnTo>
                    <a:cubicBezTo>
                      <a:pt x="12" y="1092"/>
                      <a:pt x="0" y="1169"/>
                      <a:pt x="20" y="1241"/>
                    </a:cubicBezTo>
                    <a:cubicBezTo>
                      <a:pt x="39" y="1314"/>
                      <a:pt x="85" y="1376"/>
                      <a:pt x="149" y="1414"/>
                    </a:cubicBezTo>
                    <a:lnTo>
                      <a:pt x="649" y="1713"/>
                    </a:lnTo>
                    <a:cubicBezTo>
                      <a:pt x="694" y="1740"/>
                      <a:pt x="745" y="1755"/>
                      <a:pt x="796" y="1755"/>
                    </a:cubicBezTo>
                    <a:cubicBezTo>
                      <a:pt x="819" y="1755"/>
                      <a:pt x="841" y="1752"/>
                      <a:pt x="863" y="1746"/>
                    </a:cubicBezTo>
                    <a:cubicBezTo>
                      <a:pt x="938" y="1727"/>
                      <a:pt x="998" y="1681"/>
                      <a:pt x="1036" y="1615"/>
                    </a:cubicBezTo>
                    <a:lnTo>
                      <a:pt x="1198" y="1343"/>
                    </a:lnTo>
                    <a:cubicBezTo>
                      <a:pt x="1273" y="1219"/>
                      <a:pt x="1394" y="1150"/>
                      <a:pt x="1540" y="1150"/>
                    </a:cubicBezTo>
                    <a:cubicBezTo>
                      <a:pt x="1542" y="1150"/>
                      <a:pt x="1544" y="1150"/>
                      <a:pt x="1546" y="1150"/>
                    </a:cubicBezTo>
                    <a:cubicBezTo>
                      <a:pt x="1685" y="1152"/>
                      <a:pt x="1814" y="1229"/>
                      <a:pt x="1889" y="1353"/>
                    </a:cubicBezTo>
                    <a:lnTo>
                      <a:pt x="2227" y="1920"/>
                    </a:lnTo>
                    <a:lnTo>
                      <a:pt x="1970" y="2070"/>
                    </a:lnTo>
                    <a:cubicBezTo>
                      <a:pt x="1881" y="2126"/>
                      <a:pt x="1829" y="2232"/>
                      <a:pt x="1833" y="2344"/>
                    </a:cubicBezTo>
                    <a:cubicBezTo>
                      <a:pt x="1841" y="2454"/>
                      <a:pt x="1908" y="2551"/>
                      <a:pt x="2009" y="2597"/>
                    </a:cubicBezTo>
                    <a:lnTo>
                      <a:pt x="3380" y="3199"/>
                    </a:lnTo>
                    <a:cubicBezTo>
                      <a:pt x="3419" y="3216"/>
                      <a:pt x="3461" y="3224"/>
                      <a:pt x="3500" y="3224"/>
                    </a:cubicBezTo>
                    <a:cubicBezTo>
                      <a:pt x="3552" y="3224"/>
                      <a:pt x="3606" y="3209"/>
                      <a:pt x="3650" y="3184"/>
                    </a:cubicBezTo>
                    <a:cubicBezTo>
                      <a:pt x="3733" y="3135"/>
                      <a:pt x="3786" y="3049"/>
                      <a:pt x="3793" y="2952"/>
                    </a:cubicBezTo>
                    <a:lnTo>
                      <a:pt x="3909" y="1457"/>
                    </a:lnTo>
                    <a:cubicBezTo>
                      <a:pt x="3919" y="1345"/>
                      <a:pt x="3863" y="1239"/>
                      <a:pt x="3770" y="1181"/>
                    </a:cubicBezTo>
                    <a:cubicBezTo>
                      <a:pt x="3722" y="1152"/>
                      <a:pt x="3668" y="1137"/>
                      <a:pt x="3614" y="1137"/>
                    </a:cubicBezTo>
                    <a:cubicBezTo>
                      <a:pt x="3561" y="1137"/>
                      <a:pt x="3509" y="1151"/>
                      <a:pt x="3461" y="1179"/>
                    </a:cubicBezTo>
                    <a:lnTo>
                      <a:pt x="3213" y="1328"/>
                    </a:lnTo>
                    <a:lnTo>
                      <a:pt x="2879" y="772"/>
                    </a:lnTo>
                    <a:cubicBezTo>
                      <a:pt x="2597" y="299"/>
                      <a:pt x="2086" y="2"/>
                      <a:pt x="15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6" name="Google Shape;1576;p50"/>
          <p:cNvGrpSpPr/>
          <p:nvPr/>
        </p:nvGrpSpPr>
        <p:grpSpPr>
          <a:xfrm>
            <a:off x="6895056" y="817900"/>
            <a:ext cx="626973" cy="608129"/>
            <a:chOff x="2267563" y="3980500"/>
            <a:chExt cx="308600" cy="308675"/>
          </a:xfrm>
        </p:grpSpPr>
        <p:sp>
          <p:nvSpPr>
            <p:cNvPr id="1577" name="Google Shape;1577;p50"/>
            <p:cNvSpPr/>
            <p:nvPr/>
          </p:nvSpPr>
          <p:spPr>
            <a:xfrm>
              <a:off x="2271988" y="3985050"/>
              <a:ext cx="299700" cy="299675"/>
            </a:xfrm>
            <a:custGeom>
              <a:avLst/>
              <a:gdLst/>
              <a:ahLst/>
              <a:cxnLst/>
              <a:rect l="l" t="t" r="r" b="b"/>
              <a:pathLst>
                <a:path w="11988" h="11987" extrusionOk="0">
                  <a:moveTo>
                    <a:pt x="5995" y="0"/>
                  </a:moveTo>
                  <a:cubicBezTo>
                    <a:pt x="2683" y="0"/>
                    <a:pt x="1" y="2682"/>
                    <a:pt x="1" y="5993"/>
                  </a:cubicBezTo>
                  <a:cubicBezTo>
                    <a:pt x="1" y="9305"/>
                    <a:pt x="2683" y="11987"/>
                    <a:pt x="5995" y="11987"/>
                  </a:cubicBezTo>
                  <a:cubicBezTo>
                    <a:pt x="9306" y="11987"/>
                    <a:pt x="11987" y="9301"/>
                    <a:pt x="11987" y="5993"/>
                  </a:cubicBezTo>
                  <a:cubicBezTo>
                    <a:pt x="11987" y="2684"/>
                    <a:pt x="9306" y="0"/>
                    <a:pt x="59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0"/>
            <p:cNvSpPr/>
            <p:nvPr/>
          </p:nvSpPr>
          <p:spPr>
            <a:xfrm>
              <a:off x="2311313" y="4017650"/>
              <a:ext cx="260375" cy="267125"/>
            </a:xfrm>
            <a:custGeom>
              <a:avLst/>
              <a:gdLst/>
              <a:ahLst/>
              <a:cxnLst/>
              <a:rect l="l" t="t" r="r" b="b"/>
              <a:pathLst>
                <a:path w="10415" h="10685" extrusionOk="0">
                  <a:moveTo>
                    <a:pt x="8151" y="0"/>
                  </a:moveTo>
                  <a:cubicBezTo>
                    <a:pt x="9130" y="1067"/>
                    <a:pt x="9724" y="2487"/>
                    <a:pt x="9724" y="4048"/>
                  </a:cubicBezTo>
                  <a:cubicBezTo>
                    <a:pt x="9724" y="7357"/>
                    <a:pt x="7042" y="10040"/>
                    <a:pt x="3731" y="10040"/>
                  </a:cubicBezTo>
                  <a:cubicBezTo>
                    <a:pt x="2321" y="10040"/>
                    <a:pt x="1027" y="9554"/>
                    <a:pt x="0" y="8738"/>
                  </a:cubicBezTo>
                  <a:lnTo>
                    <a:pt x="0" y="8738"/>
                  </a:lnTo>
                  <a:cubicBezTo>
                    <a:pt x="1096" y="9934"/>
                    <a:pt x="2670" y="10685"/>
                    <a:pt x="4422" y="10685"/>
                  </a:cubicBezTo>
                  <a:cubicBezTo>
                    <a:pt x="7731" y="10685"/>
                    <a:pt x="10414" y="8003"/>
                    <a:pt x="10414" y="4692"/>
                  </a:cubicBezTo>
                  <a:cubicBezTo>
                    <a:pt x="10414" y="2790"/>
                    <a:pt x="9531" y="1098"/>
                    <a:pt x="8151" y="0"/>
                  </a:cubicBezTo>
                  <a:close/>
                </a:path>
              </a:pathLst>
            </a:custGeom>
            <a:solidFill>
              <a:srgbClr val="2A4260">
                <a:alpha val="2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0"/>
            <p:cNvSpPr/>
            <p:nvPr/>
          </p:nvSpPr>
          <p:spPr>
            <a:xfrm>
              <a:off x="2391613" y="4148975"/>
              <a:ext cx="60450" cy="75375"/>
            </a:xfrm>
            <a:custGeom>
              <a:avLst/>
              <a:gdLst/>
              <a:ahLst/>
              <a:cxnLst/>
              <a:rect l="l" t="t" r="r" b="b"/>
              <a:pathLst>
                <a:path w="2418" h="3015" extrusionOk="0">
                  <a:moveTo>
                    <a:pt x="460" y="1"/>
                  </a:moveTo>
                  <a:cubicBezTo>
                    <a:pt x="413" y="1"/>
                    <a:pt x="377" y="37"/>
                    <a:pt x="377" y="82"/>
                  </a:cubicBezTo>
                  <a:lnTo>
                    <a:pt x="377" y="2189"/>
                  </a:lnTo>
                  <a:cubicBezTo>
                    <a:pt x="377" y="2493"/>
                    <a:pt x="240" y="2769"/>
                    <a:pt x="26" y="2953"/>
                  </a:cubicBezTo>
                  <a:cubicBezTo>
                    <a:pt x="0" y="2974"/>
                    <a:pt x="16" y="3014"/>
                    <a:pt x="47" y="3014"/>
                  </a:cubicBezTo>
                  <a:lnTo>
                    <a:pt x="2372" y="3014"/>
                  </a:lnTo>
                  <a:cubicBezTo>
                    <a:pt x="2402" y="3014"/>
                    <a:pt x="2418" y="2974"/>
                    <a:pt x="2393" y="2953"/>
                  </a:cubicBezTo>
                  <a:cubicBezTo>
                    <a:pt x="2179" y="2769"/>
                    <a:pt x="2042" y="2493"/>
                    <a:pt x="2042" y="2189"/>
                  </a:cubicBezTo>
                  <a:lnTo>
                    <a:pt x="2042" y="82"/>
                  </a:lnTo>
                  <a:cubicBezTo>
                    <a:pt x="2042" y="37"/>
                    <a:pt x="2005" y="1"/>
                    <a:pt x="1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0"/>
            <p:cNvSpPr/>
            <p:nvPr/>
          </p:nvSpPr>
          <p:spPr>
            <a:xfrm>
              <a:off x="2328713" y="4030675"/>
              <a:ext cx="188800" cy="135975"/>
            </a:xfrm>
            <a:custGeom>
              <a:avLst/>
              <a:gdLst/>
              <a:ahLst/>
              <a:cxnLst/>
              <a:rect l="l" t="t" r="r" b="b"/>
              <a:pathLst>
                <a:path w="7552" h="5439" extrusionOk="0">
                  <a:moveTo>
                    <a:pt x="2896" y="0"/>
                  </a:moveTo>
                  <a:cubicBezTo>
                    <a:pt x="2856" y="0"/>
                    <a:pt x="2816" y="2"/>
                    <a:pt x="2775" y="6"/>
                  </a:cubicBezTo>
                  <a:cubicBezTo>
                    <a:pt x="2188" y="64"/>
                    <a:pt x="1714" y="608"/>
                    <a:pt x="1714" y="1196"/>
                  </a:cubicBezTo>
                  <a:lnTo>
                    <a:pt x="1714" y="1519"/>
                  </a:lnTo>
                  <a:cubicBezTo>
                    <a:pt x="1714" y="1540"/>
                    <a:pt x="1695" y="1558"/>
                    <a:pt x="1673" y="1558"/>
                  </a:cubicBezTo>
                  <a:cubicBezTo>
                    <a:pt x="1668" y="1558"/>
                    <a:pt x="1662" y="1556"/>
                    <a:pt x="1656" y="1553"/>
                  </a:cubicBezTo>
                  <a:cubicBezTo>
                    <a:pt x="1508" y="1485"/>
                    <a:pt x="1342" y="1446"/>
                    <a:pt x="1168" y="1446"/>
                  </a:cubicBezTo>
                  <a:cubicBezTo>
                    <a:pt x="817" y="1446"/>
                    <a:pt x="431" y="1601"/>
                    <a:pt x="78" y="1976"/>
                  </a:cubicBezTo>
                  <a:cubicBezTo>
                    <a:pt x="37" y="2022"/>
                    <a:pt x="1" y="2109"/>
                    <a:pt x="1" y="2169"/>
                  </a:cubicBezTo>
                  <a:lnTo>
                    <a:pt x="1" y="4239"/>
                  </a:lnTo>
                  <a:cubicBezTo>
                    <a:pt x="1" y="4895"/>
                    <a:pt x="530" y="5437"/>
                    <a:pt x="1183" y="5437"/>
                  </a:cubicBezTo>
                  <a:cubicBezTo>
                    <a:pt x="1192" y="5437"/>
                    <a:pt x="1201" y="5437"/>
                    <a:pt x="1210" y="5437"/>
                  </a:cubicBezTo>
                  <a:cubicBezTo>
                    <a:pt x="1484" y="5429"/>
                    <a:pt x="1735" y="5329"/>
                    <a:pt x="1934" y="5163"/>
                  </a:cubicBezTo>
                  <a:cubicBezTo>
                    <a:pt x="1966" y="5137"/>
                    <a:pt x="2005" y="5124"/>
                    <a:pt x="2044" y="5124"/>
                  </a:cubicBezTo>
                  <a:cubicBezTo>
                    <a:pt x="2083" y="5124"/>
                    <a:pt x="2123" y="5137"/>
                    <a:pt x="2156" y="5163"/>
                  </a:cubicBezTo>
                  <a:cubicBezTo>
                    <a:pt x="2360" y="5335"/>
                    <a:pt x="2623" y="5439"/>
                    <a:pt x="2910" y="5439"/>
                  </a:cubicBezTo>
                  <a:cubicBezTo>
                    <a:pt x="3197" y="5439"/>
                    <a:pt x="3460" y="5335"/>
                    <a:pt x="3664" y="5163"/>
                  </a:cubicBezTo>
                  <a:cubicBezTo>
                    <a:pt x="3697" y="5137"/>
                    <a:pt x="3737" y="5124"/>
                    <a:pt x="3776" y="5124"/>
                  </a:cubicBezTo>
                  <a:cubicBezTo>
                    <a:pt x="3815" y="5124"/>
                    <a:pt x="3854" y="5137"/>
                    <a:pt x="3886" y="5163"/>
                  </a:cubicBezTo>
                  <a:cubicBezTo>
                    <a:pt x="4091" y="5335"/>
                    <a:pt x="4355" y="5439"/>
                    <a:pt x="4643" y="5439"/>
                  </a:cubicBezTo>
                  <a:cubicBezTo>
                    <a:pt x="4928" y="5439"/>
                    <a:pt x="5192" y="5335"/>
                    <a:pt x="5397" y="5163"/>
                  </a:cubicBezTo>
                  <a:cubicBezTo>
                    <a:pt x="5430" y="5137"/>
                    <a:pt x="5469" y="5124"/>
                    <a:pt x="5508" y="5124"/>
                  </a:cubicBezTo>
                  <a:cubicBezTo>
                    <a:pt x="5547" y="5124"/>
                    <a:pt x="5586" y="5137"/>
                    <a:pt x="5619" y="5163"/>
                  </a:cubicBezTo>
                  <a:cubicBezTo>
                    <a:pt x="5816" y="5329"/>
                    <a:pt x="6066" y="5429"/>
                    <a:pt x="6342" y="5437"/>
                  </a:cubicBezTo>
                  <a:cubicBezTo>
                    <a:pt x="6351" y="5437"/>
                    <a:pt x="6360" y="5437"/>
                    <a:pt x="6370" y="5437"/>
                  </a:cubicBezTo>
                  <a:cubicBezTo>
                    <a:pt x="7023" y="5437"/>
                    <a:pt x="7552" y="4893"/>
                    <a:pt x="7552" y="4239"/>
                  </a:cubicBezTo>
                  <a:lnTo>
                    <a:pt x="7552" y="2638"/>
                  </a:lnTo>
                  <a:cubicBezTo>
                    <a:pt x="7548" y="2045"/>
                    <a:pt x="7114" y="1530"/>
                    <a:pt x="6525" y="1453"/>
                  </a:cubicBezTo>
                  <a:cubicBezTo>
                    <a:pt x="6472" y="1446"/>
                    <a:pt x="6419" y="1442"/>
                    <a:pt x="6367" y="1442"/>
                  </a:cubicBezTo>
                  <a:cubicBezTo>
                    <a:pt x="6211" y="1442"/>
                    <a:pt x="6062" y="1473"/>
                    <a:pt x="5927" y="1528"/>
                  </a:cubicBezTo>
                  <a:cubicBezTo>
                    <a:pt x="5907" y="1536"/>
                    <a:pt x="5886" y="1540"/>
                    <a:pt x="5866" y="1540"/>
                  </a:cubicBezTo>
                  <a:cubicBezTo>
                    <a:pt x="5799" y="1540"/>
                    <a:pt x="5735" y="1501"/>
                    <a:pt x="5706" y="1436"/>
                  </a:cubicBezTo>
                  <a:cubicBezTo>
                    <a:pt x="5520" y="1027"/>
                    <a:pt x="5107" y="741"/>
                    <a:pt x="4629" y="741"/>
                  </a:cubicBezTo>
                  <a:cubicBezTo>
                    <a:pt x="4480" y="741"/>
                    <a:pt x="4338" y="770"/>
                    <a:pt x="4208" y="818"/>
                  </a:cubicBezTo>
                  <a:cubicBezTo>
                    <a:pt x="4187" y="826"/>
                    <a:pt x="4166" y="830"/>
                    <a:pt x="4144" y="830"/>
                  </a:cubicBezTo>
                  <a:cubicBezTo>
                    <a:pt x="4075" y="830"/>
                    <a:pt x="4011" y="790"/>
                    <a:pt x="3983" y="724"/>
                  </a:cubicBezTo>
                  <a:cubicBezTo>
                    <a:pt x="3804" y="299"/>
                    <a:pt x="3385" y="0"/>
                    <a:pt x="2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0"/>
            <p:cNvSpPr/>
            <p:nvPr/>
          </p:nvSpPr>
          <p:spPr>
            <a:xfrm>
              <a:off x="2327213" y="3980500"/>
              <a:ext cx="248950" cy="308675"/>
            </a:xfrm>
            <a:custGeom>
              <a:avLst/>
              <a:gdLst/>
              <a:ahLst/>
              <a:cxnLst/>
              <a:rect l="l" t="t" r="r" b="b"/>
              <a:pathLst>
                <a:path w="9958" h="12347" extrusionOk="0">
                  <a:moveTo>
                    <a:pt x="3788" y="1"/>
                  </a:moveTo>
                  <a:cubicBezTo>
                    <a:pt x="2818" y="1"/>
                    <a:pt x="1890" y="221"/>
                    <a:pt x="1029" y="651"/>
                  </a:cubicBezTo>
                  <a:cubicBezTo>
                    <a:pt x="940" y="695"/>
                    <a:pt x="904" y="803"/>
                    <a:pt x="946" y="894"/>
                  </a:cubicBezTo>
                  <a:cubicBezTo>
                    <a:pt x="978" y="957"/>
                    <a:pt x="1043" y="994"/>
                    <a:pt x="1109" y="994"/>
                  </a:cubicBezTo>
                  <a:cubicBezTo>
                    <a:pt x="1136" y="994"/>
                    <a:pt x="1164" y="988"/>
                    <a:pt x="1189" y="975"/>
                  </a:cubicBezTo>
                  <a:cubicBezTo>
                    <a:pt x="2000" y="570"/>
                    <a:pt x="2874" y="366"/>
                    <a:pt x="3784" y="366"/>
                  </a:cubicBezTo>
                  <a:cubicBezTo>
                    <a:pt x="6991" y="366"/>
                    <a:pt x="9595" y="2972"/>
                    <a:pt x="9595" y="6175"/>
                  </a:cubicBezTo>
                  <a:cubicBezTo>
                    <a:pt x="9595" y="9377"/>
                    <a:pt x="6987" y="11984"/>
                    <a:pt x="3784" y="11984"/>
                  </a:cubicBezTo>
                  <a:cubicBezTo>
                    <a:pt x="2521" y="11984"/>
                    <a:pt x="1321" y="11586"/>
                    <a:pt x="311" y="10832"/>
                  </a:cubicBezTo>
                  <a:cubicBezTo>
                    <a:pt x="279" y="10807"/>
                    <a:pt x="241" y="10795"/>
                    <a:pt x="203" y="10795"/>
                  </a:cubicBezTo>
                  <a:cubicBezTo>
                    <a:pt x="148" y="10795"/>
                    <a:pt x="93" y="10820"/>
                    <a:pt x="59" y="10868"/>
                  </a:cubicBezTo>
                  <a:cubicBezTo>
                    <a:pt x="1" y="10948"/>
                    <a:pt x="16" y="11063"/>
                    <a:pt x="95" y="11121"/>
                  </a:cubicBezTo>
                  <a:cubicBezTo>
                    <a:pt x="1168" y="11922"/>
                    <a:pt x="2443" y="12346"/>
                    <a:pt x="3784" y="12346"/>
                  </a:cubicBezTo>
                  <a:cubicBezTo>
                    <a:pt x="5434" y="12346"/>
                    <a:pt x="6985" y="11704"/>
                    <a:pt x="8150" y="10537"/>
                  </a:cubicBezTo>
                  <a:cubicBezTo>
                    <a:pt x="9315" y="9371"/>
                    <a:pt x="9958" y="7822"/>
                    <a:pt x="9958" y="6173"/>
                  </a:cubicBezTo>
                  <a:cubicBezTo>
                    <a:pt x="9958" y="4523"/>
                    <a:pt x="9317" y="2978"/>
                    <a:pt x="8152" y="1811"/>
                  </a:cubicBezTo>
                  <a:cubicBezTo>
                    <a:pt x="6985" y="643"/>
                    <a:pt x="5438" y="1"/>
                    <a:pt x="37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0"/>
            <p:cNvSpPr/>
            <p:nvPr/>
          </p:nvSpPr>
          <p:spPr>
            <a:xfrm>
              <a:off x="2267563" y="4005700"/>
              <a:ext cx="76325" cy="241900"/>
            </a:xfrm>
            <a:custGeom>
              <a:avLst/>
              <a:gdLst/>
              <a:ahLst/>
              <a:cxnLst/>
              <a:rect l="l" t="t" r="r" b="b"/>
              <a:pathLst>
                <a:path w="3053" h="9676" extrusionOk="0">
                  <a:moveTo>
                    <a:pt x="2845" y="1"/>
                  </a:moveTo>
                  <a:cubicBezTo>
                    <a:pt x="2811" y="1"/>
                    <a:pt x="2776" y="10"/>
                    <a:pt x="2746" y="31"/>
                  </a:cubicBezTo>
                  <a:cubicBezTo>
                    <a:pt x="1027" y="1181"/>
                    <a:pt x="0" y="3100"/>
                    <a:pt x="0" y="5167"/>
                  </a:cubicBezTo>
                  <a:cubicBezTo>
                    <a:pt x="0" y="6023"/>
                    <a:pt x="170" y="6853"/>
                    <a:pt x="512" y="7632"/>
                  </a:cubicBezTo>
                  <a:cubicBezTo>
                    <a:pt x="840" y="8385"/>
                    <a:pt x="1306" y="9054"/>
                    <a:pt x="1903" y="9623"/>
                  </a:cubicBezTo>
                  <a:cubicBezTo>
                    <a:pt x="1939" y="9658"/>
                    <a:pt x="1982" y="9675"/>
                    <a:pt x="2028" y="9675"/>
                  </a:cubicBezTo>
                  <a:cubicBezTo>
                    <a:pt x="2076" y="9675"/>
                    <a:pt x="2125" y="9656"/>
                    <a:pt x="2157" y="9619"/>
                  </a:cubicBezTo>
                  <a:cubicBezTo>
                    <a:pt x="2229" y="9546"/>
                    <a:pt x="2225" y="9430"/>
                    <a:pt x="2153" y="9363"/>
                  </a:cubicBezTo>
                  <a:cubicBezTo>
                    <a:pt x="998" y="8257"/>
                    <a:pt x="361" y="6766"/>
                    <a:pt x="361" y="5167"/>
                  </a:cubicBezTo>
                  <a:cubicBezTo>
                    <a:pt x="361" y="3224"/>
                    <a:pt x="1328" y="1414"/>
                    <a:pt x="2946" y="332"/>
                  </a:cubicBezTo>
                  <a:cubicBezTo>
                    <a:pt x="3031" y="276"/>
                    <a:pt x="3052" y="164"/>
                    <a:pt x="2997" y="81"/>
                  </a:cubicBezTo>
                  <a:cubicBezTo>
                    <a:pt x="2962" y="30"/>
                    <a:pt x="2904" y="1"/>
                    <a:pt x="2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0"/>
            <p:cNvSpPr/>
            <p:nvPr/>
          </p:nvSpPr>
          <p:spPr>
            <a:xfrm>
              <a:off x="2323838" y="4026275"/>
              <a:ext cx="198400" cy="202900"/>
            </a:xfrm>
            <a:custGeom>
              <a:avLst/>
              <a:gdLst/>
              <a:ahLst/>
              <a:cxnLst/>
              <a:rect l="l" t="t" r="r" b="b"/>
              <a:pathLst>
                <a:path w="7936" h="8116" extrusionOk="0">
                  <a:moveTo>
                    <a:pt x="2341" y="5578"/>
                  </a:moveTo>
                  <a:cubicBezTo>
                    <a:pt x="2507" y="5692"/>
                    <a:pt x="2698" y="5765"/>
                    <a:pt x="2895" y="5794"/>
                  </a:cubicBezTo>
                  <a:lnTo>
                    <a:pt x="2895" y="6354"/>
                  </a:lnTo>
                  <a:lnTo>
                    <a:pt x="2634" y="6354"/>
                  </a:lnTo>
                  <a:cubicBezTo>
                    <a:pt x="2474" y="6354"/>
                    <a:pt x="2341" y="6221"/>
                    <a:pt x="2341" y="6059"/>
                  </a:cubicBezTo>
                  <a:lnTo>
                    <a:pt x="2341" y="5578"/>
                  </a:lnTo>
                  <a:close/>
                  <a:moveTo>
                    <a:pt x="3965" y="5499"/>
                  </a:moveTo>
                  <a:cubicBezTo>
                    <a:pt x="4145" y="5646"/>
                    <a:pt x="4357" y="5746"/>
                    <a:pt x="4583" y="5787"/>
                  </a:cubicBezTo>
                  <a:lnTo>
                    <a:pt x="4583" y="7110"/>
                  </a:lnTo>
                  <a:cubicBezTo>
                    <a:pt x="4583" y="7342"/>
                    <a:pt x="4650" y="7563"/>
                    <a:pt x="4772" y="7753"/>
                  </a:cubicBezTo>
                  <a:lnTo>
                    <a:pt x="3092" y="7753"/>
                  </a:lnTo>
                  <a:cubicBezTo>
                    <a:pt x="3213" y="7563"/>
                    <a:pt x="3279" y="7340"/>
                    <a:pt x="3279" y="7110"/>
                  </a:cubicBezTo>
                  <a:lnTo>
                    <a:pt x="3279" y="6715"/>
                  </a:lnTo>
                  <a:lnTo>
                    <a:pt x="3420" y="6715"/>
                  </a:lnTo>
                  <a:cubicBezTo>
                    <a:pt x="3518" y="6715"/>
                    <a:pt x="3605" y="6637"/>
                    <a:pt x="3607" y="6539"/>
                  </a:cubicBezTo>
                  <a:cubicBezTo>
                    <a:pt x="3609" y="6437"/>
                    <a:pt x="3528" y="6354"/>
                    <a:pt x="3425" y="6354"/>
                  </a:cubicBezTo>
                  <a:lnTo>
                    <a:pt x="3277" y="6354"/>
                  </a:lnTo>
                  <a:lnTo>
                    <a:pt x="3277" y="5796"/>
                  </a:lnTo>
                  <a:cubicBezTo>
                    <a:pt x="3531" y="5765"/>
                    <a:pt x="3771" y="5661"/>
                    <a:pt x="3965" y="5499"/>
                  </a:cubicBezTo>
                  <a:close/>
                  <a:moveTo>
                    <a:pt x="3099" y="1"/>
                  </a:moveTo>
                  <a:cubicBezTo>
                    <a:pt x="2765" y="1"/>
                    <a:pt x="2409" y="122"/>
                    <a:pt x="2083" y="398"/>
                  </a:cubicBezTo>
                  <a:cubicBezTo>
                    <a:pt x="1863" y="583"/>
                    <a:pt x="1737" y="861"/>
                    <a:pt x="1737" y="1149"/>
                  </a:cubicBezTo>
                  <a:lnTo>
                    <a:pt x="1737" y="1488"/>
                  </a:lnTo>
                  <a:cubicBezTo>
                    <a:pt x="1617" y="1455"/>
                    <a:pt x="1491" y="1436"/>
                    <a:pt x="1363" y="1436"/>
                  </a:cubicBezTo>
                  <a:cubicBezTo>
                    <a:pt x="1301" y="1436"/>
                    <a:pt x="1238" y="1441"/>
                    <a:pt x="1176" y="1450"/>
                  </a:cubicBezTo>
                  <a:cubicBezTo>
                    <a:pt x="529" y="1538"/>
                    <a:pt x="1" y="2163"/>
                    <a:pt x="1" y="2817"/>
                  </a:cubicBezTo>
                  <a:lnTo>
                    <a:pt x="1" y="4440"/>
                  </a:lnTo>
                  <a:cubicBezTo>
                    <a:pt x="1" y="5189"/>
                    <a:pt x="612" y="5798"/>
                    <a:pt x="1361" y="5798"/>
                  </a:cubicBezTo>
                  <a:cubicBezTo>
                    <a:pt x="1577" y="5798"/>
                    <a:pt x="1787" y="5748"/>
                    <a:pt x="1978" y="5652"/>
                  </a:cubicBezTo>
                  <a:lnTo>
                    <a:pt x="1978" y="6059"/>
                  </a:lnTo>
                  <a:cubicBezTo>
                    <a:pt x="1978" y="6423"/>
                    <a:pt x="2274" y="6717"/>
                    <a:pt x="2638" y="6717"/>
                  </a:cubicBezTo>
                  <a:lnTo>
                    <a:pt x="2920" y="6717"/>
                  </a:lnTo>
                  <a:lnTo>
                    <a:pt x="2920" y="7108"/>
                  </a:lnTo>
                  <a:cubicBezTo>
                    <a:pt x="2920" y="7349"/>
                    <a:pt x="2814" y="7577"/>
                    <a:pt x="2625" y="7731"/>
                  </a:cubicBezTo>
                  <a:cubicBezTo>
                    <a:pt x="2555" y="7789"/>
                    <a:pt x="2528" y="7886"/>
                    <a:pt x="2561" y="7972"/>
                  </a:cubicBezTo>
                  <a:cubicBezTo>
                    <a:pt x="2592" y="8057"/>
                    <a:pt x="2673" y="8115"/>
                    <a:pt x="2765" y="8115"/>
                  </a:cubicBezTo>
                  <a:lnTo>
                    <a:pt x="5094" y="8115"/>
                  </a:lnTo>
                  <a:cubicBezTo>
                    <a:pt x="5185" y="8115"/>
                    <a:pt x="5266" y="8057"/>
                    <a:pt x="5297" y="7972"/>
                  </a:cubicBezTo>
                  <a:cubicBezTo>
                    <a:pt x="5329" y="7890"/>
                    <a:pt x="5302" y="7793"/>
                    <a:pt x="5235" y="7735"/>
                  </a:cubicBezTo>
                  <a:cubicBezTo>
                    <a:pt x="5052" y="7581"/>
                    <a:pt x="4946" y="7351"/>
                    <a:pt x="4946" y="7110"/>
                  </a:cubicBezTo>
                  <a:lnTo>
                    <a:pt x="4946" y="5806"/>
                  </a:lnTo>
                  <a:cubicBezTo>
                    <a:pt x="5218" y="5781"/>
                    <a:pt x="5480" y="5675"/>
                    <a:pt x="5692" y="5499"/>
                  </a:cubicBezTo>
                  <a:cubicBezTo>
                    <a:pt x="5937" y="5700"/>
                    <a:pt x="6242" y="5810"/>
                    <a:pt x="6556" y="5810"/>
                  </a:cubicBezTo>
                  <a:cubicBezTo>
                    <a:pt x="7303" y="5810"/>
                    <a:pt x="7911" y="5200"/>
                    <a:pt x="7911" y="4450"/>
                  </a:cubicBezTo>
                  <a:lnTo>
                    <a:pt x="7911" y="4021"/>
                  </a:lnTo>
                  <a:cubicBezTo>
                    <a:pt x="7911" y="3929"/>
                    <a:pt x="7843" y="3844"/>
                    <a:pt x="7753" y="3832"/>
                  </a:cubicBezTo>
                  <a:cubicBezTo>
                    <a:pt x="7746" y="3832"/>
                    <a:pt x="7739" y="3831"/>
                    <a:pt x="7732" y="3831"/>
                  </a:cubicBezTo>
                  <a:cubicBezTo>
                    <a:pt x="7630" y="3831"/>
                    <a:pt x="7550" y="3912"/>
                    <a:pt x="7550" y="4012"/>
                  </a:cubicBezTo>
                  <a:lnTo>
                    <a:pt x="7550" y="4438"/>
                  </a:lnTo>
                  <a:cubicBezTo>
                    <a:pt x="7550" y="4988"/>
                    <a:pt x="7104" y="5434"/>
                    <a:pt x="6555" y="5434"/>
                  </a:cubicBezTo>
                  <a:cubicBezTo>
                    <a:pt x="6319" y="5434"/>
                    <a:pt x="6093" y="5353"/>
                    <a:pt x="5914" y="5202"/>
                  </a:cubicBezTo>
                  <a:cubicBezTo>
                    <a:pt x="5849" y="5147"/>
                    <a:pt x="5769" y="5120"/>
                    <a:pt x="5688" y="5120"/>
                  </a:cubicBezTo>
                  <a:cubicBezTo>
                    <a:pt x="5607" y="5120"/>
                    <a:pt x="5526" y="5147"/>
                    <a:pt x="5461" y="5202"/>
                  </a:cubicBezTo>
                  <a:cubicBezTo>
                    <a:pt x="5283" y="5353"/>
                    <a:pt x="5056" y="5434"/>
                    <a:pt x="4822" y="5434"/>
                  </a:cubicBezTo>
                  <a:cubicBezTo>
                    <a:pt x="4589" y="5434"/>
                    <a:pt x="4361" y="5353"/>
                    <a:pt x="4183" y="5202"/>
                  </a:cubicBezTo>
                  <a:cubicBezTo>
                    <a:pt x="4117" y="5147"/>
                    <a:pt x="4036" y="5120"/>
                    <a:pt x="3955" y="5120"/>
                  </a:cubicBezTo>
                  <a:cubicBezTo>
                    <a:pt x="3875" y="5120"/>
                    <a:pt x="3795" y="5147"/>
                    <a:pt x="3730" y="5202"/>
                  </a:cubicBezTo>
                  <a:cubicBezTo>
                    <a:pt x="3551" y="5353"/>
                    <a:pt x="3325" y="5434"/>
                    <a:pt x="3090" y="5434"/>
                  </a:cubicBezTo>
                  <a:cubicBezTo>
                    <a:pt x="2856" y="5434"/>
                    <a:pt x="2630" y="5353"/>
                    <a:pt x="2451" y="5202"/>
                  </a:cubicBezTo>
                  <a:cubicBezTo>
                    <a:pt x="2384" y="5147"/>
                    <a:pt x="2304" y="5120"/>
                    <a:pt x="2224" y="5120"/>
                  </a:cubicBezTo>
                  <a:cubicBezTo>
                    <a:pt x="2143" y="5120"/>
                    <a:pt x="2063" y="5147"/>
                    <a:pt x="1998" y="5202"/>
                  </a:cubicBezTo>
                  <a:cubicBezTo>
                    <a:pt x="1820" y="5353"/>
                    <a:pt x="1592" y="5434"/>
                    <a:pt x="1359" y="5434"/>
                  </a:cubicBezTo>
                  <a:cubicBezTo>
                    <a:pt x="809" y="5434"/>
                    <a:pt x="364" y="4988"/>
                    <a:pt x="364" y="4438"/>
                  </a:cubicBezTo>
                  <a:lnTo>
                    <a:pt x="364" y="2812"/>
                  </a:lnTo>
                  <a:cubicBezTo>
                    <a:pt x="364" y="2310"/>
                    <a:pt x="726" y="1876"/>
                    <a:pt x="1222" y="1808"/>
                  </a:cubicBezTo>
                  <a:cubicBezTo>
                    <a:pt x="1268" y="1802"/>
                    <a:pt x="1314" y="1799"/>
                    <a:pt x="1360" y="1799"/>
                  </a:cubicBezTo>
                  <a:cubicBezTo>
                    <a:pt x="1455" y="1799"/>
                    <a:pt x="1550" y="1813"/>
                    <a:pt x="1641" y="1841"/>
                  </a:cubicBezTo>
                  <a:cubicBezTo>
                    <a:pt x="1674" y="1851"/>
                    <a:pt x="1708" y="1856"/>
                    <a:pt x="1742" y="1856"/>
                  </a:cubicBezTo>
                  <a:cubicBezTo>
                    <a:pt x="1818" y="1856"/>
                    <a:pt x="1892" y="1831"/>
                    <a:pt x="1955" y="1783"/>
                  </a:cubicBezTo>
                  <a:cubicBezTo>
                    <a:pt x="2044" y="1716"/>
                    <a:pt x="2096" y="1612"/>
                    <a:pt x="2096" y="1498"/>
                  </a:cubicBezTo>
                  <a:lnTo>
                    <a:pt x="2096" y="1380"/>
                  </a:lnTo>
                  <a:cubicBezTo>
                    <a:pt x="2096" y="832"/>
                    <a:pt x="2528" y="375"/>
                    <a:pt x="3076" y="365"/>
                  </a:cubicBezTo>
                  <a:cubicBezTo>
                    <a:pt x="3082" y="365"/>
                    <a:pt x="3089" y="365"/>
                    <a:pt x="3095" y="365"/>
                  </a:cubicBezTo>
                  <a:cubicBezTo>
                    <a:pt x="3495" y="365"/>
                    <a:pt x="3854" y="605"/>
                    <a:pt x="4012" y="975"/>
                  </a:cubicBezTo>
                  <a:cubicBezTo>
                    <a:pt x="4069" y="1111"/>
                    <a:pt x="4199" y="1192"/>
                    <a:pt x="4338" y="1192"/>
                  </a:cubicBezTo>
                  <a:cubicBezTo>
                    <a:pt x="4380" y="1192"/>
                    <a:pt x="4424" y="1184"/>
                    <a:pt x="4467" y="1168"/>
                  </a:cubicBezTo>
                  <a:cubicBezTo>
                    <a:pt x="4581" y="1124"/>
                    <a:pt x="4701" y="1102"/>
                    <a:pt x="4824" y="1102"/>
                  </a:cubicBezTo>
                  <a:cubicBezTo>
                    <a:pt x="5216" y="1102"/>
                    <a:pt x="5571" y="1332"/>
                    <a:pt x="5731" y="1687"/>
                  </a:cubicBezTo>
                  <a:cubicBezTo>
                    <a:pt x="5792" y="1818"/>
                    <a:pt x="5919" y="1895"/>
                    <a:pt x="6053" y="1895"/>
                  </a:cubicBezTo>
                  <a:cubicBezTo>
                    <a:pt x="6097" y="1895"/>
                    <a:pt x="6141" y="1887"/>
                    <a:pt x="6184" y="1870"/>
                  </a:cubicBezTo>
                  <a:cubicBezTo>
                    <a:pt x="6290" y="1826"/>
                    <a:pt x="6402" y="1805"/>
                    <a:pt x="6514" y="1799"/>
                  </a:cubicBezTo>
                  <a:cubicBezTo>
                    <a:pt x="6526" y="1798"/>
                    <a:pt x="6539" y="1798"/>
                    <a:pt x="6551" y="1798"/>
                  </a:cubicBezTo>
                  <a:cubicBezTo>
                    <a:pt x="7103" y="1798"/>
                    <a:pt x="7550" y="2261"/>
                    <a:pt x="7550" y="2817"/>
                  </a:cubicBezTo>
                  <a:lnTo>
                    <a:pt x="7550" y="3246"/>
                  </a:lnTo>
                  <a:cubicBezTo>
                    <a:pt x="7550" y="3321"/>
                    <a:pt x="7593" y="3390"/>
                    <a:pt x="7662" y="3419"/>
                  </a:cubicBezTo>
                  <a:cubicBezTo>
                    <a:pt x="7690" y="3431"/>
                    <a:pt x="7718" y="3436"/>
                    <a:pt x="7744" y="3436"/>
                  </a:cubicBezTo>
                  <a:cubicBezTo>
                    <a:pt x="7850" y="3436"/>
                    <a:pt x="7936" y="3351"/>
                    <a:pt x="7936" y="3244"/>
                  </a:cubicBezTo>
                  <a:lnTo>
                    <a:pt x="7936" y="2561"/>
                  </a:lnTo>
                  <a:cubicBezTo>
                    <a:pt x="7936" y="2272"/>
                    <a:pt x="7737" y="1901"/>
                    <a:pt x="7496" y="1739"/>
                  </a:cubicBezTo>
                  <a:cubicBezTo>
                    <a:pt x="7194" y="1536"/>
                    <a:pt x="6877" y="1438"/>
                    <a:pt x="6574" y="1438"/>
                  </a:cubicBezTo>
                  <a:cubicBezTo>
                    <a:pt x="6401" y="1438"/>
                    <a:pt x="6233" y="1470"/>
                    <a:pt x="6074" y="1533"/>
                  </a:cubicBezTo>
                  <a:cubicBezTo>
                    <a:pt x="5852" y="1050"/>
                    <a:pt x="5368" y="738"/>
                    <a:pt x="4838" y="738"/>
                  </a:cubicBezTo>
                  <a:cubicBezTo>
                    <a:pt x="4670" y="738"/>
                    <a:pt x="4510" y="767"/>
                    <a:pt x="4355" y="828"/>
                  </a:cubicBezTo>
                  <a:cubicBezTo>
                    <a:pt x="4138" y="326"/>
                    <a:pt x="3647" y="1"/>
                    <a:pt x="3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4" name="Google Shape;1584;p50"/>
          <p:cNvGrpSpPr/>
          <p:nvPr/>
        </p:nvGrpSpPr>
        <p:grpSpPr>
          <a:xfrm rot="1606465">
            <a:off x="8280015" y="231248"/>
            <a:ext cx="706041" cy="869306"/>
            <a:chOff x="4401600" y="2873950"/>
            <a:chExt cx="421100" cy="518475"/>
          </a:xfrm>
        </p:grpSpPr>
        <p:sp>
          <p:nvSpPr>
            <p:cNvPr id="1585" name="Google Shape;1585;p50"/>
            <p:cNvSpPr/>
            <p:nvPr/>
          </p:nvSpPr>
          <p:spPr>
            <a:xfrm>
              <a:off x="4401600" y="2877175"/>
              <a:ext cx="421100" cy="515250"/>
            </a:xfrm>
            <a:custGeom>
              <a:avLst/>
              <a:gdLst/>
              <a:ahLst/>
              <a:cxnLst/>
              <a:rect l="l" t="t" r="r" b="b"/>
              <a:pathLst>
                <a:path w="16844" h="20610" extrusionOk="0">
                  <a:moveTo>
                    <a:pt x="11123" y="1"/>
                  </a:moveTo>
                  <a:cubicBezTo>
                    <a:pt x="10038" y="1"/>
                    <a:pt x="9889" y="1554"/>
                    <a:pt x="9853" y="2207"/>
                  </a:cubicBezTo>
                  <a:cubicBezTo>
                    <a:pt x="8960" y="1693"/>
                    <a:pt x="7922" y="1401"/>
                    <a:pt x="6814" y="1401"/>
                  </a:cubicBezTo>
                  <a:cubicBezTo>
                    <a:pt x="5712" y="1401"/>
                    <a:pt x="4683" y="1693"/>
                    <a:pt x="3790" y="2204"/>
                  </a:cubicBezTo>
                  <a:cubicBezTo>
                    <a:pt x="3751" y="1550"/>
                    <a:pt x="3602" y="5"/>
                    <a:pt x="2522" y="5"/>
                  </a:cubicBezTo>
                  <a:cubicBezTo>
                    <a:pt x="1200" y="5"/>
                    <a:pt x="1122" y="1401"/>
                    <a:pt x="1122" y="1401"/>
                  </a:cubicBezTo>
                  <a:lnTo>
                    <a:pt x="806" y="6552"/>
                  </a:lnTo>
                  <a:cubicBezTo>
                    <a:pt x="761" y="6853"/>
                    <a:pt x="736" y="7162"/>
                    <a:pt x="736" y="7479"/>
                  </a:cubicBezTo>
                  <a:cubicBezTo>
                    <a:pt x="736" y="8702"/>
                    <a:pt x="1094" y="9836"/>
                    <a:pt x="1712" y="10787"/>
                  </a:cubicBezTo>
                  <a:cubicBezTo>
                    <a:pt x="815" y="11249"/>
                    <a:pt x="1" y="12379"/>
                    <a:pt x="1" y="14288"/>
                  </a:cubicBezTo>
                  <a:cubicBezTo>
                    <a:pt x="1" y="16215"/>
                    <a:pt x="1720" y="17127"/>
                    <a:pt x="1944" y="17238"/>
                  </a:cubicBezTo>
                  <a:cubicBezTo>
                    <a:pt x="1949" y="17242"/>
                    <a:pt x="1957" y="17248"/>
                    <a:pt x="1968" y="17248"/>
                  </a:cubicBezTo>
                  <a:cubicBezTo>
                    <a:pt x="1850" y="19066"/>
                    <a:pt x="3293" y="20609"/>
                    <a:pt x="5115" y="20609"/>
                  </a:cubicBezTo>
                  <a:lnTo>
                    <a:pt x="9889" y="20609"/>
                  </a:lnTo>
                  <a:cubicBezTo>
                    <a:pt x="11488" y="20609"/>
                    <a:pt x="12756" y="19264"/>
                    <a:pt x="12660" y="17668"/>
                  </a:cubicBezTo>
                  <a:lnTo>
                    <a:pt x="12540" y="15686"/>
                  </a:lnTo>
                  <a:cubicBezTo>
                    <a:pt x="16843" y="13998"/>
                    <a:pt x="12894" y="7477"/>
                    <a:pt x="12894" y="7477"/>
                  </a:cubicBezTo>
                  <a:cubicBezTo>
                    <a:pt x="12894" y="7151"/>
                    <a:pt x="12869" y="6835"/>
                    <a:pt x="12820" y="6526"/>
                  </a:cubicBezTo>
                  <a:lnTo>
                    <a:pt x="12820" y="6526"/>
                  </a:lnTo>
                  <a:cubicBezTo>
                    <a:pt x="12835" y="6541"/>
                    <a:pt x="12839" y="6550"/>
                    <a:pt x="12839" y="6550"/>
                  </a:cubicBezTo>
                  <a:lnTo>
                    <a:pt x="12521" y="1397"/>
                  </a:lnTo>
                  <a:cubicBezTo>
                    <a:pt x="12521" y="1397"/>
                    <a:pt x="12445" y="1"/>
                    <a:pt x="11123" y="1"/>
                  </a:cubicBezTo>
                  <a:close/>
                </a:path>
              </a:pathLst>
            </a:custGeom>
            <a:solidFill>
              <a:schemeClr val="accent5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0"/>
            <p:cNvSpPr/>
            <p:nvPr/>
          </p:nvSpPr>
          <p:spPr>
            <a:xfrm>
              <a:off x="4401700" y="3060900"/>
              <a:ext cx="420825" cy="328275"/>
            </a:xfrm>
            <a:custGeom>
              <a:avLst/>
              <a:gdLst/>
              <a:ahLst/>
              <a:cxnLst/>
              <a:rect l="l" t="t" r="r" b="b"/>
              <a:pathLst>
                <a:path w="16833" h="13131" extrusionOk="0">
                  <a:moveTo>
                    <a:pt x="12888" y="0"/>
                  </a:moveTo>
                  <a:lnTo>
                    <a:pt x="1921" y="3214"/>
                  </a:lnTo>
                  <a:cubicBezTo>
                    <a:pt x="943" y="3596"/>
                    <a:pt x="1" y="4749"/>
                    <a:pt x="1" y="6810"/>
                  </a:cubicBezTo>
                  <a:cubicBezTo>
                    <a:pt x="1" y="8868"/>
                    <a:pt x="1966" y="9770"/>
                    <a:pt x="1966" y="9770"/>
                  </a:cubicBezTo>
                  <a:cubicBezTo>
                    <a:pt x="1849" y="11588"/>
                    <a:pt x="3294" y="13131"/>
                    <a:pt x="5111" y="13131"/>
                  </a:cubicBezTo>
                  <a:lnTo>
                    <a:pt x="9885" y="13131"/>
                  </a:lnTo>
                  <a:cubicBezTo>
                    <a:pt x="11484" y="13131"/>
                    <a:pt x="12752" y="11786"/>
                    <a:pt x="12656" y="10190"/>
                  </a:cubicBezTo>
                  <a:lnTo>
                    <a:pt x="12536" y="8208"/>
                  </a:lnTo>
                  <a:cubicBezTo>
                    <a:pt x="16833" y="6522"/>
                    <a:pt x="12888" y="1"/>
                    <a:pt x="12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0"/>
            <p:cNvSpPr/>
            <p:nvPr/>
          </p:nvSpPr>
          <p:spPr>
            <a:xfrm>
              <a:off x="4420150" y="2908950"/>
              <a:ext cx="303825" cy="303825"/>
            </a:xfrm>
            <a:custGeom>
              <a:avLst/>
              <a:gdLst/>
              <a:ahLst/>
              <a:cxnLst/>
              <a:rect l="l" t="t" r="r" b="b"/>
              <a:pathLst>
                <a:path w="12153" h="12153" extrusionOk="0">
                  <a:moveTo>
                    <a:pt x="6084" y="0"/>
                  </a:moveTo>
                  <a:cubicBezTo>
                    <a:pt x="6082" y="0"/>
                    <a:pt x="6079" y="0"/>
                    <a:pt x="6076" y="0"/>
                  </a:cubicBezTo>
                  <a:cubicBezTo>
                    <a:pt x="2720" y="0"/>
                    <a:pt x="0" y="2720"/>
                    <a:pt x="0" y="6076"/>
                  </a:cubicBezTo>
                  <a:cubicBezTo>
                    <a:pt x="0" y="9441"/>
                    <a:pt x="2709" y="12152"/>
                    <a:pt x="6076" y="12152"/>
                  </a:cubicBezTo>
                  <a:cubicBezTo>
                    <a:pt x="9433" y="12152"/>
                    <a:pt x="12152" y="9433"/>
                    <a:pt x="12152" y="6076"/>
                  </a:cubicBezTo>
                  <a:cubicBezTo>
                    <a:pt x="12152" y="2712"/>
                    <a:pt x="9446" y="0"/>
                    <a:pt x="6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0"/>
            <p:cNvSpPr/>
            <p:nvPr/>
          </p:nvSpPr>
          <p:spPr>
            <a:xfrm>
              <a:off x="4511000" y="2942950"/>
              <a:ext cx="24125" cy="22575"/>
            </a:xfrm>
            <a:custGeom>
              <a:avLst/>
              <a:gdLst/>
              <a:ahLst/>
              <a:cxnLst/>
              <a:rect l="l" t="t" r="r" b="b"/>
              <a:pathLst>
                <a:path w="965" h="903" extrusionOk="0">
                  <a:moveTo>
                    <a:pt x="481" y="0"/>
                  </a:moveTo>
                  <a:cubicBezTo>
                    <a:pt x="212" y="0"/>
                    <a:pt x="0" y="234"/>
                    <a:pt x="34" y="509"/>
                  </a:cubicBezTo>
                  <a:cubicBezTo>
                    <a:pt x="62" y="710"/>
                    <a:pt x="222" y="872"/>
                    <a:pt x="424" y="899"/>
                  </a:cubicBezTo>
                  <a:cubicBezTo>
                    <a:pt x="443" y="902"/>
                    <a:pt x="462" y="903"/>
                    <a:pt x="481" y="903"/>
                  </a:cubicBezTo>
                  <a:cubicBezTo>
                    <a:pt x="750" y="903"/>
                    <a:pt x="965" y="669"/>
                    <a:pt x="929" y="392"/>
                  </a:cubicBezTo>
                  <a:cubicBezTo>
                    <a:pt x="906" y="190"/>
                    <a:pt x="744" y="28"/>
                    <a:pt x="541" y="4"/>
                  </a:cubicBezTo>
                  <a:cubicBezTo>
                    <a:pt x="521" y="2"/>
                    <a:pt x="501" y="0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0"/>
            <p:cNvSpPr/>
            <p:nvPr/>
          </p:nvSpPr>
          <p:spPr>
            <a:xfrm>
              <a:off x="4603975" y="2942950"/>
              <a:ext cx="24125" cy="22575"/>
            </a:xfrm>
            <a:custGeom>
              <a:avLst/>
              <a:gdLst/>
              <a:ahLst/>
              <a:cxnLst/>
              <a:rect l="l" t="t" r="r" b="b"/>
              <a:pathLst>
                <a:path w="965" h="903" extrusionOk="0">
                  <a:moveTo>
                    <a:pt x="480" y="0"/>
                  </a:moveTo>
                  <a:cubicBezTo>
                    <a:pt x="212" y="0"/>
                    <a:pt x="0" y="234"/>
                    <a:pt x="34" y="509"/>
                  </a:cubicBezTo>
                  <a:cubicBezTo>
                    <a:pt x="62" y="710"/>
                    <a:pt x="221" y="872"/>
                    <a:pt x="424" y="899"/>
                  </a:cubicBezTo>
                  <a:cubicBezTo>
                    <a:pt x="443" y="902"/>
                    <a:pt x="462" y="903"/>
                    <a:pt x="481" y="903"/>
                  </a:cubicBezTo>
                  <a:cubicBezTo>
                    <a:pt x="750" y="903"/>
                    <a:pt x="965" y="669"/>
                    <a:pt x="929" y="392"/>
                  </a:cubicBezTo>
                  <a:cubicBezTo>
                    <a:pt x="903" y="190"/>
                    <a:pt x="739" y="28"/>
                    <a:pt x="541" y="4"/>
                  </a:cubicBezTo>
                  <a:cubicBezTo>
                    <a:pt x="521" y="2"/>
                    <a:pt x="500" y="0"/>
                    <a:pt x="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0"/>
            <p:cNvSpPr/>
            <p:nvPr/>
          </p:nvSpPr>
          <p:spPr>
            <a:xfrm>
              <a:off x="4558275" y="2958525"/>
              <a:ext cx="27275" cy="56375"/>
            </a:xfrm>
            <a:custGeom>
              <a:avLst/>
              <a:gdLst/>
              <a:ahLst/>
              <a:cxnLst/>
              <a:rect l="l" t="t" r="r" b="b"/>
              <a:pathLst>
                <a:path w="1091" h="2255" extrusionOk="0">
                  <a:moveTo>
                    <a:pt x="485" y="0"/>
                  </a:moveTo>
                  <a:cubicBezTo>
                    <a:pt x="451" y="0"/>
                    <a:pt x="417" y="2"/>
                    <a:pt x="383" y="6"/>
                  </a:cubicBezTo>
                  <a:cubicBezTo>
                    <a:pt x="283" y="16"/>
                    <a:pt x="166" y="38"/>
                    <a:pt x="93" y="114"/>
                  </a:cubicBezTo>
                  <a:cubicBezTo>
                    <a:pt x="27" y="187"/>
                    <a:pt x="10" y="289"/>
                    <a:pt x="29" y="381"/>
                  </a:cubicBezTo>
                  <a:cubicBezTo>
                    <a:pt x="53" y="498"/>
                    <a:pt x="131" y="600"/>
                    <a:pt x="191" y="698"/>
                  </a:cubicBezTo>
                  <a:cubicBezTo>
                    <a:pt x="261" y="811"/>
                    <a:pt x="330" y="922"/>
                    <a:pt x="402" y="1031"/>
                  </a:cubicBezTo>
                  <a:cubicBezTo>
                    <a:pt x="408" y="1044"/>
                    <a:pt x="419" y="1050"/>
                    <a:pt x="426" y="1054"/>
                  </a:cubicBezTo>
                  <a:lnTo>
                    <a:pt x="426" y="1977"/>
                  </a:lnTo>
                  <a:cubicBezTo>
                    <a:pt x="283" y="1990"/>
                    <a:pt x="142" y="2047"/>
                    <a:pt x="40" y="2154"/>
                  </a:cubicBezTo>
                  <a:cubicBezTo>
                    <a:pt x="0" y="2195"/>
                    <a:pt x="40" y="2254"/>
                    <a:pt x="84" y="2254"/>
                  </a:cubicBezTo>
                  <a:cubicBezTo>
                    <a:pt x="97" y="2254"/>
                    <a:pt x="111" y="2249"/>
                    <a:pt x="123" y="2237"/>
                  </a:cubicBezTo>
                  <a:cubicBezTo>
                    <a:pt x="219" y="2137"/>
                    <a:pt x="355" y="2092"/>
                    <a:pt x="491" y="2092"/>
                  </a:cubicBezTo>
                  <a:cubicBezTo>
                    <a:pt x="494" y="2092"/>
                    <a:pt x="497" y="2092"/>
                    <a:pt x="500" y="2092"/>
                  </a:cubicBezTo>
                  <a:cubicBezTo>
                    <a:pt x="664" y="2094"/>
                    <a:pt x="818" y="2158"/>
                    <a:pt x="958" y="2239"/>
                  </a:cubicBezTo>
                  <a:cubicBezTo>
                    <a:pt x="968" y="2245"/>
                    <a:pt x="978" y="2247"/>
                    <a:pt x="987" y="2247"/>
                  </a:cubicBezTo>
                  <a:cubicBezTo>
                    <a:pt x="1038" y="2247"/>
                    <a:pt x="1072" y="2172"/>
                    <a:pt x="1018" y="2141"/>
                  </a:cubicBezTo>
                  <a:cubicBezTo>
                    <a:pt x="873" y="2058"/>
                    <a:pt x="711" y="1992"/>
                    <a:pt x="543" y="1981"/>
                  </a:cubicBezTo>
                  <a:lnTo>
                    <a:pt x="543" y="1140"/>
                  </a:lnTo>
                  <a:cubicBezTo>
                    <a:pt x="696" y="1001"/>
                    <a:pt x="835" y="841"/>
                    <a:pt x="948" y="666"/>
                  </a:cubicBezTo>
                  <a:cubicBezTo>
                    <a:pt x="1005" y="581"/>
                    <a:pt x="1052" y="489"/>
                    <a:pt x="1071" y="389"/>
                  </a:cubicBezTo>
                  <a:cubicBezTo>
                    <a:pt x="1090" y="291"/>
                    <a:pt x="1082" y="183"/>
                    <a:pt x="999" y="112"/>
                  </a:cubicBezTo>
                  <a:cubicBezTo>
                    <a:pt x="922" y="50"/>
                    <a:pt x="809" y="38"/>
                    <a:pt x="717" y="23"/>
                  </a:cubicBezTo>
                  <a:cubicBezTo>
                    <a:pt x="640" y="9"/>
                    <a:pt x="563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0"/>
            <p:cNvSpPr/>
            <p:nvPr/>
          </p:nvSpPr>
          <p:spPr>
            <a:xfrm>
              <a:off x="4449075" y="3204900"/>
              <a:ext cx="177125" cy="111050"/>
            </a:xfrm>
            <a:custGeom>
              <a:avLst/>
              <a:gdLst/>
              <a:ahLst/>
              <a:cxnLst/>
              <a:rect l="l" t="t" r="r" b="b"/>
              <a:pathLst>
                <a:path w="7085" h="4442" extrusionOk="0">
                  <a:moveTo>
                    <a:pt x="668" y="1"/>
                  </a:moveTo>
                  <a:cubicBezTo>
                    <a:pt x="608" y="1"/>
                    <a:pt x="586" y="98"/>
                    <a:pt x="653" y="114"/>
                  </a:cubicBezTo>
                  <a:cubicBezTo>
                    <a:pt x="1171" y="244"/>
                    <a:pt x="1691" y="376"/>
                    <a:pt x="2211" y="500"/>
                  </a:cubicBezTo>
                  <a:cubicBezTo>
                    <a:pt x="2731" y="625"/>
                    <a:pt x="3253" y="749"/>
                    <a:pt x="3777" y="860"/>
                  </a:cubicBezTo>
                  <a:cubicBezTo>
                    <a:pt x="4269" y="966"/>
                    <a:pt x="4770" y="1050"/>
                    <a:pt x="5252" y="1203"/>
                  </a:cubicBezTo>
                  <a:cubicBezTo>
                    <a:pt x="5674" y="1337"/>
                    <a:pt x="6079" y="1533"/>
                    <a:pt x="6400" y="1840"/>
                  </a:cubicBezTo>
                  <a:cubicBezTo>
                    <a:pt x="6648" y="2077"/>
                    <a:pt x="6839" y="2379"/>
                    <a:pt x="6903" y="2716"/>
                  </a:cubicBezTo>
                  <a:cubicBezTo>
                    <a:pt x="6895" y="2714"/>
                    <a:pt x="6888" y="2712"/>
                    <a:pt x="6880" y="2712"/>
                  </a:cubicBezTo>
                  <a:cubicBezTo>
                    <a:pt x="6680" y="2695"/>
                    <a:pt x="6481" y="2682"/>
                    <a:pt x="6281" y="2667"/>
                  </a:cubicBezTo>
                  <a:cubicBezTo>
                    <a:pt x="6279" y="2667"/>
                    <a:pt x="6277" y="2667"/>
                    <a:pt x="6275" y="2667"/>
                  </a:cubicBezTo>
                  <a:cubicBezTo>
                    <a:pt x="6246" y="2667"/>
                    <a:pt x="6221" y="2697"/>
                    <a:pt x="6221" y="2725"/>
                  </a:cubicBezTo>
                  <a:cubicBezTo>
                    <a:pt x="6221" y="2757"/>
                    <a:pt x="6249" y="2780"/>
                    <a:pt x="6281" y="2784"/>
                  </a:cubicBezTo>
                  <a:cubicBezTo>
                    <a:pt x="6481" y="2799"/>
                    <a:pt x="6680" y="2812"/>
                    <a:pt x="6880" y="2829"/>
                  </a:cubicBezTo>
                  <a:cubicBezTo>
                    <a:pt x="6893" y="2829"/>
                    <a:pt x="6908" y="2823"/>
                    <a:pt x="6918" y="2812"/>
                  </a:cubicBezTo>
                  <a:cubicBezTo>
                    <a:pt x="6920" y="2833"/>
                    <a:pt x="6923" y="2855"/>
                    <a:pt x="6923" y="2876"/>
                  </a:cubicBezTo>
                  <a:cubicBezTo>
                    <a:pt x="6935" y="3093"/>
                    <a:pt x="6901" y="3311"/>
                    <a:pt x="6814" y="3505"/>
                  </a:cubicBezTo>
                  <a:cubicBezTo>
                    <a:pt x="6528" y="3509"/>
                    <a:pt x="6486" y="3509"/>
                    <a:pt x="6200" y="3511"/>
                  </a:cubicBezTo>
                  <a:cubicBezTo>
                    <a:pt x="6182" y="3471"/>
                    <a:pt x="6158" y="3457"/>
                    <a:pt x="6138" y="3457"/>
                  </a:cubicBezTo>
                  <a:cubicBezTo>
                    <a:pt x="6108" y="3457"/>
                    <a:pt x="6083" y="3486"/>
                    <a:pt x="6083" y="3515"/>
                  </a:cubicBezTo>
                  <a:cubicBezTo>
                    <a:pt x="6083" y="3547"/>
                    <a:pt x="6111" y="3573"/>
                    <a:pt x="6143" y="3575"/>
                  </a:cubicBezTo>
                  <a:cubicBezTo>
                    <a:pt x="6347" y="3590"/>
                    <a:pt x="6552" y="3605"/>
                    <a:pt x="6754" y="3620"/>
                  </a:cubicBezTo>
                  <a:cubicBezTo>
                    <a:pt x="6697" y="3718"/>
                    <a:pt x="6624" y="3807"/>
                    <a:pt x="6533" y="3882"/>
                  </a:cubicBezTo>
                  <a:cubicBezTo>
                    <a:pt x="6351" y="4033"/>
                    <a:pt x="6121" y="4116"/>
                    <a:pt x="5897" y="4174"/>
                  </a:cubicBezTo>
                  <a:cubicBezTo>
                    <a:pt x="5655" y="4238"/>
                    <a:pt x="5403" y="4268"/>
                    <a:pt x="5154" y="4287"/>
                  </a:cubicBezTo>
                  <a:cubicBezTo>
                    <a:pt x="4761" y="4314"/>
                    <a:pt x="4369" y="4327"/>
                    <a:pt x="3976" y="4327"/>
                  </a:cubicBezTo>
                  <a:cubicBezTo>
                    <a:pt x="3849" y="4327"/>
                    <a:pt x="3723" y="4326"/>
                    <a:pt x="3596" y="4323"/>
                  </a:cubicBezTo>
                  <a:cubicBezTo>
                    <a:pt x="3072" y="4312"/>
                    <a:pt x="2545" y="4278"/>
                    <a:pt x="2027" y="4223"/>
                  </a:cubicBezTo>
                  <a:cubicBezTo>
                    <a:pt x="1505" y="4165"/>
                    <a:pt x="987" y="4084"/>
                    <a:pt x="474" y="3980"/>
                  </a:cubicBezTo>
                  <a:cubicBezTo>
                    <a:pt x="348" y="3956"/>
                    <a:pt x="222" y="3929"/>
                    <a:pt x="101" y="3899"/>
                  </a:cubicBezTo>
                  <a:cubicBezTo>
                    <a:pt x="96" y="3898"/>
                    <a:pt x="92" y="3898"/>
                    <a:pt x="88" y="3898"/>
                  </a:cubicBezTo>
                  <a:cubicBezTo>
                    <a:pt x="25" y="3898"/>
                    <a:pt x="1" y="3996"/>
                    <a:pt x="69" y="4012"/>
                  </a:cubicBezTo>
                  <a:cubicBezTo>
                    <a:pt x="593" y="4129"/>
                    <a:pt x="1122" y="4223"/>
                    <a:pt x="1654" y="4291"/>
                  </a:cubicBezTo>
                  <a:cubicBezTo>
                    <a:pt x="2183" y="4361"/>
                    <a:pt x="2713" y="4406"/>
                    <a:pt x="3246" y="4427"/>
                  </a:cubicBezTo>
                  <a:cubicBezTo>
                    <a:pt x="3484" y="4437"/>
                    <a:pt x="3721" y="4442"/>
                    <a:pt x="3959" y="4442"/>
                  </a:cubicBezTo>
                  <a:cubicBezTo>
                    <a:pt x="4255" y="4442"/>
                    <a:pt x="4551" y="4434"/>
                    <a:pt x="4847" y="4419"/>
                  </a:cubicBezTo>
                  <a:cubicBezTo>
                    <a:pt x="5354" y="4393"/>
                    <a:pt x="5885" y="4357"/>
                    <a:pt x="6347" y="4133"/>
                  </a:cubicBezTo>
                  <a:cubicBezTo>
                    <a:pt x="6541" y="4042"/>
                    <a:pt x="6709" y="3903"/>
                    <a:pt x="6829" y="3722"/>
                  </a:cubicBezTo>
                  <a:cubicBezTo>
                    <a:pt x="6854" y="3686"/>
                    <a:pt x="6876" y="3650"/>
                    <a:pt x="6893" y="3611"/>
                  </a:cubicBezTo>
                  <a:cubicBezTo>
                    <a:pt x="6908" y="3601"/>
                    <a:pt x="6914" y="3586"/>
                    <a:pt x="6914" y="3569"/>
                  </a:cubicBezTo>
                  <a:cubicBezTo>
                    <a:pt x="6972" y="3447"/>
                    <a:pt x="7010" y="3313"/>
                    <a:pt x="7027" y="3181"/>
                  </a:cubicBezTo>
                  <a:cubicBezTo>
                    <a:pt x="7085" y="2772"/>
                    <a:pt x="6967" y="2364"/>
                    <a:pt x="6726" y="2036"/>
                  </a:cubicBezTo>
                  <a:cubicBezTo>
                    <a:pt x="6469" y="1689"/>
                    <a:pt x="6111" y="1431"/>
                    <a:pt x="5718" y="1258"/>
                  </a:cubicBezTo>
                  <a:cubicBezTo>
                    <a:pt x="5250" y="1050"/>
                    <a:pt x="4749" y="945"/>
                    <a:pt x="4248" y="843"/>
                  </a:cubicBezTo>
                  <a:cubicBezTo>
                    <a:pt x="3717" y="732"/>
                    <a:pt x="3189" y="615"/>
                    <a:pt x="2660" y="491"/>
                  </a:cubicBezTo>
                  <a:cubicBezTo>
                    <a:pt x="2130" y="365"/>
                    <a:pt x="1603" y="233"/>
                    <a:pt x="1075" y="101"/>
                  </a:cubicBezTo>
                  <a:cubicBezTo>
                    <a:pt x="945" y="69"/>
                    <a:pt x="815" y="35"/>
                    <a:pt x="685" y="3"/>
                  </a:cubicBezTo>
                  <a:cubicBezTo>
                    <a:pt x="679" y="2"/>
                    <a:pt x="674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0"/>
            <p:cNvSpPr/>
            <p:nvPr/>
          </p:nvSpPr>
          <p:spPr>
            <a:xfrm>
              <a:off x="4521425" y="3155125"/>
              <a:ext cx="109825" cy="8675"/>
            </a:xfrm>
            <a:custGeom>
              <a:avLst/>
              <a:gdLst/>
              <a:ahLst/>
              <a:cxnLst/>
              <a:rect l="l" t="t" r="r" b="b"/>
              <a:pathLst>
                <a:path w="4393" h="347" extrusionOk="0">
                  <a:moveTo>
                    <a:pt x="68" y="0"/>
                  </a:moveTo>
                  <a:cubicBezTo>
                    <a:pt x="42" y="0"/>
                    <a:pt x="18" y="15"/>
                    <a:pt x="9" y="40"/>
                  </a:cubicBezTo>
                  <a:cubicBezTo>
                    <a:pt x="1" y="70"/>
                    <a:pt x="20" y="104"/>
                    <a:pt x="50" y="112"/>
                  </a:cubicBezTo>
                  <a:cubicBezTo>
                    <a:pt x="600" y="227"/>
                    <a:pt x="1160" y="300"/>
                    <a:pt x="1725" y="332"/>
                  </a:cubicBezTo>
                  <a:cubicBezTo>
                    <a:pt x="1923" y="342"/>
                    <a:pt x="2121" y="347"/>
                    <a:pt x="2319" y="347"/>
                  </a:cubicBezTo>
                  <a:cubicBezTo>
                    <a:pt x="2681" y="347"/>
                    <a:pt x="3043" y="330"/>
                    <a:pt x="3402" y="296"/>
                  </a:cubicBezTo>
                  <a:cubicBezTo>
                    <a:pt x="3720" y="268"/>
                    <a:pt x="4035" y="221"/>
                    <a:pt x="4346" y="166"/>
                  </a:cubicBezTo>
                  <a:cubicBezTo>
                    <a:pt x="4378" y="161"/>
                    <a:pt x="4393" y="123"/>
                    <a:pt x="4387" y="93"/>
                  </a:cubicBezTo>
                  <a:cubicBezTo>
                    <a:pt x="4378" y="65"/>
                    <a:pt x="4355" y="51"/>
                    <a:pt x="4330" y="51"/>
                  </a:cubicBezTo>
                  <a:cubicBezTo>
                    <a:pt x="4325" y="51"/>
                    <a:pt x="4319" y="52"/>
                    <a:pt x="4314" y="53"/>
                  </a:cubicBezTo>
                  <a:cubicBezTo>
                    <a:pt x="3771" y="151"/>
                    <a:pt x="3219" y="208"/>
                    <a:pt x="2665" y="225"/>
                  </a:cubicBezTo>
                  <a:cubicBezTo>
                    <a:pt x="2558" y="228"/>
                    <a:pt x="2451" y="230"/>
                    <a:pt x="2344" y="230"/>
                  </a:cubicBezTo>
                  <a:cubicBezTo>
                    <a:pt x="1895" y="230"/>
                    <a:pt x="1446" y="204"/>
                    <a:pt x="1000" y="151"/>
                  </a:cubicBezTo>
                  <a:cubicBezTo>
                    <a:pt x="691" y="112"/>
                    <a:pt x="384" y="63"/>
                    <a:pt x="82" y="1"/>
                  </a:cubicBezTo>
                  <a:cubicBezTo>
                    <a:pt x="77" y="0"/>
                    <a:pt x="72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0"/>
            <p:cNvSpPr/>
            <p:nvPr/>
          </p:nvSpPr>
          <p:spPr>
            <a:xfrm>
              <a:off x="4605350" y="3037650"/>
              <a:ext cx="122950" cy="178950"/>
            </a:xfrm>
            <a:custGeom>
              <a:avLst/>
              <a:gdLst/>
              <a:ahLst/>
              <a:cxnLst/>
              <a:rect l="l" t="t" r="r" b="b"/>
              <a:pathLst>
                <a:path w="4918" h="7158" extrusionOk="0">
                  <a:moveTo>
                    <a:pt x="2396" y="0"/>
                  </a:moveTo>
                  <a:cubicBezTo>
                    <a:pt x="2267" y="0"/>
                    <a:pt x="2138" y="9"/>
                    <a:pt x="2010" y="27"/>
                  </a:cubicBezTo>
                  <a:cubicBezTo>
                    <a:pt x="1481" y="99"/>
                    <a:pt x="972" y="329"/>
                    <a:pt x="595" y="705"/>
                  </a:cubicBezTo>
                  <a:cubicBezTo>
                    <a:pt x="412" y="888"/>
                    <a:pt x="262" y="1103"/>
                    <a:pt x="160" y="1340"/>
                  </a:cubicBezTo>
                  <a:cubicBezTo>
                    <a:pt x="54" y="1595"/>
                    <a:pt x="0" y="1883"/>
                    <a:pt x="58" y="2156"/>
                  </a:cubicBezTo>
                  <a:cubicBezTo>
                    <a:pt x="64" y="2186"/>
                    <a:pt x="75" y="2218"/>
                    <a:pt x="83" y="2245"/>
                  </a:cubicBezTo>
                  <a:cubicBezTo>
                    <a:pt x="83" y="2260"/>
                    <a:pt x="88" y="2273"/>
                    <a:pt x="96" y="2284"/>
                  </a:cubicBezTo>
                  <a:cubicBezTo>
                    <a:pt x="173" y="2484"/>
                    <a:pt x="320" y="2655"/>
                    <a:pt x="512" y="2753"/>
                  </a:cubicBezTo>
                  <a:cubicBezTo>
                    <a:pt x="636" y="2819"/>
                    <a:pt x="773" y="2851"/>
                    <a:pt x="911" y="2851"/>
                  </a:cubicBezTo>
                  <a:cubicBezTo>
                    <a:pt x="1035" y="2851"/>
                    <a:pt x="1160" y="2824"/>
                    <a:pt x="1277" y="2774"/>
                  </a:cubicBezTo>
                  <a:cubicBezTo>
                    <a:pt x="1334" y="2746"/>
                    <a:pt x="1394" y="2714"/>
                    <a:pt x="1443" y="2676"/>
                  </a:cubicBezTo>
                  <a:cubicBezTo>
                    <a:pt x="1611" y="3111"/>
                    <a:pt x="1778" y="3541"/>
                    <a:pt x="1946" y="3976"/>
                  </a:cubicBezTo>
                  <a:lnTo>
                    <a:pt x="2720" y="5988"/>
                  </a:lnTo>
                  <a:cubicBezTo>
                    <a:pt x="2865" y="6363"/>
                    <a:pt x="3012" y="6740"/>
                    <a:pt x="3154" y="7115"/>
                  </a:cubicBezTo>
                  <a:cubicBezTo>
                    <a:pt x="3163" y="7140"/>
                    <a:pt x="3186" y="7158"/>
                    <a:pt x="3212" y="7158"/>
                  </a:cubicBezTo>
                  <a:cubicBezTo>
                    <a:pt x="3217" y="7158"/>
                    <a:pt x="3222" y="7157"/>
                    <a:pt x="3227" y="7156"/>
                  </a:cubicBezTo>
                  <a:cubicBezTo>
                    <a:pt x="3252" y="7147"/>
                    <a:pt x="3278" y="7113"/>
                    <a:pt x="3267" y="7083"/>
                  </a:cubicBezTo>
                  <a:cubicBezTo>
                    <a:pt x="3007" y="6410"/>
                    <a:pt x="2747" y="5736"/>
                    <a:pt x="2489" y="5063"/>
                  </a:cubicBezTo>
                  <a:lnTo>
                    <a:pt x="1716" y="3051"/>
                  </a:lnTo>
                  <a:cubicBezTo>
                    <a:pt x="1573" y="2676"/>
                    <a:pt x="1426" y="2297"/>
                    <a:pt x="1281" y="1921"/>
                  </a:cubicBezTo>
                  <a:cubicBezTo>
                    <a:pt x="1272" y="1896"/>
                    <a:pt x="1250" y="1880"/>
                    <a:pt x="1224" y="1880"/>
                  </a:cubicBezTo>
                  <a:cubicBezTo>
                    <a:pt x="1220" y="1880"/>
                    <a:pt x="1215" y="1880"/>
                    <a:pt x="1211" y="1881"/>
                  </a:cubicBezTo>
                  <a:cubicBezTo>
                    <a:pt x="1183" y="1889"/>
                    <a:pt x="1160" y="1924"/>
                    <a:pt x="1170" y="1953"/>
                  </a:cubicBezTo>
                  <a:cubicBezTo>
                    <a:pt x="1249" y="2158"/>
                    <a:pt x="1328" y="2365"/>
                    <a:pt x="1407" y="2569"/>
                  </a:cubicBezTo>
                  <a:cubicBezTo>
                    <a:pt x="1403" y="2569"/>
                    <a:pt x="1394" y="2571"/>
                    <a:pt x="1388" y="2578"/>
                  </a:cubicBezTo>
                  <a:cubicBezTo>
                    <a:pt x="1251" y="2682"/>
                    <a:pt x="1084" y="2739"/>
                    <a:pt x="915" y="2739"/>
                  </a:cubicBezTo>
                  <a:cubicBezTo>
                    <a:pt x="841" y="2739"/>
                    <a:pt x="767" y="2728"/>
                    <a:pt x="695" y="2706"/>
                  </a:cubicBezTo>
                  <a:cubicBezTo>
                    <a:pt x="475" y="2635"/>
                    <a:pt x="286" y="2463"/>
                    <a:pt x="205" y="2243"/>
                  </a:cubicBezTo>
                  <a:cubicBezTo>
                    <a:pt x="277" y="2060"/>
                    <a:pt x="416" y="1907"/>
                    <a:pt x="588" y="1815"/>
                  </a:cubicBezTo>
                  <a:cubicBezTo>
                    <a:pt x="616" y="1802"/>
                    <a:pt x="627" y="1762"/>
                    <a:pt x="610" y="1736"/>
                  </a:cubicBezTo>
                  <a:cubicBezTo>
                    <a:pt x="600" y="1717"/>
                    <a:pt x="581" y="1707"/>
                    <a:pt x="561" y="1707"/>
                  </a:cubicBezTo>
                  <a:cubicBezTo>
                    <a:pt x="551" y="1707"/>
                    <a:pt x="541" y="1710"/>
                    <a:pt x="531" y="1715"/>
                  </a:cubicBezTo>
                  <a:cubicBezTo>
                    <a:pt x="375" y="1796"/>
                    <a:pt x="247" y="1921"/>
                    <a:pt x="160" y="2071"/>
                  </a:cubicBezTo>
                  <a:cubicBezTo>
                    <a:pt x="130" y="1875"/>
                    <a:pt x="162" y="1666"/>
                    <a:pt x="230" y="1476"/>
                  </a:cubicBezTo>
                  <a:cubicBezTo>
                    <a:pt x="254" y="1410"/>
                    <a:pt x="279" y="1344"/>
                    <a:pt x="311" y="1280"/>
                  </a:cubicBezTo>
                  <a:cubicBezTo>
                    <a:pt x="316" y="1276"/>
                    <a:pt x="318" y="1274"/>
                    <a:pt x="320" y="1274"/>
                  </a:cubicBezTo>
                  <a:cubicBezTo>
                    <a:pt x="429" y="1154"/>
                    <a:pt x="582" y="1075"/>
                    <a:pt x="742" y="1060"/>
                  </a:cubicBezTo>
                  <a:cubicBezTo>
                    <a:pt x="774" y="1058"/>
                    <a:pt x="799" y="1037"/>
                    <a:pt x="799" y="1003"/>
                  </a:cubicBezTo>
                  <a:cubicBezTo>
                    <a:pt x="799" y="974"/>
                    <a:pt x="775" y="943"/>
                    <a:pt x="745" y="943"/>
                  </a:cubicBezTo>
                  <a:cubicBezTo>
                    <a:pt x="744" y="943"/>
                    <a:pt x="743" y="943"/>
                    <a:pt x="742" y="943"/>
                  </a:cubicBezTo>
                  <a:cubicBezTo>
                    <a:pt x="648" y="952"/>
                    <a:pt x="556" y="975"/>
                    <a:pt x="471" y="1016"/>
                  </a:cubicBezTo>
                  <a:cubicBezTo>
                    <a:pt x="512" y="960"/>
                    <a:pt x="556" y="907"/>
                    <a:pt x="603" y="856"/>
                  </a:cubicBezTo>
                  <a:cubicBezTo>
                    <a:pt x="944" y="483"/>
                    <a:pt x="1409" y="248"/>
                    <a:pt x="1903" y="155"/>
                  </a:cubicBezTo>
                  <a:cubicBezTo>
                    <a:pt x="2062" y="126"/>
                    <a:pt x="2223" y="112"/>
                    <a:pt x="2384" y="112"/>
                  </a:cubicBezTo>
                  <a:cubicBezTo>
                    <a:pt x="2731" y="112"/>
                    <a:pt x="3077" y="177"/>
                    <a:pt x="3402" y="297"/>
                  </a:cubicBezTo>
                  <a:cubicBezTo>
                    <a:pt x="3877" y="472"/>
                    <a:pt x="4303" y="762"/>
                    <a:pt x="4659" y="1120"/>
                  </a:cubicBezTo>
                  <a:cubicBezTo>
                    <a:pt x="4706" y="1165"/>
                    <a:pt x="4748" y="1210"/>
                    <a:pt x="4791" y="1257"/>
                  </a:cubicBezTo>
                  <a:cubicBezTo>
                    <a:pt x="4804" y="1270"/>
                    <a:pt x="4819" y="1276"/>
                    <a:pt x="4833" y="1276"/>
                  </a:cubicBezTo>
                  <a:cubicBezTo>
                    <a:pt x="4879" y="1276"/>
                    <a:pt x="4917" y="1218"/>
                    <a:pt x="4878" y="1178"/>
                  </a:cubicBezTo>
                  <a:cubicBezTo>
                    <a:pt x="4518" y="788"/>
                    <a:pt x="4081" y="462"/>
                    <a:pt x="3591" y="251"/>
                  </a:cubicBezTo>
                  <a:cubicBezTo>
                    <a:pt x="3212" y="88"/>
                    <a:pt x="2805" y="0"/>
                    <a:pt x="2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0"/>
            <p:cNvSpPr/>
            <p:nvPr/>
          </p:nvSpPr>
          <p:spPr>
            <a:xfrm>
              <a:off x="4421850" y="2873950"/>
              <a:ext cx="75950" cy="163750"/>
            </a:xfrm>
            <a:custGeom>
              <a:avLst/>
              <a:gdLst/>
              <a:ahLst/>
              <a:cxnLst/>
              <a:rect l="l" t="t" r="r" b="b"/>
              <a:pathLst>
                <a:path w="3038" h="6550" extrusionOk="0">
                  <a:moveTo>
                    <a:pt x="1716" y="0"/>
                  </a:moveTo>
                  <a:cubicBezTo>
                    <a:pt x="395" y="0"/>
                    <a:pt x="318" y="1396"/>
                    <a:pt x="318" y="1396"/>
                  </a:cubicBezTo>
                  <a:lnTo>
                    <a:pt x="0" y="6549"/>
                  </a:lnTo>
                  <a:cubicBezTo>
                    <a:pt x="0" y="6549"/>
                    <a:pt x="3037" y="2653"/>
                    <a:pt x="3003" y="2481"/>
                  </a:cubicBezTo>
                  <a:cubicBezTo>
                    <a:pt x="2969" y="2306"/>
                    <a:pt x="3037" y="0"/>
                    <a:pt x="1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0"/>
            <p:cNvSpPr/>
            <p:nvPr/>
          </p:nvSpPr>
          <p:spPr>
            <a:xfrm>
              <a:off x="4448075" y="2892275"/>
              <a:ext cx="39550" cy="67425"/>
            </a:xfrm>
            <a:custGeom>
              <a:avLst/>
              <a:gdLst/>
              <a:ahLst/>
              <a:cxnLst/>
              <a:rect l="l" t="t" r="r" b="b"/>
              <a:pathLst>
                <a:path w="1582" h="2697" extrusionOk="0">
                  <a:moveTo>
                    <a:pt x="667" y="0"/>
                  </a:moveTo>
                  <a:cubicBezTo>
                    <a:pt x="0" y="0"/>
                    <a:pt x="70" y="1552"/>
                    <a:pt x="70" y="2696"/>
                  </a:cubicBezTo>
                  <a:lnTo>
                    <a:pt x="1360" y="1607"/>
                  </a:lnTo>
                  <a:cubicBezTo>
                    <a:pt x="1360" y="1607"/>
                    <a:pt x="1581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0"/>
            <p:cNvSpPr/>
            <p:nvPr/>
          </p:nvSpPr>
          <p:spPr>
            <a:xfrm>
              <a:off x="4646700" y="2873950"/>
              <a:ext cx="75925" cy="163750"/>
            </a:xfrm>
            <a:custGeom>
              <a:avLst/>
              <a:gdLst/>
              <a:ahLst/>
              <a:cxnLst/>
              <a:rect l="l" t="t" r="r" b="b"/>
              <a:pathLst>
                <a:path w="3037" h="6550" extrusionOk="0">
                  <a:moveTo>
                    <a:pt x="1321" y="0"/>
                  </a:moveTo>
                  <a:cubicBezTo>
                    <a:pt x="0" y="0"/>
                    <a:pt x="70" y="2306"/>
                    <a:pt x="36" y="2481"/>
                  </a:cubicBezTo>
                  <a:cubicBezTo>
                    <a:pt x="0" y="2653"/>
                    <a:pt x="3037" y="6549"/>
                    <a:pt x="3037" y="6549"/>
                  </a:cubicBezTo>
                  <a:lnTo>
                    <a:pt x="2722" y="1396"/>
                  </a:lnTo>
                  <a:cubicBezTo>
                    <a:pt x="2722" y="1396"/>
                    <a:pt x="2643" y="0"/>
                    <a:pt x="13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0"/>
            <p:cNvSpPr/>
            <p:nvPr/>
          </p:nvSpPr>
          <p:spPr>
            <a:xfrm>
              <a:off x="4656925" y="2892275"/>
              <a:ext cx="39550" cy="67425"/>
            </a:xfrm>
            <a:custGeom>
              <a:avLst/>
              <a:gdLst/>
              <a:ahLst/>
              <a:cxnLst/>
              <a:rect l="l" t="t" r="r" b="b"/>
              <a:pathLst>
                <a:path w="1582" h="2697" extrusionOk="0">
                  <a:moveTo>
                    <a:pt x="912" y="0"/>
                  </a:moveTo>
                  <a:cubicBezTo>
                    <a:pt x="0" y="0"/>
                    <a:pt x="220" y="1607"/>
                    <a:pt x="220" y="1607"/>
                  </a:cubicBezTo>
                  <a:lnTo>
                    <a:pt x="1509" y="2696"/>
                  </a:lnTo>
                  <a:cubicBezTo>
                    <a:pt x="1509" y="1552"/>
                    <a:pt x="1582" y="0"/>
                    <a:pt x="9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0"/>
            <p:cNvSpPr/>
            <p:nvPr/>
          </p:nvSpPr>
          <p:spPr>
            <a:xfrm>
              <a:off x="4605825" y="2976400"/>
              <a:ext cx="20375" cy="43275"/>
            </a:xfrm>
            <a:custGeom>
              <a:avLst/>
              <a:gdLst/>
              <a:ahLst/>
              <a:cxnLst/>
              <a:rect l="l" t="t" r="r" b="b"/>
              <a:pathLst>
                <a:path w="815" h="1731" extrusionOk="0">
                  <a:moveTo>
                    <a:pt x="407" y="0"/>
                  </a:moveTo>
                  <a:cubicBezTo>
                    <a:pt x="407" y="0"/>
                    <a:pt x="0" y="601"/>
                    <a:pt x="0" y="1100"/>
                  </a:cubicBezTo>
                  <a:cubicBezTo>
                    <a:pt x="0" y="1716"/>
                    <a:pt x="407" y="1731"/>
                    <a:pt x="407" y="1731"/>
                  </a:cubicBezTo>
                  <a:cubicBezTo>
                    <a:pt x="407" y="1731"/>
                    <a:pt x="815" y="1731"/>
                    <a:pt x="815" y="1100"/>
                  </a:cubicBezTo>
                  <a:cubicBezTo>
                    <a:pt x="815" y="601"/>
                    <a:pt x="407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9" name="Google Shape;1599;p50"/>
          <p:cNvGrpSpPr/>
          <p:nvPr/>
        </p:nvGrpSpPr>
        <p:grpSpPr>
          <a:xfrm rot="-943079">
            <a:off x="309347" y="4239590"/>
            <a:ext cx="495143" cy="686274"/>
            <a:chOff x="2699125" y="3108350"/>
            <a:chExt cx="204975" cy="284075"/>
          </a:xfrm>
        </p:grpSpPr>
        <p:sp>
          <p:nvSpPr>
            <p:cNvPr id="1600" name="Google Shape;1600;p50"/>
            <p:cNvSpPr/>
            <p:nvPr/>
          </p:nvSpPr>
          <p:spPr>
            <a:xfrm>
              <a:off x="2699125" y="3111600"/>
              <a:ext cx="204975" cy="280825"/>
            </a:xfrm>
            <a:custGeom>
              <a:avLst/>
              <a:gdLst/>
              <a:ahLst/>
              <a:cxnLst/>
              <a:rect l="l" t="t" r="r" b="b"/>
              <a:pathLst>
                <a:path w="8199" h="11233" extrusionOk="0">
                  <a:moveTo>
                    <a:pt x="659" y="1821"/>
                  </a:moveTo>
                  <a:cubicBezTo>
                    <a:pt x="552" y="2077"/>
                    <a:pt x="520" y="2364"/>
                    <a:pt x="552" y="2641"/>
                  </a:cubicBezTo>
                  <a:cubicBezTo>
                    <a:pt x="573" y="2823"/>
                    <a:pt x="622" y="3000"/>
                    <a:pt x="688" y="3166"/>
                  </a:cubicBezTo>
                  <a:cubicBezTo>
                    <a:pt x="495" y="2786"/>
                    <a:pt x="460" y="2328"/>
                    <a:pt x="614" y="1923"/>
                  </a:cubicBezTo>
                  <a:cubicBezTo>
                    <a:pt x="627" y="1887"/>
                    <a:pt x="644" y="1853"/>
                    <a:pt x="659" y="1821"/>
                  </a:cubicBezTo>
                  <a:close/>
                  <a:moveTo>
                    <a:pt x="940" y="3618"/>
                  </a:moveTo>
                  <a:cubicBezTo>
                    <a:pt x="961" y="3645"/>
                    <a:pt x="978" y="3673"/>
                    <a:pt x="1004" y="3703"/>
                  </a:cubicBezTo>
                  <a:cubicBezTo>
                    <a:pt x="985" y="3722"/>
                    <a:pt x="968" y="3741"/>
                    <a:pt x="951" y="3760"/>
                  </a:cubicBezTo>
                  <a:cubicBezTo>
                    <a:pt x="951" y="3752"/>
                    <a:pt x="951" y="3745"/>
                    <a:pt x="946" y="3737"/>
                  </a:cubicBezTo>
                  <a:cubicBezTo>
                    <a:pt x="955" y="3718"/>
                    <a:pt x="955" y="3699"/>
                    <a:pt x="951" y="3677"/>
                  </a:cubicBezTo>
                  <a:cubicBezTo>
                    <a:pt x="944" y="3662"/>
                    <a:pt x="940" y="3645"/>
                    <a:pt x="934" y="3628"/>
                  </a:cubicBezTo>
                  <a:cubicBezTo>
                    <a:pt x="936" y="3624"/>
                    <a:pt x="940" y="3622"/>
                    <a:pt x="940" y="3618"/>
                  </a:cubicBezTo>
                  <a:close/>
                  <a:moveTo>
                    <a:pt x="812" y="3927"/>
                  </a:moveTo>
                  <a:cubicBezTo>
                    <a:pt x="514" y="4308"/>
                    <a:pt x="328" y="4779"/>
                    <a:pt x="303" y="5265"/>
                  </a:cubicBezTo>
                  <a:cubicBezTo>
                    <a:pt x="305" y="5137"/>
                    <a:pt x="318" y="5009"/>
                    <a:pt x="343" y="4881"/>
                  </a:cubicBezTo>
                  <a:cubicBezTo>
                    <a:pt x="411" y="4525"/>
                    <a:pt x="567" y="4193"/>
                    <a:pt x="812" y="3927"/>
                  </a:cubicBezTo>
                  <a:close/>
                  <a:moveTo>
                    <a:pt x="1711" y="7486"/>
                  </a:moveTo>
                  <a:lnTo>
                    <a:pt x="1711" y="7486"/>
                  </a:lnTo>
                  <a:cubicBezTo>
                    <a:pt x="1771" y="7513"/>
                    <a:pt x="1831" y="7541"/>
                    <a:pt x="1893" y="7567"/>
                  </a:cubicBezTo>
                  <a:cubicBezTo>
                    <a:pt x="2093" y="7652"/>
                    <a:pt x="2297" y="7722"/>
                    <a:pt x="2508" y="7780"/>
                  </a:cubicBezTo>
                  <a:cubicBezTo>
                    <a:pt x="2231" y="7714"/>
                    <a:pt x="1963" y="7616"/>
                    <a:pt x="1711" y="7486"/>
                  </a:cubicBezTo>
                  <a:close/>
                  <a:moveTo>
                    <a:pt x="4026" y="0"/>
                  </a:moveTo>
                  <a:cubicBezTo>
                    <a:pt x="3704" y="0"/>
                    <a:pt x="3385" y="96"/>
                    <a:pt x="3116" y="274"/>
                  </a:cubicBezTo>
                  <a:cubicBezTo>
                    <a:pt x="3103" y="284"/>
                    <a:pt x="3090" y="295"/>
                    <a:pt x="3084" y="308"/>
                  </a:cubicBezTo>
                  <a:cubicBezTo>
                    <a:pt x="2860" y="489"/>
                    <a:pt x="2700" y="745"/>
                    <a:pt x="2656" y="1030"/>
                  </a:cubicBezTo>
                  <a:cubicBezTo>
                    <a:pt x="2469" y="855"/>
                    <a:pt x="2223" y="782"/>
                    <a:pt x="1968" y="782"/>
                  </a:cubicBezTo>
                  <a:cubicBezTo>
                    <a:pt x="1663" y="782"/>
                    <a:pt x="1345" y="887"/>
                    <a:pt x="1102" y="1045"/>
                  </a:cubicBezTo>
                  <a:cubicBezTo>
                    <a:pt x="567" y="1395"/>
                    <a:pt x="258" y="2015"/>
                    <a:pt x="335" y="2654"/>
                  </a:cubicBezTo>
                  <a:cubicBezTo>
                    <a:pt x="373" y="2993"/>
                    <a:pt x="509" y="3313"/>
                    <a:pt x="731" y="3571"/>
                  </a:cubicBezTo>
                  <a:cubicBezTo>
                    <a:pt x="727" y="3590"/>
                    <a:pt x="723" y="3609"/>
                    <a:pt x="729" y="3628"/>
                  </a:cubicBezTo>
                  <a:lnTo>
                    <a:pt x="755" y="3707"/>
                  </a:lnTo>
                  <a:cubicBezTo>
                    <a:pt x="175" y="4253"/>
                    <a:pt x="0" y="5116"/>
                    <a:pt x="175" y="5879"/>
                  </a:cubicBezTo>
                  <a:cubicBezTo>
                    <a:pt x="367" y="6718"/>
                    <a:pt x="1000" y="7373"/>
                    <a:pt x="1771" y="7724"/>
                  </a:cubicBezTo>
                  <a:cubicBezTo>
                    <a:pt x="2221" y="7933"/>
                    <a:pt x="2707" y="8044"/>
                    <a:pt x="3201" y="8065"/>
                  </a:cubicBezTo>
                  <a:cubicBezTo>
                    <a:pt x="3202" y="8065"/>
                    <a:pt x="3204" y="8065"/>
                    <a:pt x="3205" y="8065"/>
                  </a:cubicBezTo>
                  <a:cubicBezTo>
                    <a:pt x="3264" y="8065"/>
                    <a:pt x="3293" y="8019"/>
                    <a:pt x="3293" y="7972"/>
                  </a:cubicBezTo>
                  <a:cubicBezTo>
                    <a:pt x="3299" y="7973"/>
                    <a:pt x="3305" y="7973"/>
                    <a:pt x="3311" y="7973"/>
                  </a:cubicBezTo>
                  <a:cubicBezTo>
                    <a:pt x="3344" y="7973"/>
                    <a:pt x="3368" y="7954"/>
                    <a:pt x="3382" y="7929"/>
                  </a:cubicBezTo>
                  <a:lnTo>
                    <a:pt x="3387" y="7929"/>
                  </a:lnTo>
                  <a:cubicBezTo>
                    <a:pt x="3427" y="8611"/>
                    <a:pt x="3427" y="9293"/>
                    <a:pt x="3384" y="9975"/>
                  </a:cubicBezTo>
                  <a:lnTo>
                    <a:pt x="3384" y="9981"/>
                  </a:lnTo>
                  <a:cubicBezTo>
                    <a:pt x="3046" y="10314"/>
                    <a:pt x="2705" y="10646"/>
                    <a:pt x="2368" y="10976"/>
                  </a:cubicBezTo>
                  <a:cubicBezTo>
                    <a:pt x="2319" y="11025"/>
                    <a:pt x="2357" y="11092"/>
                    <a:pt x="2406" y="11104"/>
                  </a:cubicBezTo>
                  <a:cubicBezTo>
                    <a:pt x="2410" y="11143"/>
                    <a:pt x="2434" y="11177"/>
                    <a:pt x="2481" y="11177"/>
                  </a:cubicBezTo>
                  <a:cubicBezTo>
                    <a:pt x="3519" y="11196"/>
                    <a:pt x="4554" y="11213"/>
                    <a:pt x="5588" y="11232"/>
                  </a:cubicBezTo>
                  <a:cubicBezTo>
                    <a:pt x="5631" y="11232"/>
                    <a:pt x="5654" y="11205"/>
                    <a:pt x="5660" y="11173"/>
                  </a:cubicBezTo>
                  <a:cubicBezTo>
                    <a:pt x="5673" y="11181"/>
                    <a:pt x="5688" y="11185"/>
                    <a:pt x="5702" y="11185"/>
                  </a:cubicBezTo>
                  <a:cubicBezTo>
                    <a:pt x="5752" y="11185"/>
                    <a:pt x="5798" y="11136"/>
                    <a:pt x="5769" y="11072"/>
                  </a:cubicBezTo>
                  <a:lnTo>
                    <a:pt x="5714" y="10953"/>
                  </a:lnTo>
                  <a:cubicBezTo>
                    <a:pt x="5700" y="10925"/>
                    <a:pt x="5677" y="10912"/>
                    <a:pt x="5653" y="10912"/>
                  </a:cubicBezTo>
                  <a:cubicBezTo>
                    <a:pt x="5651" y="10912"/>
                    <a:pt x="5650" y="10912"/>
                    <a:pt x="5648" y="10913"/>
                  </a:cubicBezTo>
                  <a:lnTo>
                    <a:pt x="5002" y="10058"/>
                  </a:lnTo>
                  <a:cubicBezTo>
                    <a:pt x="4983" y="9389"/>
                    <a:pt x="4964" y="8722"/>
                    <a:pt x="4949" y="8053"/>
                  </a:cubicBezTo>
                  <a:lnTo>
                    <a:pt x="4949" y="8053"/>
                  </a:lnTo>
                  <a:cubicBezTo>
                    <a:pt x="4961" y="8061"/>
                    <a:pt x="4976" y="8065"/>
                    <a:pt x="4998" y="8065"/>
                  </a:cubicBezTo>
                  <a:cubicBezTo>
                    <a:pt x="5492" y="8044"/>
                    <a:pt x="5982" y="7931"/>
                    <a:pt x="6430" y="7724"/>
                  </a:cubicBezTo>
                  <a:cubicBezTo>
                    <a:pt x="7197" y="7371"/>
                    <a:pt x="7832" y="6716"/>
                    <a:pt x="8024" y="5879"/>
                  </a:cubicBezTo>
                  <a:cubicBezTo>
                    <a:pt x="8199" y="5116"/>
                    <a:pt x="8026" y="4253"/>
                    <a:pt x="7444" y="3707"/>
                  </a:cubicBezTo>
                  <a:lnTo>
                    <a:pt x="7472" y="3628"/>
                  </a:lnTo>
                  <a:cubicBezTo>
                    <a:pt x="7476" y="3609"/>
                    <a:pt x="7476" y="3590"/>
                    <a:pt x="7468" y="3571"/>
                  </a:cubicBezTo>
                  <a:cubicBezTo>
                    <a:pt x="7687" y="3313"/>
                    <a:pt x="7824" y="2993"/>
                    <a:pt x="7866" y="2654"/>
                  </a:cubicBezTo>
                  <a:cubicBezTo>
                    <a:pt x="7943" y="2015"/>
                    <a:pt x="7634" y="1395"/>
                    <a:pt x="7099" y="1045"/>
                  </a:cubicBezTo>
                  <a:cubicBezTo>
                    <a:pt x="6856" y="887"/>
                    <a:pt x="6538" y="782"/>
                    <a:pt x="6232" y="782"/>
                  </a:cubicBezTo>
                  <a:cubicBezTo>
                    <a:pt x="5977" y="782"/>
                    <a:pt x="5731" y="855"/>
                    <a:pt x="5545" y="1030"/>
                  </a:cubicBezTo>
                  <a:cubicBezTo>
                    <a:pt x="5492" y="687"/>
                    <a:pt x="5270" y="389"/>
                    <a:pt x="4979" y="208"/>
                  </a:cubicBezTo>
                  <a:lnTo>
                    <a:pt x="4979" y="218"/>
                  </a:lnTo>
                  <a:cubicBezTo>
                    <a:pt x="4704" y="73"/>
                    <a:pt x="4384" y="9"/>
                    <a:pt x="4077" y="1"/>
                  </a:cubicBezTo>
                  <a:cubicBezTo>
                    <a:pt x="4060" y="0"/>
                    <a:pt x="4043" y="0"/>
                    <a:pt x="4026" y="0"/>
                  </a:cubicBezTo>
                  <a:close/>
                </a:path>
              </a:pathLst>
            </a:custGeom>
            <a:solidFill>
              <a:srgbClr val="274263"/>
            </a:solidFill>
            <a:ln w="1143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0"/>
            <p:cNvSpPr/>
            <p:nvPr/>
          </p:nvSpPr>
          <p:spPr>
            <a:xfrm>
              <a:off x="2704825" y="3109475"/>
              <a:ext cx="194275" cy="199150"/>
            </a:xfrm>
            <a:custGeom>
              <a:avLst/>
              <a:gdLst/>
              <a:ahLst/>
              <a:cxnLst/>
              <a:rect l="l" t="t" r="r" b="b"/>
              <a:pathLst>
                <a:path w="7771" h="7966" extrusionOk="0">
                  <a:moveTo>
                    <a:pt x="3924" y="0"/>
                  </a:moveTo>
                  <a:cubicBezTo>
                    <a:pt x="3909" y="0"/>
                    <a:pt x="3893" y="1"/>
                    <a:pt x="3877" y="1"/>
                  </a:cubicBezTo>
                  <a:cubicBezTo>
                    <a:pt x="3553" y="16"/>
                    <a:pt x="3252" y="144"/>
                    <a:pt x="3007" y="351"/>
                  </a:cubicBezTo>
                  <a:cubicBezTo>
                    <a:pt x="2771" y="553"/>
                    <a:pt x="2592" y="824"/>
                    <a:pt x="2487" y="1118"/>
                  </a:cubicBezTo>
                  <a:cubicBezTo>
                    <a:pt x="2432" y="1082"/>
                    <a:pt x="2374" y="1043"/>
                    <a:pt x="2312" y="1016"/>
                  </a:cubicBezTo>
                  <a:cubicBezTo>
                    <a:pt x="2127" y="921"/>
                    <a:pt x="1927" y="872"/>
                    <a:pt x="1727" y="872"/>
                  </a:cubicBezTo>
                  <a:cubicBezTo>
                    <a:pt x="1588" y="872"/>
                    <a:pt x="1447" y="896"/>
                    <a:pt x="1311" y="945"/>
                  </a:cubicBezTo>
                  <a:cubicBezTo>
                    <a:pt x="993" y="1060"/>
                    <a:pt x="716" y="1284"/>
                    <a:pt x="537" y="1570"/>
                  </a:cubicBezTo>
                  <a:cubicBezTo>
                    <a:pt x="345" y="1872"/>
                    <a:pt x="281" y="2245"/>
                    <a:pt x="324" y="2599"/>
                  </a:cubicBezTo>
                  <a:cubicBezTo>
                    <a:pt x="371" y="2989"/>
                    <a:pt x="533" y="3356"/>
                    <a:pt x="776" y="3662"/>
                  </a:cubicBezTo>
                  <a:cubicBezTo>
                    <a:pt x="279" y="4172"/>
                    <a:pt x="0" y="4879"/>
                    <a:pt x="87" y="5600"/>
                  </a:cubicBezTo>
                  <a:cubicBezTo>
                    <a:pt x="143" y="6051"/>
                    <a:pt x="324" y="6480"/>
                    <a:pt x="629" y="6819"/>
                  </a:cubicBezTo>
                  <a:cubicBezTo>
                    <a:pt x="910" y="7136"/>
                    <a:pt x="1277" y="7358"/>
                    <a:pt x="1665" y="7520"/>
                  </a:cubicBezTo>
                  <a:cubicBezTo>
                    <a:pt x="2114" y="7710"/>
                    <a:pt x="2592" y="7820"/>
                    <a:pt x="3069" y="7927"/>
                  </a:cubicBezTo>
                  <a:cubicBezTo>
                    <a:pt x="3075" y="7928"/>
                    <a:pt x="3082" y="7929"/>
                    <a:pt x="3087" y="7929"/>
                  </a:cubicBezTo>
                  <a:cubicBezTo>
                    <a:pt x="3120" y="7929"/>
                    <a:pt x="3144" y="7910"/>
                    <a:pt x="3156" y="7884"/>
                  </a:cubicBezTo>
                  <a:cubicBezTo>
                    <a:pt x="3494" y="7935"/>
                    <a:pt x="3838" y="7965"/>
                    <a:pt x="4180" y="7965"/>
                  </a:cubicBezTo>
                  <a:cubicBezTo>
                    <a:pt x="4914" y="7965"/>
                    <a:pt x="5642" y="7826"/>
                    <a:pt x="6289" y="7454"/>
                  </a:cubicBezTo>
                  <a:cubicBezTo>
                    <a:pt x="6735" y="7198"/>
                    <a:pt x="7127" y="6844"/>
                    <a:pt x="7393" y="6403"/>
                  </a:cubicBezTo>
                  <a:cubicBezTo>
                    <a:pt x="7649" y="5977"/>
                    <a:pt x="7770" y="5480"/>
                    <a:pt x="7730" y="4984"/>
                  </a:cubicBezTo>
                  <a:cubicBezTo>
                    <a:pt x="7687" y="4449"/>
                    <a:pt x="7463" y="3922"/>
                    <a:pt x="7052" y="3567"/>
                  </a:cubicBezTo>
                  <a:cubicBezTo>
                    <a:pt x="7235" y="3270"/>
                    <a:pt x="7389" y="2957"/>
                    <a:pt x="7513" y="2629"/>
                  </a:cubicBezTo>
                  <a:cubicBezTo>
                    <a:pt x="7525" y="2595"/>
                    <a:pt x="7513" y="2565"/>
                    <a:pt x="7489" y="2552"/>
                  </a:cubicBezTo>
                  <a:cubicBezTo>
                    <a:pt x="7517" y="2426"/>
                    <a:pt x="7532" y="2296"/>
                    <a:pt x="7521" y="2158"/>
                  </a:cubicBezTo>
                  <a:cubicBezTo>
                    <a:pt x="7478" y="1499"/>
                    <a:pt x="6916" y="990"/>
                    <a:pt x="6279" y="915"/>
                  </a:cubicBezTo>
                  <a:cubicBezTo>
                    <a:pt x="6220" y="909"/>
                    <a:pt x="6160" y="905"/>
                    <a:pt x="6101" y="905"/>
                  </a:cubicBezTo>
                  <a:cubicBezTo>
                    <a:pt x="5784" y="905"/>
                    <a:pt x="5468" y="1000"/>
                    <a:pt x="5198" y="1167"/>
                  </a:cubicBezTo>
                  <a:cubicBezTo>
                    <a:pt x="5158" y="826"/>
                    <a:pt x="5032" y="506"/>
                    <a:pt x="4746" y="278"/>
                  </a:cubicBezTo>
                  <a:cubicBezTo>
                    <a:pt x="4514" y="94"/>
                    <a:pt x="4220" y="0"/>
                    <a:pt x="39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0"/>
            <p:cNvSpPr/>
            <p:nvPr/>
          </p:nvSpPr>
          <p:spPr>
            <a:xfrm>
              <a:off x="2736275" y="3167125"/>
              <a:ext cx="134850" cy="221950"/>
            </a:xfrm>
            <a:custGeom>
              <a:avLst/>
              <a:gdLst/>
              <a:ahLst/>
              <a:cxnLst/>
              <a:rect l="l" t="t" r="r" b="b"/>
              <a:pathLst>
                <a:path w="5394" h="8878" extrusionOk="0">
                  <a:moveTo>
                    <a:pt x="3824" y="0"/>
                  </a:moveTo>
                  <a:cubicBezTo>
                    <a:pt x="3801" y="0"/>
                    <a:pt x="3778" y="11"/>
                    <a:pt x="3763" y="37"/>
                  </a:cubicBezTo>
                  <a:cubicBezTo>
                    <a:pt x="3473" y="536"/>
                    <a:pt x="3147" y="1009"/>
                    <a:pt x="2785" y="1457"/>
                  </a:cubicBezTo>
                  <a:cubicBezTo>
                    <a:pt x="2811" y="1318"/>
                    <a:pt x="2834" y="1177"/>
                    <a:pt x="2855" y="1039"/>
                  </a:cubicBezTo>
                  <a:cubicBezTo>
                    <a:pt x="2864" y="981"/>
                    <a:pt x="2815" y="943"/>
                    <a:pt x="2771" y="943"/>
                  </a:cubicBezTo>
                  <a:cubicBezTo>
                    <a:pt x="2742" y="943"/>
                    <a:pt x="2715" y="959"/>
                    <a:pt x="2708" y="998"/>
                  </a:cubicBezTo>
                  <a:cubicBezTo>
                    <a:pt x="2640" y="1422"/>
                    <a:pt x="2568" y="1844"/>
                    <a:pt x="2487" y="2264"/>
                  </a:cubicBezTo>
                  <a:cubicBezTo>
                    <a:pt x="2359" y="2062"/>
                    <a:pt x="2239" y="1859"/>
                    <a:pt x="2141" y="1655"/>
                  </a:cubicBezTo>
                  <a:cubicBezTo>
                    <a:pt x="2005" y="1376"/>
                    <a:pt x="1907" y="1077"/>
                    <a:pt x="1883" y="766"/>
                  </a:cubicBezTo>
                  <a:cubicBezTo>
                    <a:pt x="1879" y="716"/>
                    <a:pt x="1839" y="691"/>
                    <a:pt x="1801" y="691"/>
                  </a:cubicBezTo>
                  <a:cubicBezTo>
                    <a:pt x="1763" y="691"/>
                    <a:pt x="1727" y="716"/>
                    <a:pt x="1730" y="766"/>
                  </a:cubicBezTo>
                  <a:cubicBezTo>
                    <a:pt x="1779" y="1416"/>
                    <a:pt x="2107" y="1951"/>
                    <a:pt x="2448" y="2482"/>
                  </a:cubicBezTo>
                  <a:cubicBezTo>
                    <a:pt x="2348" y="3004"/>
                    <a:pt x="2242" y="3526"/>
                    <a:pt x="2129" y="4044"/>
                  </a:cubicBezTo>
                  <a:cubicBezTo>
                    <a:pt x="2056" y="3809"/>
                    <a:pt x="1915" y="3588"/>
                    <a:pt x="1781" y="3381"/>
                  </a:cubicBezTo>
                  <a:cubicBezTo>
                    <a:pt x="1651" y="3176"/>
                    <a:pt x="1523" y="2965"/>
                    <a:pt x="1404" y="2752"/>
                  </a:cubicBezTo>
                  <a:cubicBezTo>
                    <a:pt x="1400" y="2742"/>
                    <a:pt x="1395" y="2733"/>
                    <a:pt x="1387" y="2727"/>
                  </a:cubicBezTo>
                  <a:cubicBezTo>
                    <a:pt x="1272" y="2520"/>
                    <a:pt x="1165" y="2315"/>
                    <a:pt x="1067" y="2102"/>
                  </a:cubicBezTo>
                  <a:cubicBezTo>
                    <a:pt x="948" y="1849"/>
                    <a:pt x="843" y="1591"/>
                    <a:pt x="754" y="1327"/>
                  </a:cubicBezTo>
                  <a:cubicBezTo>
                    <a:pt x="741" y="1290"/>
                    <a:pt x="710" y="1274"/>
                    <a:pt x="680" y="1274"/>
                  </a:cubicBezTo>
                  <a:cubicBezTo>
                    <a:pt x="633" y="1274"/>
                    <a:pt x="588" y="1311"/>
                    <a:pt x="607" y="1367"/>
                  </a:cubicBezTo>
                  <a:cubicBezTo>
                    <a:pt x="737" y="1751"/>
                    <a:pt x="899" y="2122"/>
                    <a:pt x="1086" y="2482"/>
                  </a:cubicBezTo>
                  <a:cubicBezTo>
                    <a:pt x="788" y="2264"/>
                    <a:pt x="466" y="2090"/>
                    <a:pt x="121" y="1955"/>
                  </a:cubicBezTo>
                  <a:cubicBezTo>
                    <a:pt x="112" y="1952"/>
                    <a:pt x="103" y="1950"/>
                    <a:pt x="95" y="1950"/>
                  </a:cubicBezTo>
                  <a:cubicBezTo>
                    <a:pt x="25" y="1950"/>
                    <a:pt x="0" y="2072"/>
                    <a:pt x="83" y="2102"/>
                  </a:cubicBezTo>
                  <a:cubicBezTo>
                    <a:pt x="515" y="2271"/>
                    <a:pt x="918" y="2514"/>
                    <a:pt x="1270" y="2816"/>
                  </a:cubicBezTo>
                  <a:cubicBezTo>
                    <a:pt x="1357" y="2974"/>
                    <a:pt x="1451" y="3132"/>
                    <a:pt x="1547" y="3285"/>
                  </a:cubicBezTo>
                  <a:cubicBezTo>
                    <a:pt x="1666" y="3479"/>
                    <a:pt x="1800" y="3667"/>
                    <a:pt x="1901" y="3869"/>
                  </a:cubicBezTo>
                  <a:cubicBezTo>
                    <a:pt x="2016" y="4097"/>
                    <a:pt x="2069" y="4342"/>
                    <a:pt x="1984" y="4592"/>
                  </a:cubicBezTo>
                  <a:cubicBezTo>
                    <a:pt x="1975" y="4617"/>
                    <a:pt x="1979" y="4638"/>
                    <a:pt x="1992" y="4651"/>
                  </a:cubicBezTo>
                  <a:cubicBezTo>
                    <a:pt x="1979" y="4704"/>
                    <a:pt x="1969" y="4758"/>
                    <a:pt x="1954" y="4811"/>
                  </a:cubicBezTo>
                  <a:cubicBezTo>
                    <a:pt x="1739" y="4300"/>
                    <a:pt x="1144" y="4040"/>
                    <a:pt x="769" y="3643"/>
                  </a:cubicBezTo>
                  <a:cubicBezTo>
                    <a:pt x="643" y="3509"/>
                    <a:pt x="543" y="3355"/>
                    <a:pt x="494" y="3176"/>
                  </a:cubicBezTo>
                  <a:cubicBezTo>
                    <a:pt x="485" y="3138"/>
                    <a:pt x="455" y="3122"/>
                    <a:pt x="425" y="3122"/>
                  </a:cubicBezTo>
                  <a:cubicBezTo>
                    <a:pt x="380" y="3122"/>
                    <a:pt x="332" y="3159"/>
                    <a:pt x="349" y="3217"/>
                  </a:cubicBezTo>
                  <a:cubicBezTo>
                    <a:pt x="456" y="3626"/>
                    <a:pt x="799" y="3899"/>
                    <a:pt x="1123" y="4140"/>
                  </a:cubicBezTo>
                  <a:cubicBezTo>
                    <a:pt x="1432" y="4372"/>
                    <a:pt x="1805" y="4651"/>
                    <a:pt x="1873" y="5060"/>
                  </a:cubicBezTo>
                  <a:cubicBezTo>
                    <a:pt x="1875" y="5084"/>
                    <a:pt x="1877" y="5107"/>
                    <a:pt x="1877" y="5135"/>
                  </a:cubicBezTo>
                  <a:cubicBezTo>
                    <a:pt x="1869" y="5161"/>
                    <a:pt x="1864" y="5190"/>
                    <a:pt x="1856" y="5216"/>
                  </a:cubicBezTo>
                  <a:cubicBezTo>
                    <a:pt x="1847" y="5254"/>
                    <a:pt x="1864" y="5284"/>
                    <a:pt x="1888" y="5299"/>
                  </a:cubicBezTo>
                  <a:cubicBezTo>
                    <a:pt x="1947" y="6073"/>
                    <a:pt x="1952" y="6846"/>
                    <a:pt x="1905" y="7620"/>
                  </a:cubicBezTo>
                  <a:lnTo>
                    <a:pt x="1905" y="7624"/>
                  </a:lnTo>
                  <a:cubicBezTo>
                    <a:pt x="1566" y="7959"/>
                    <a:pt x="1225" y="8291"/>
                    <a:pt x="886" y="8622"/>
                  </a:cubicBezTo>
                  <a:cubicBezTo>
                    <a:pt x="839" y="8668"/>
                    <a:pt x="875" y="8737"/>
                    <a:pt x="927" y="8749"/>
                  </a:cubicBezTo>
                  <a:cubicBezTo>
                    <a:pt x="929" y="8786"/>
                    <a:pt x="952" y="8822"/>
                    <a:pt x="1001" y="8822"/>
                  </a:cubicBezTo>
                  <a:cubicBezTo>
                    <a:pt x="2037" y="8839"/>
                    <a:pt x="3073" y="8858"/>
                    <a:pt x="4106" y="8877"/>
                  </a:cubicBezTo>
                  <a:cubicBezTo>
                    <a:pt x="4149" y="8877"/>
                    <a:pt x="4174" y="8847"/>
                    <a:pt x="4179" y="8816"/>
                  </a:cubicBezTo>
                  <a:cubicBezTo>
                    <a:pt x="4192" y="8825"/>
                    <a:pt x="4207" y="8829"/>
                    <a:pt x="4222" y="8829"/>
                  </a:cubicBezTo>
                  <a:cubicBezTo>
                    <a:pt x="4272" y="8829"/>
                    <a:pt x="4317" y="8779"/>
                    <a:pt x="4287" y="8717"/>
                  </a:cubicBezTo>
                  <a:lnTo>
                    <a:pt x="4232" y="8598"/>
                  </a:lnTo>
                  <a:cubicBezTo>
                    <a:pt x="4220" y="8570"/>
                    <a:pt x="4195" y="8557"/>
                    <a:pt x="4173" y="8557"/>
                  </a:cubicBezTo>
                  <a:cubicBezTo>
                    <a:pt x="4171" y="8557"/>
                    <a:pt x="4170" y="8557"/>
                    <a:pt x="4168" y="8558"/>
                  </a:cubicBezTo>
                  <a:lnTo>
                    <a:pt x="3520" y="7703"/>
                  </a:lnTo>
                  <a:lnTo>
                    <a:pt x="3456" y="5361"/>
                  </a:lnTo>
                  <a:cubicBezTo>
                    <a:pt x="3469" y="5354"/>
                    <a:pt x="3486" y="5344"/>
                    <a:pt x="3495" y="5329"/>
                  </a:cubicBezTo>
                  <a:cubicBezTo>
                    <a:pt x="3885" y="4711"/>
                    <a:pt x="4307" y="4108"/>
                    <a:pt x="4754" y="3530"/>
                  </a:cubicBezTo>
                  <a:cubicBezTo>
                    <a:pt x="4782" y="3498"/>
                    <a:pt x="4786" y="3456"/>
                    <a:pt x="4754" y="3422"/>
                  </a:cubicBezTo>
                  <a:cubicBezTo>
                    <a:pt x="4741" y="3407"/>
                    <a:pt x="4719" y="3399"/>
                    <a:pt x="4698" y="3399"/>
                  </a:cubicBezTo>
                  <a:cubicBezTo>
                    <a:pt x="4678" y="3399"/>
                    <a:pt x="4658" y="3406"/>
                    <a:pt x="4645" y="3422"/>
                  </a:cubicBezTo>
                  <a:cubicBezTo>
                    <a:pt x="4221" y="3969"/>
                    <a:pt x="3823" y="4534"/>
                    <a:pt x="3446" y="5116"/>
                  </a:cubicBezTo>
                  <a:cubicBezTo>
                    <a:pt x="3446" y="5094"/>
                    <a:pt x="3446" y="5075"/>
                    <a:pt x="3443" y="5054"/>
                  </a:cubicBezTo>
                  <a:cubicBezTo>
                    <a:pt x="3435" y="4794"/>
                    <a:pt x="3431" y="4532"/>
                    <a:pt x="3422" y="4272"/>
                  </a:cubicBezTo>
                  <a:lnTo>
                    <a:pt x="3422" y="4263"/>
                  </a:lnTo>
                  <a:cubicBezTo>
                    <a:pt x="3467" y="4253"/>
                    <a:pt x="3505" y="4202"/>
                    <a:pt x="3478" y="4148"/>
                  </a:cubicBezTo>
                  <a:cubicBezTo>
                    <a:pt x="3375" y="3942"/>
                    <a:pt x="3429" y="3696"/>
                    <a:pt x="3527" y="3496"/>
                  </a:cubicBezTo>
                  <a:cubicBezTo>
                    <a:pt x="3631" y="3281"/>
                    <a:pt x="3776" y="3083"/>
                    <a:pt x="3897" y="2878"/>
                  </a:cubicBezTo>
                  <a:cubicBezTo>
                    <a:pt x="3946" y="2793"/>
                    <a:pt x="3995" y="2705"/>
                    <a:pt x="4040" y="2620"/>
                  </a:cubicBezTo>
                  <a:cubicBezTo>
                    <a:pt x="4053" y="2628"/>
                    <a:pt x="4067" y="2632"/>
                    <a:pt x="4083" y="2632"/>
                  </a:cubicBezTo>
                  <a:cubicBezTo>
                    <a:pt x="4094" y="2632"/>
                    <a:pt x="4105" y="2630"/>
                    <a:pt x="4117" y="2624"/>
                  </a:cubicBezTo>
                  <a:lnTo>
                    <a:pt x="5317" y="2015"/>
                  </a:lnTo>
                  <a:cubicBezTo>
                    <a:pt x="5394" y="1980"/>
                    <a:pt x="5348" y="1878"/>
                    <a:pt x="5278" y="1878"/>
                  </a:cubicBezTo>
                  <a:cubicBezTo>
                    <a:pt x="5267" y="1878"/>
                    <a:pt x="5255" y="1881"/>
                    <a:pt x="5242" y="1887"/>
                  </a:cubicBezTo>
                  <a:cubicBezTo>
                    <a:pt x="4871" y="2077"/>
                    <a:pt x="4501" y="2262"/>
                    <a:pt x="4132" y="2452"/>
                  </a:cubicBezTo>
                  <a:cubicBezTo>
                    <a:pt x="4277" y="2164"/>
                    <a:pt x="4405" y="1866"/>
                    <a:pt x="4515" y="1563"/>
                  </a:cubicBezTo>
                  <a:cubicBezTo>
                    <a:pt x="4607" y="1305"/>
                    <a:pt x="4690" y="1045"/>
                    <a:pt x="4756" y="779"/>
                  </a:cubicBezTo>
                  <a:cubicBezTo>
                    <a:pt x="4772" y="721"/>
                    <a:pt x="4725" y="684"/>
                    <a:pt x="4680" y="684"/>
                  </a:cubicBezTo>
                  <a:cubicBezTo>
                    <a:pt x="4650" y="684"/>
                    <a:pt x="4621" y="700"/>
                    <a:pt x="4611" y="738"/>
                  </a:cubicBezTo>
                  <a:cubicBezTo>
                    <a:pt x="4486" y="1226"/>
                    <a:pt x="4317" y="1702"/>
                    <a:pt x="4104" y="2160"/>
                  </a:cubicBezTo>
                  <a:cubicBezTo>
                    <a:pt x="3995" y="2392"/>
                    <a:pt x="3878" y="2618"/>
                    <a:pt x="3748" y="2838"/>
                  </a:cubicBezTo>
                  <a:cubicBezTo>
                    <a:pt x="3623" y="3051"/>
                    <a:pt x="3471" y="3251"/>
                    <a:pt x="3371" y="3477"/>
                  </a:cubicBezTo>
                  <a:cubicBezTo>
                    <a:pt x="3337" y="3554"/>
                    <a:pt x="3311" y="3635"/>
                    <a:pt x="3292" y="3716"/>
                  </a:cubicBezTo>
                  <a:cubicBezTo>
                    <a:pt x="3137" y="3274"/>
                    <a:pt x="2866" y="2861"/>
                    <a:pt x="2604" y="2452"/>
                  </a:cubicBezTo>
                  <a:cubicBezTo>
                    <a:pt x="2634" y="2294"/>
                    <a:pt x="2663" y="2134"/>
                    <a:pt x="2693" y="1977"/>
                  </a:cubicBezTo>
                  <a:cubicBezTo>
                    <a:pt x="2706" y="1904"/>
                    <a:pt x="2719" y="1830"/>
                    <a:pt x="2732" y="1759"/>
                  </a:cubicBezTo>
                  <a:cubicBezTo>
                    <a:pt x="3166" y="1243"/>
                    <a:pt x="3556" y="694"/>
                    <a:pt x="3893" y="114"/>
                  </a:cubicBezTo>
                  <a:cubicBezTo>
                    <a:pt x="3929" y="55"/>
                    <a:pt x="3876" y="0"/>
                    <a:pt x="38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0"/>
            <p:cNvSpPr/>
            <p:nvPr/>
          </p:nvSpPr>
          <p:spPr>
            <a:xfrm>
              <a:off x="2699125" y="3108350"/>
              <a:ext cx="204975" cy="201650"/>
            </a:xfrm>
            <a:custGeom>
              <a:avLst/>
              <a:gdLst/>
              <a:ahLst/>
              <a:cxnLst/>
              <a:rect l="l" t="t" r="r" b="b"/>
              <a:pathLst>
                <a:path w="8199" h="8066" extrusionOk="0">
                  <a:moveTo>
                    <a:pt x="4026" y="1"/>
                  </a:moveTo>
                  <a:cubicBezTo>
                    <a:pt x="3704" y="1"/>
                    <a:pt x="3385" y="96"/>
                    <a:pt x="3116" y="274"/>
                  </a:cubicBezTo>
                  <a:cubicBezTo>
                    <a:pt x="3103" y="285"/>
                    <a:pt x="3090" y="295"/>
                    <a:pt x="3084" y="308"/>
                  </a:cubicBezTo>
                  <a:cubicBezTo>
                    <a:pt x="2860" y="489"/>
                    <a:pt x="2700" y="745"/>
                    <a:pt x="2656" y="1031"/>
                  </a:cubicBezTo>
                  <a:cubicBezTo>
                    <a:pt x="2469" y="855"/>
                    <a:pt x="2223" y="783"/>
                    <a:pt x="1968" y="783"/>
                  </a:cubicBezTo>
                  <a:cubicBezTo>
                    <a:pt x="1663" y="783"/>
                    <a:pt x="1345" y="887"/>
                    <a:pt x="1102" y="1046"/>
                  </a:cubicBezTo>
                  <a:cubicBezTo>
                    <a:pt x="567" y="1395"/>
                    <a:pt x="258" y="2015"/>
                    <a:pt x="335" y="2655"/>
                  </a:cubicBezTo>
                  <a:cubicBezTo>
                    <a:pt x="373" y="2993"/>
                    <a:pt x="509" y="3313"/>
                    <a:pt x="731" y="3571"/>
                  </a:cubicBezTo>
                  <a:cubicBezTo>
                    <a:pt x="727" y="3590"/>
                    <a:pt x="723" y="3609"/>
                    <a:pt x="729" y="3629"/>
                  </a:cubicBezTo>
                  <a:lnTo>
                    <a:pt x="755" y="3707"/>
                  </a:lnTo>
                  <a:cubicBezTo>
                    <a:pt x="175" y="4253"/>
                    <a:pt x="0" y="5116"/>
                    <a:pt x="175" y="5879"/>
                  </a:cubicBezTo>
                  <a:cubicBezTo>
                    <a:pt x="367" y="6719"/>
                    <a:pt x="1000" y="7373"/>
                    <a:pt x="1771" y="7725"/>
                  </a:cubicBezTo>
                  <a:cubicBezTo>
                    <a:pt x="2221" y="7934"/>
                    <a:pt x="2707" y="8044"/>
                    <a:pt x="3201" y="8066"/>
                  </a:cubicBezTo>
                  <a:cubicBezTo>
                    <a:pt x="3203" y="8066"/>
                    <a:pt x="3205" y="8066"/>
                    <a:pt x="3207" y="8066"/>
                  </a:cubicBezTo>
                  <a:cubicBezTo>
                    <a:pt x="3323" y="8066"/>
                    <a:pt x="3321" y="7880"/>
                    <a:pt x="3201" y="7874"/>
                  </a:cubicBezTo>
                  <a:cubicBezTo>
                    <a:pt x="2391" y="7842"/>
                    <a:pt x="1571" y="7541"/>
                    <a:pt x="991" y="6960"/>
                  </a:cubicBezTo>
                  <a:cubicBezTo>
                    <a:pt x="452" y="6416"/>
                    <a:pt x="192" y="5638"/>
                    <a:pt x="339" y="4880"/>
                  </a:cubicBezTo>
                  <a:cubicBezTo>
                    <a:pt x="416" y="4473"/>
                    <a:pt x="607" y="4097"/>
                    <a:pt x="916" y="3816"/>
                  </a:cubicBezTo>
                  <a:cubicBezTo>
                    <a:pt x="944" y="3793"/>
                    <a:pt x="953" y="3763"/>
                    <a:pt x="946" y="3737"/>
                  </a:cubicBezTo>
                  <a:cubicBezTo>
                    <a:pt x="955" y="3718"/>
                    <a:pt x="955" y="3699"/>
                    <a:pt x="948" y="3678"/>
                  </a:cubicBezTo>
                  <a:cubicBezTo>
                    <a:pt x="944" y="3663"/>
                    <a:pt x="938" y="3646"/>
                    <a:pt x="934" y="3629"/>
                  </a:cubicBezTo>
                  <a:cubicBezTo>
                    <a:pt x="959" y="3592"/>
                    <a:pt x="968" y="3545"/>
                    <a:pt x="927" y="3503"/>
                  </a:cubicBezTo>
                  <a:cubicBezTo>
                    <a:pt x="537" y="3087"/>
                    <a:pt x="409" y="2456"/>
                    <a:pt x="614" y="1919"/>
                  </a:cubicBezTo>
                  <a:cubicBezTo>
                    <a:pt x="804" y="1429"/>
                    <a:pt x="1289" y="1033"/>
                    <a:pt x="1816" y="977"/>
                  </a:cubicBezTo>
                  <a:cubicBezTo>
                    <a:pt x="1858" y="973"/>
                    <a:pt x="1902" y="970"/>
                    <a:pt x="1946" y="970"/>
                  </a:cubicBezTo>
                  <a:cubicBezTo>
                    <a:pt x="2192" y="970"/>
                    <a:pt x="2452" y="1046"/>
                    <a:pt x="2598" y="1248"/>
                  </a:cubicBezTo>
                  <a:cubicBezTo>
                    <a:pt x="2619" y="1278"/>
                    <a:pt x="2650" y="1296"/>
                    <a:pt x="2684" y="1296"/>
                  </a:cubicBezTo>
                  <a:cubicBezTo>
                    <a:pt x="2698" y="1296"/>
                    <a:pt x="2714" y="1292"/>
                    <a:pt x="2728" y="1284"/>
                  </a:cubicBezTo>
                  <a:cubicBezTo>
                    <a:pt x="2732" y="1280"/>
                    <a:pt x="2737" y="1278"/>
                    <a:pt x="2739" y="1276"/>
                  </a:cubicBezTo>
                  <a:cubicBezTo>
                    <a:pt x="2764" y="1269"/>
                    <a:pt x="2788" y="1257"/>
                    <a:pt x="2798" y="1233"/>
                  </a:cubicBezTo>
                  <a:cubicBezTo>
                    <a:pt x="2822" y="1178"/>
                    <a:pt x="2835" y="1127"/>
                    <a:pt x="2843" y="1067"/>
                  </a:cubicBezTo>
                  <a:lnTo>
                    <a:pt x="2843" y="1056"/>
                  </a:lnTo>
                  <a:cubicBezTo>
                    <a:pt x="2886" y="818"/>
                    <a:pt x="3020" y="609"/>
                    <a:pt x="3203" y="457"/>
                  </a:cubicBezTo>
                  <a:cubicBezTo>
                    <a:pt x="3201" y="455"/>
                    <a:pt x="3201" y="449"/>
                    <a:pt x="3197" y="447"/>
                  </a:cubicBezTo>
                  <a:cubicBezTo>
                    <a:pt x="3203" y="445"/>
                    <a:pt x="3205" y="442"/>
                    <a:pt x="3212" y="438"/>
                  </a:cubicBezTo>
                  <a:cubicBezTo>
                    <a:pt x="3461" y="278"/>
                    <a:pt x="3747" y="193"/>
                    <a:pt x="4045" y="193"/>
                  </a:cubicBezTo>
                  <a:cubicBezTo>
                    <a:pt x="4055" y="193"/>
                    <a:pt x="4066" y="193"/>
                    <a:pt x="4077" y="193"/>
                  </a:cubicBezTo>
                  <a:cubicBezTo>
                    <a:pt x="4380" y="204"/>
                    <a:pt x="4704" y="274"/>
                    <a:pt x="4964" y="432"/>
                  </a:cubicBezTo>
                  <a:cubicBezTo>
                    <a:pt x="5168" y="587"/>
                    <a:pt x="5322" y="820"/>
                    <a:pt x="5360" y="1084"/>
                  </a:cubicBezTo>
                  <a:cubicBezTo>
                    <a:pt x="5360" y="1092"/>
                    <a:pt x="5366" y="1099"/>
                    <a:pt x="5369" y="1107"/>
                  </a:cubicBezTo>
                  <a:cubicBezTo>
                    <a:pt x="5366" y="1110"/>
                    <a:pt x="5364" y="1116"/>
                    <a:pt x="5360" y="1118"/>
                  </a:cubicBezTo>
                  <a:cubicBezTo>
                    <a:pt x="5354" y="1129"/>
                    <a:pt x="5349" y="1141"/>
                    <a:pt x="5349" y="1152"/>
                  </a:cubicBezTo>
                  <a:cubicBezTo>
                    <a:pt x="5347" y="1167"/>
                    <a:pt x="5347" y="1180"/>
                    <a:pt x="5354" y="1191"/>
                  </a:cubicBezTo>
                  <a:cubicBezTo>
                    <a:pt x="5356" y="1203"/>
                    <a:pt x="5360" y="1214"/>
                    <a:pt x="5369" y="1222"/>
                  </a:cubicBezTo>
                  <a:cubicBezTo>
                    <a:pt x="5377" y="1233"/>
                    <a:pt x="5386" y="1242"/>
                    <a:pt x="5396" y="1246"/>
                  </a:cubicBezTo>
                  <a:lnTo>
                    <a:pt x="5420" y="1257"/>
                  </a:lnTo>
                  <a:cubicBezTo>
                    <a:pt x="5428" y="1259"/>
                    <a:pt x="5435" y="1259"/>
                    <a:pt x="5443" y="1259"/>
                  </a:cubicBezTo>
                  <a:cubicBezTo>
                    <a:pt x="5452" y="1269"/>
                    <a:pt x="5460" y="1278"/>
                    <a:pt x="5471" y="1284"/>
                  </a:cubicBezTo>
                  <a:cubicBezTo>
                    <a:pt x="5485" y="1292"/>
                    <a:pt x="5500" y="1296"/>
                    <a:pt x="5515" y="1296"/>
                  </a:cubicBezTo>
                  <a:cubicBezTo>
                    <a:pt x="5548" y="1296"/>
                    <a:pt x="5580" y="1278"/>
                    <a:pt x="5601" y="1248"/>
                  </a:cubicBezTo>
                  <a:cubicBezTo>
                    <a:pt x="5746" y="1044"/>
                    <a:pt x="6001" y="969"/>
                    <a:pt x="6245" y="969"/>
                  </a:cubicBezTo>
                  <a:cubicBezTo>
                    <a:pt x="6291" y="969"/>
                    <a:pt x="6338" y="972"/>
                    <a:pt x="6383" y="977"/>
                  </a:cubicBezTo>
                  <a:cubicBezTo>
                    <a:pt x="6911" y="1035"/>
                    <a:pt x="7395" y="1429"/>
                    <a:pt x="7585" y="1919"/>
                  </a:cubicBezTo>
                  <a:cubicBezTo>
                    <a:pt x="7790" y="2452"/>
                    <a:pt x="7666" y="3087"/>
                    <a:pt x="7272" y="3503"/>
                  </a:cubicBezTo>
                  <a:cubicBezTo>
                    <a:pt x="7233" y="3541"/>
                    <a:pt x="7240" y="3592"/>
                    <a:pt x="7265" y="3626"/>
                  </a:cubicBezTo>
                  <a:cubicBezTo>
                    <a:pt x="7261" y="3643"/>
                    <a:pt x="7255" y="3658"/>
                    <a:pt x="7250" y="3678"/>
                  </a:cubicBezTo>
                  <a:cubicBezTo>
                    <a:pt x="7244" y="3697"/>
                    <a:pt x="7244" y="3718"/>
                    <a:pt x="7252" y="3737"/>
                  </a:cubicBezTo>
                  <a:cubicBezTo>
                    <a:pt x="7246" y="3763"/>
                    <a:pt x="7252" y="3793"/>
                    <a:pt x="7282" y="3816"/>
                  </a:cubicBezTo>
                  <a:cubicBezTo>
                    <a:pt x="7591" y="4095"/>
                    <a:pt x="7783" y="4475"/>
                    <a:pt x="7860" y="4880"/>
                  </a:cubicBezTo>
                  <a:cubicBezTo>
                    <a:pt x="8003" y="5636"/>
                    <a:pt x="7745" y="6416"/>
                    <a:pt x="7208" y="6960"/>
                  </a:cubicBezTo>
                  <a:cubicBezTo>
                    <a:pt x="6628" y="7541"/>
                    <a:pt x="5808" y="7840"/>
                    <a:pt x="4998" y="7874"/>
                  </a:cubicBezTo>
                  <a:cubicBezTo>
                    <a:pt x="4878" y="7878"/>
                    <a:pt x="4876" y="8066"/>
                    <a:pt x="4994" y="8066"/>
                  </a:cubicBezTo>
                  <a:cubicBezTo>
                    <a:pt x="4995" y="8066"/>
                    <a:pt x="4996" y="8066"/>
                    <a:pt x="4998" y="8066"/>
                  </a:cubicBezTo>
                  <a:cubicBezTo>
                    <a:pt x="5492" y="8044"/>
                    <a:pt x="5982" y="7931"/>
                    <a:pt x="6430" y="7725"/>
                  </a:cubicBezTo>
                  <a:cubicBezTo>
                    <a:pt x="7197" y="7371"/>
                    <a:pt x="7832" y="6717"/>
                    <a:pt x="8024" y="5879"/>
                  </a:cubicBezTo>
                  <a:cubicBezTo>
                    <a:pt x="8199" y="5116"/>
                    <a:pt x="8026" y="4253"/>
                    <a:pt x="7444" y="3707"/>
                  </a:cubicBezTo>
                  <a:lnTo>
                    <a:pt x="7472" y="3629"/>
                  </a:lnTo>
                  <a:cubicBezTo>
                    <a:pt x="7476" y="3609"/>
                    <a:pt x="7476" y="3590"/>
                    <a:pt x="7468" y="3571"/>
                  </a:cubicBezTo>
                  <a:cubicBezTo>
                    <a:pt x="7687" y="3313"/>
                    <a:pt x="7824" y="2993"/>
                    <a:pt x="7866" y="2655"/>
                  </a:cubicBezTo>
                  <a:cubicBezTo>
                    <a:pt x="7943" y="2015"/>
                    <a:pt x="7634" y="1395"/>
                    <a:pt x="7099" y="1046"/>
                  </a:cubicBezTo>
                  <a:cubicBezTo>
                    <a:pt x="6856" y="887"/>
                    <a:pt x="6538" y="783"/>
                    <a:pt x="6232" y="783"/>
                  </a:cubicBezTo>
                  <a:cubicBezTo>
                    <a:pt x="5977" y="783"/>
                    <a:pt x="5731" y="855"/>
                    <a:pt x="5545" y="1031"/>
                  </a:cubicBezTo>
                  <a:cubicBezTo>
                    <a:pt x="5492" y="688"/>
                    <a:pt x="5270" y="389"/>
                    <a:pt x="4979" y="208"/>
                  </a:cubicBezTo>
                  <a:lnTo>
                    <a:pt x="4979" y="219"/>
                  </a:lnTo>
                  <a:cubicBezTo>
                    <a:pt x="4704" y="74"/>
                    <a:pt x="4384" y="10"/>
                    <a:pt x="4077" y="1"/>
                  </a:cubicBezTo>
                  <a:cubicBezTo>
                    <a:pt x="4060" y="1"/>
                    <a:pt x="4043" y="1"/>
                    <a:pt x="40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4" grpId="0" build="p"/>
      <p:bldP spid="1495" grpId="0" build="p"/>
      <p:bldP spid="1497" grpId="0" build="p"/>
      <p:bldP spid="1498" grpId="0" build="p"/>
      <p:bldP spid="1499" grpId="0" build="p"/>
      <p:bldP spid="1500" grpId="0" build="p"/>
    </p:bldLst>
  </p:timing>
</p:sld>
</file>

<file path=ppt/theme/theme1.xml><?xml version="1.0" encoding="utf-8"?>
<a:theme xmlns:a="http://schemas.openxmlformats.org/drawingml/2006/main" name="Causes of Global Warming Lesson for Elementary by Slidesgo">
  <a:themeElements>
    <a:clrScheme name="Simple Light">
      <a:dk1>
        <a:srgbClr val="6B99D7"/>
      </a:dk1>
      <a:lt1>
        <a:srgbClr val="2A4260"/>
      </a:lt1>
      <a:dk2>
        <a:srgbClr val="FFF1DD"/>
      </a:dk2>
      <a:lt2>
        <a:srgbClr val="D2F9D6"/>
      </a:lt2>
      <a:accent1>
        <a:srgbClr val="83C48C"/>
      </a:accent1>
      <a:accent2>
        <a:srgbClr val="496C89"/>
      </a:accent2>
      <a:accent3>
        <a:srgbClr val="EFEFEF"/>
      </a:accent3>
      <a:accent4>
        <a:srgbClr val="CE4E58"/>
      </a:accent4>
      <a:accent5>
        <a:srgbClr val="FFFFFF"/>
      </a:accent5>
      <a:accent6>
        <a:srgbClr val="FFD273"/>
      </a:accent6>
      <a:hlink>
        <a:srgbClr val="2A42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206</Words>
  <Application>Microsoft Office PowerPoint</Application>
  <PresentationFormat>On-screen Show (16:9)</PresentationFormat>
  <Paragraphs>20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Actor</vt:lpstr>
      <vt:lpstr>Arial</vt:lpstr>
      <vt:lpstr>Bebas Neue</vt:lpstr>
      <vt:lpstr>Luckiest Guy</vt:lpstr>
      <vt:lpstr>Causes of Global Warming Lesson for Elementary by Slidesgo</vt:lpstr>
      <vt:lpstr>RÁC THẢI</vt:lpstr>
      <vt:lpstr>Thực Trạng</vt:lpstr>
      <vt:lpstr>1,8 Triệu</vt:lpstr>
      <vt:lpstr>PowerPoint Presentation</vt:lpstr>
      <vt:lpstr>PowerPoint Presentation</vt:lpstr>
      <vt:lpstr>Nguyên Nhân</vt:lpstr>
      <vt:lpstr>PowerPoint Presentation</vt:lpstr>
      <vt:lpstr>Giải Pháp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Tuyết Mai</dc:creator>
  <cp:lastModifiedBy>Huy Trịnh</cp:lastModifiedBy>
  <cp:revision>20</cp:revision>
  <dcterms:modified xsi:type="dcterms:W3CDTF">2022-11-27T08:28:23Z</dcterms:modified>
</cp:coreProperties>
</file>