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4" r:id="rId6"/>
    <p:sldId id="259" r:id="rId7"/>
    <p:sldId id="260" r:id="rId8"/>
    <p:sldId id="26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9DE51-F253-474E-99A2-6658DD7DE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197568-F916-4127-AB79-623B7A20A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64EA1A-9977-4553-9489-83FF5E64C78F}"/>
              </a:ext>
            </a:extLst>
          </p:cNvPr>
          <p:cNvSpPr>
            <a:spLocks noGrp="1"/>
          </p:cNvSpPr>
          <p:nvPr>
            <p:ph type="dt" sz="half" idx="10"/>
          </p:nvPr>
        </p:nvSpPr>
        <p:spPr/>
        <p:txBody>
          <a:bodyPr/>
          <a:lstStyle/>
          <a:p>
            <a:fld id="{311B2D5F-A1BC-4165-9626-5CA6F0AD6E85}" type="datetimeFigureOut">
              <a:rPr lang="en-US" smtClean="0"/>
              <a:t>26/11/2022</a:t>
            </a:fld>
            <a:endParaRPr lang="en-US"/>
          </a:p>
        </p:txBody>
      </p:sp>
      <p:sp>
        <p:nvSpPr>
          <p:cNvPr id="5" name="Footer Placeholder 4">
            <a:extLst>
              <a:ext uri="{FF2B5EF4-FFF2-40B4-BE49-F238E27FC236}">
                <a16:creationId xmlns:a16="http://schemas.microsoft.com/office/drawing/2014/main" id="{7BB51A51-C482-4CE6-94B9-FA5BCD730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DF67BD-2A4F-4B47-BF53-7180B4B003E3}"/>
              </a:ext>
            </a:extLst>
          </p:cNvPr>
          <p:cNvSpPr>
            <a:spLocks noGrp="1"/>
          </p:cNvSpPr>
          <p:nvPr>
            <p:ph type="sldNum" sz="quarter" idx="12"/>
          </p:nvPr>
        </p:nvSpPr>
        <p:spPr/>
        <p:txBody>
          <a:bodyPr/>
          <a:lstStyle/>
          <a:p>
            <a:fld id="{A0B2B679-C6B6-422B-BAF9-FCBBF4415FBE}" type="slidenum">
              <a:rPr lang="en-US" smtClean="0"/>
              <a:t>‹#›</a:t>
            </a:fld>
            <a:endParaRPr lang="en-US"/>
          </a:p>
        </p:txBody>
      </p:sp>
    </p:spTree>
    <p:extLst>
      <p:ext uri="{BB962C8B-B14F-4D97-AF65-F5344CB8AC3E}">
        <p14:creationId xmlns:p14="http://schemas.microsoft.com/office/powerpoint/2010/main" val="304606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CF0E9-CB24-437E-9B28-85A6EDD4AB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3A0547-A35E-4E93-B1D8-64351AA102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7033C-53E6-4453-86DD-B736C439C78C}"/>
              </a:ext>
            </a:extLst>
          </p:cNvPr>
          <p:cNvSpPr>
            <a:spLocks noGrp="1"/>
          </p:cNvSpPr>
          <p:nvPr>
            <p:ph type="dt" sz="half" idx="10"/>
          </p:nvPr>
        </p:nvSpPr>
        <p:spPr/>
        <p:txBody>
          <a:bodyPr/>
          <a:lstStyle/>
          <a:p>
            <a:fld id="{311B2D5F-A1BC-4165-9626-5CA6F0AD6E85}" type="datetimeFigureOut">
              <a:rPr lang="en-US" smtClean="0"/>
              <a:t>26/11/2022</a:t>
            </a:fld>
            <a:endParaRPr lang="en-US"/>
          </a:p>
        </p:txBody>
      </p:sp>
      <p:sp>
        <p:nvSpPr>
          <p:cNvPr id="5" name="Footer Placeholder 4">
            <a:extLst>
              <a:ext uri="{FF2B5EF4-FFF2-40B4-BE49-F238E27FC236}">
                <a16:creationId xmlns:a16="http://schemas.microsoft.com/office/drawing/2014/main" id="{5B3A8BAF-E7B8-4595-9DCD-D519A4018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42F93-9342-46B3-938F-BD213001D672}"/>
              </a:ext>
            </a:extLst>
          </p:cNvPr>
          <p:cNvSpPr>
            <a:spLocks noGrp="1"/>
          </p:cNvSpPr>
          <p:nvPr>
            <p:ph type="sldNum" sz="quarter" idx="12"/>
          </p:nvPr>
        </p:nvSpPr>
        <p:spPr/>
        <p:txBody>
          <a:bodyPr/>
          <a:lstStyle/>
          <a:p>
            <a:fld id="{A0B2B679-C6B6-422B-BAF9-FCBBF4415FBE}" type="slidenum">
              <a:rPr lang="en-US" smtClean="0"/>
              <a:t>‹#›</a:t>
            </a:fld>
            <a:endParaRPr lang="en-US"/>
          </a:p>
        </p:txBody>
      </p:sp>
    </p:spTree>
    <p:extLst>
      <p:ext uri="{BB962C8B-B14F-4D97-AF65-F5344CB8AC3E}">
        <p14:creationId xmlns:p14="http://schemas.microsoft.com/office/powerpoint/2010/main" val="203349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392681-96A2-49B6-A1AD-8B10832A8F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23D4D2-CC1D-4B3D-8101-19F345B9F7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AE381C-8E18-4557-99A2-EFF4DECA08C2}"/>
              </a:ext>
            </a:extLst>
          </p:cNvPr>
          <p:cNvSpPr>
            <a:spLocks noGrp="1"/>
          </p:cNvSpPr>
          <p:nvPr>
            <p:ph type="dt" sz="half" idx="10"/>
          </p:nvPr>
        </p:nvSpPr>
        <p:spPr/>
        <p:txBody>
          <a:bodyPr/>
          <a:lstStyle/>
          <a:p>
            <a:fld id="{311B2D5F-A1BC-4165-9626-5CA6F0AD6E85}" type="datetimeFigureOut">
              <a:rPr lang="en-US" smtClean="0"/>
              <a:t>26/11/2022</a:t>
            </a:fld>
            <a:endParaRPr lang="en-US"/>
          </a:p>
        </p:txBody>
      </p:sp>
      <p:sp>
        <p:nvSpPr>
          <p:cNvPr id="5" name="Footer Placeholder 4">
            <a:extLst>
              <a:ext uri="{FF2B5EF4-FFF2-40B4-BE49-F238E27FC236}">
                <a16:creationId xmlns:a16="http://schemas.microsoft.com/office/drawing/2014/main" id="{174B0F37-2454-46ED-B936-07B2F4084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F282E-B343-41C4-BC56-90114ED95881}"/>
              </a:ext>
            </a:extLst>
          </p:cNvPr>
          <p:cNvSpPr>
            <a:spLocks noGrp="1"/>
          </p:cNvSpPr>
          <p:nvPr>
            <p:ph type="sldNum" sz="quarter" idx="12"/>
          </p:nvPr>
        </p:nvSpPr>
        <p:spPr/>
        <p:txBody>
          <a:bodyPr/>
          <a:lstStyle/>
          <a:p>
            <a:fld id="{A0B2B679-C6B6-422B-BAF9-FCBBF4415FBE}" type="slidenum">
              <a:rPr lang="en-US" smtClean="0"/>
              <a:t>‹#›</a:t>
            </a:fld>
            <a:endParaRPr lang="en-US"/>
          </a:p>
        </p:txBody>
      </p:sp>
    </p:spTree>
    <p:extLst>
      <p:ext uri="{BB962C8B-B14F-4D97-AF65-F5344CB8AC3E}">
        <p14:creationId xmlns:p14="http://schemas.microsoft.com/office/powerpoint/2010/main" val="66725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FC6E-7446-48FC-BB29-A42FA7E96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F151B9-D505-4E36-9D77-94474191141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EEA01-5B3F-4708-AE24-3D2D2443E946}"/>
              </a:ext>
            </a:extLst>
          </p:cNvPr>
          <p:cNvSpPr>
            <a:spLocks noGrp="1"/>
          </p:cNvSpPr>
          <p:nvPr>
            <p:ph type="dt" sz="half" idx="10"/>
          </p:nvPr>
        </p:nvSpPr>
        <p:spPr/>
        <p:txBody>
          <a:bodyPr/>
          <a:lstStyle/>
          <a:p>
            <a:fld id="{311B2D5F-A1BC-4165-9626-5CA6F0AD6E85}" type="datetimeFigureOut">
              <a:rPr lang="en-US" smtClean="0"/>
              <a:t>26/11/2022</a:t>
            </a:fld>
            <a:endParaRPr lang="en-US"/>
          </a:p>
        </p:txBody>
      </p:sp>
      <p:sp>
        <p:nvSpPr>
          <p:cNvPr id="5" name="Footer Placeholder 4">
            <a:extLst>
              <a:ext uri="{FF2B5EF4-FFF2-40B4-BE49-F238E27FC236}">
                <a16:creationId xmlns:a16="http://schemas.microsoft.com/office/drawing/2014/main" id="{E9DC4705-C589-4CA6-B58A-F6E3A0C33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0A44F-EB31-438D-B998-0FD1D882F3EF}"/>
              </a:ext>
            </a:extLst>
          </p:cNvPr>
          <p:cNvSpPr>
            <a:spLocks noGrp="1"/>
          </p:cNvSpPr>
          <p:nvPr>
            <p:ph type="sldNum" sz="quarter" idx="12"/>
          </p:nvPr>
        </p:nvSpPr>
        <p:spPr/>
        <p:txBody>
          <a:bodyPr/>
          <a:lstStyle/>
          <a:p>
            <a:fld id="{A0B2B679-C6B6-422B-BAF9-FCBBF4415FBE}" type="slidenum">
              <a:rPr lang="en-US" smtClean="0"/>
              <a:t>‹#›</a:t>
            </a:fld>
            <a:endParaRPr lang="en-US"/>
          </a:p>
        </p:txBody>
      </p:sp>
    </p:spTree>
    <p:extLst>
      <p:ext uri="{BB962C8B-B14F-4D97-AF65-F5344CB8AC3E}">
        <p14:creationId xmlns:p14="http://schemas.microsoft.com/office/powerpoint/2010/main" val="18784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7009-4FBA-4F84-B085-F4D1E76ED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9C21A4-0A84-4641-A4DD-E2987BC0B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8E09E9E-A54F-42F8-9513-AF5B935714AA}"/>
              </a:ext>
            </a:extLst>
          </p:cNvPr>
          <p:cNvSpPr>
            <a:spLocks noGrp="1"/>
          </p:cNvSpPr>
          <p:nvPr>
            <p:ph type="dt" sz="half" idx="10"/>
          </p:nvPr>
        </p:nvSpPr>
        <p:spPr/>
        <p:txBody>
          <a:bodyPr/>
          <a:lstStyle/>
          <a:p>
            <a:fld id="{311B2D5F-A1BC-4165-9626-5CA6F0AD6E85}" type="datetimeFigureOut">
              <a:rPr lang="en-US" smtClean="0"/>
              <a:t>26/11/2022</a:t>
            </a:fld>
            <a:endParaRPr lang="en-US"/>
          </a:p>
        </p:txBody>
      </p:sp>
      <p:sp>
        <p:nvSpPr>
          <p:cNvPr id="5" name="Footer Placeholder 4">
            <a:extLst>
              <a:ext uri="{FF2B5EF4-FFF2-40B4-BE49-F238E27FC236}">
                <a16:creationId xmlns:a16="http://schemas.microsoft.com/office/drawing/2014/main" id="{8B3A5AF1-2077-4E4A-ABCC-5DB43302B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70772-CAAB-4EDB-8576-8131F432555A}"/>
              </a:ext>
            </a:extLst>
          </p:cNvPr>
          <p:cNvSpPr>
            <a:spLocks noGrp="1"/>
          </p:cNvSpPr>
          <p:nvPr>
            <p:ph type="sldNum" sz="quarter" idx="12"/>
          </p:nvPr>
        </p:nvSpPr>
        <p:spPr/>
        <p:txBody>
          <a:bodyPr/>
          <a:lstStyle/>
          <a:p>
            <a:fld id="{A0B2B679-C6B6-422B-BAF9-FCBBF4415FBE}" type="slidenum">
              <a:rPr lang="en-US" smtClean="0"/>
              <a:t>‹#›</a:t>
            </a:fld>
            <a:endParaRPr lang="en-US"/>
          </a:p>
        </p:txBody>
      </p:sp>
    </p:spTree>
    <p:extLst>
      <p:ext uri="{BB962C8B-B14F-4D97-AF65-F5344CB8AC3E}">
        <p14:creationId xmlns:p14="http://schemas.microsoft.com/office/powerpoint/2010/main" val="85880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28F0-180E-4B16-B117-D11C929F94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B56C45-421B-489B-AC9E-84B76A702C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2CA2B4-D1F9-44AC-A944-6FA95E75822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E72E02-F888-45C0-80EA-C9A431A41BA4}"/>
              </a:ext>
            </a:extLst>
          </p:cNvPr>
          <p:cNvSpPr>
            <a:spLocks noGrp="1"/>
          </p:cNvSpPr>
          <p:nvPr>
            <p:ph type="dt" sz="half" idx="10"/>
          </p:nvPr>
        </p:nvSpPr>
        <p:spPr/>
        <p:txBody>
          <a:bodyPr/>
          <a:lstStyle/>
          <a:p>
            <a:fld id="{311B2D5F-A1BC-4165-9626-5CA6F0AD6E85}" type="datetimeFigureOut">
              <a:rPr lang="en-US" smtClean="0"/>
              <a:t>26/11/2022</a:t>
            </a:fld>
            <a:endParaRPr lang="en-US"/>
          </a:p>
        </p:txBody>
      </p:sp>
      <p:sp>
        <p:nvSpPr>
          <p:cNvPr id="6" name="Footer Placeholder 5">
            <a:extLst>
              <a:ext uri="{FF2B5EF4-FFF2-40B4-BE49-F238E27FC236}">
                <a16:creationId xmlns:a16="http://schemas.microsoft.com/office/drawing/2014/main" id="{325FFC36-46F0-4843-B520-BC0ABDD78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FA1572-79AE-4240-A717-E4B195B05889}"/>
              </a:ext>
            </a:extLst>
          </p:cNvPr>
          <p:cNvSpPr>
            <a:spLocks noGrp="1"/>
          </p:cNvSpPr>
          <p:nvPr>
            <p:ph type="sldNum" sz="quarter" idx="12"/>
          </p:nvPr>
        </p:nvSpPr>
        <p:spPr/>
        <p:txBody>
          <a:bodyPr/>
          <a:lstStyle/>
          <a:p>
            <a:fld id="{A0B2B679-C6B6-422B-BAF9-FCBBF4415FBE}" type="slidenum">
              <a:rPr lang="en-US" smtClean="0"/>
              <a:t>‹#›</a:t>
            </a:fld>
            <a:endParaRPr lang="en-US"/>
          </a:p>
        </p:txBody>
      </p:sp>
    </p:spTree>
    <p:extLst>
      <p:ext uri="{BB962C8B-B14F-4D97-AF65-F5344CB8AC3E}">
        <p14:creationId xmlns:p14="http://schemas.microsoft.com/office/powerpoint/2010/main" val="338700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3D645-1E97-4E0F-9E89-379FDF3C09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EFC1DF-7EAB-4C04-B7AC-FE92595536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63C562-7B79-4338-A62D-4BBE5AEC99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3E2B9-5FB3-4741-A353-DC2278547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4C9F60-2BB6-4173-9F5B-71B8B6042E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5DA1D9-DF64-4C31-85D4-8E0BC21FE495}"/>
              </a:ext>
            </a:extLst>
          </p:cNvPr>
          <p:cNvSpPr>
            <a:spLocks noGrp="1"/>
          </p:cNvSpPr>
          <p:nvPr>
            <p:ph type="dt" sz="half" idx="10"/>
          </p:nvPr>
        </p:nvSpPr>
        <p:spPr/>
        <p:txBody>
          <a:bodyPr/>
          <a:lstStyle/>
          <a:p>
            <a:fld id="{311B2D5F-A1BC-4165-9626-5CA6F0AD6E85}" type="datetimeFigureOut">
              <a:rPr lang="en-US" smtClean="0"/>
              <a:t>26/11/2022</a:t>
            </a:fld>
            <a:endParaRPr lang="en-US"/>
          </a:p>
        </p:txBody>
      </p:sp>
      <p:sp>
        <p:nvSpPr>
          <p:cNvPr id="8" name="Footer Placeholder 7">
            <a:extLst>
              <a:ext uri="{FF2B5EF4-FFF2-40B4-BE49-F238E27FC236}">
                <a16:creationId xmlns:a16="http://schemas.microsoft.com/office/drawing/2014/main" id="{DB6015E2-84B4-476F-B430-7072E6915F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124383-AB90-499B-AB42-A3E4E79F30E1}"/>
              </a:ext>
            </a:extLst>
          </p:cNvPr>
          <p:cNvSpPr>
            <a:spLocks noGrp="1"/>
          </p:cNvSpPr>
          <p:nvPr>
            <p:ph type="sldNum" sz="quarter" idx="12"/>
          </p:nvPr>
        </p:nvSpPr>
        <p:spPr/>
        <p:txBody>
          <a:bodyPr/>
          <a:lstStyle/>
          <a:p>
            <a:fld id="{A0B2B679-C6B6-422B-BAF9-FCBBF4415FBE}" type="slidenum">
              <a:rPr lang="en-US" smtClean="0"/>
              <a:t>‹#›</a:t>
            </a:fld>
            <a:endParaRPr lang="en-US"/>
          </a:p>
        </p:txBody>
      </p:sp>
    </p:spTree>
    <p:extLst>
      <p:ext uri="{BB962C8B-B14F-4D97-AF65-F5344CB8AC3E}">
        <p14:creationId xmlns:p14="http://schemas.microsoft.com/office/powerpoint/2010/main" val="325019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3EB6-C7B6-42B0-A926-6E08849F2A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A72C71-64F0-408E-A238-16C2DC88DACD}"/>
              </a:ext>
            </a:extLst>
          </p:cNvPr>
          <p:cNvSpPr>
            <a:spLocks noGrp="1"/>
          </p:cNvSpPr>
          <p:nvPr>
            <p:ph type="dt" sz="half" idx="10"/>
          </p:nvPr>
        </p:nvSpPr>
        <p:spPr/>
        <p:txBody>
          <a:bodyPr/>
          <a:lstStyle/>
          <a:p>
            <a:fld id="{311B2D5F-A1BC-4165-9626-5CA6F0AD6E85}" type="datetimeFigureOut">
              <a:rPr lang="en-US" smtClean="0"/>
              <a:t>26/11/2022</a:t>
            </a:fld>
            <a:endParaRPr lang="en-US"/>
          </a:p>
        </p:txBody>
      </p:sp>
      <p:sp>
        <p:nvSpPr>
          <p:cNvPr id="4" name="Footer Placeholder 3">
            <a:extLst>
              <a:ext uri="{FF2B5EF4-FFF2-40B4-BE49-F238E27FC236}">
                <a16:creationId xmlns:a16="http://schemas.microsoft.com/office/drawing/2014/main" id="{139DCF3F-2038-4472-9C05-7F08A5D75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5EE3AA-943F-4D0A-BA9D-8C2F36E8363D}"/>
              </a:ext>
            </a:extLst>
          </p:cNvPr>
          <p:cNvSpPr>
            <a:spLocks noGrp="1"/>
          </p:cNvSpPr>
          <p:nvPr>
            <p:ph type="sldNum" sz="quarter" idx="12"/>
          </p:nvPr>
        </p:nvSpPr>
        <p:spPr/>
        <p:txBody>
          <a:bodyPr/>
          <a:lstStyle/>
          <a:p>
            <a:fld id="{A0B2B679-C6B6-422B-BAF9-FCBBF4415FBE}" type="slidenum">
              <a:rPr lang="en-US" smtClean="0"/>
              <a:t>‹#›</a:t>
            </a:fld>
            <a:endParaRPr lang="en-US"/>
          </a:p>
        </p:txBody>
      </p:sp>
    </p:spTree>
    <p:extLst>
      <p:ext uri="{BB962C8B-B14F-4D97-AF65-F5344CB8AC3E}">
        <p14:creationId xmlns:p14="http://schemas.microsoft.com/office/powerpoint/2010/main" val="563428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A0B4C4-2775-4A64-9666-34EAD46F23CB}"/>
              </a:ext>
            </a:extLst>
          </p:cNvPr>
          <p:cNvSpPr>
            <a:spLocks noGrp="1"/>
          </p:cNvSpPr>
          <p:nvPr>
            <p:ph type="dt" sz="half" idx="10"/>
          </p:nvPr>
        </p:nvSpPr>
        <p:spPr/>
        <p:txBody>
          <a:bodyPr/>
          <a:lstStyle/>
          <a:p>
            <a:fld id="{311B2D5F-A1BC-4165-9626-5CA6F0AD6E85}" type="datetimeFigureOut">
              <a:rPr lang="en-US" smtClean="0"/>
              <a:t>26/11/2022</a:t>
            </a:fld>
            <a:endParaRPr lang="en-US"/>
          </a:p>
        </p:txBody>
      </p:sp>
      <p:sp>
        <p:nvSpPr>
          <p:cNvPr id="3" name="Footer Placeholder 2">
            <a:extLst>
              <a:ext uri="{FF2B5EF4-FFF2-40B4-BE49-F238E27FC236}">
                <a16:creationId xmlns:a16="http://schemas.microsoft.com/office/drawing/2014/main" id="{F949AB03-267D-4B3E-AF84-21E2BF3A2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183324-BD4E-4281-9634-E38CAF94B3D0}"/>
              </a:ext>
            </a:extLst>
          </p:cNvPr>
          <p:cNvSpPr>
            <a:spLocks noGrp="1"/>
          </p:cNvSpPr>
          <p:nvPr>
            <p:ph type="sldNum" sz="quarter" idx="12"/>
          </p:nvPr>
        </p:nvSpPr>
        <p:spPr/>
        <p:txBody>
          <a:bodyPr/>
          <a:lstStyle/>
          <a:p>
            <a:fld id="{A0B2B679-C6B6-422B-BAF9-FCBBF4415FBE}" type="slidenum">
              <a:rPr lang="en-US" smtClean="0"/>
              <a:t>‹#›</a:t>
            </a:fld>
            <a:endParaRPr lang="en-US"/>
          </a:p>
        </p:txBody>
      </p:sp>
    </p:spTree>
    <p:extLst>
      <p:ext uri="{BB962C8B-B14F-4D97-AF65-F5344CB8AC3E}">
        <p14:creationId xmlns:p14="http://schemas.microsoft.com/office/powerpoint/2010/main" val="1725230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2A09-E33B-440A-BC65-D613FFD18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AB9A1B-3F96-475C-A4FD-981E4A455A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921171-C652-4C4E-9EFB-4BD3A7E87D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9E3F67-A73E-4032-B672-9BE57E00B491}"/>
              </a:ext>
            </a:extLst>
          </p:cNvPr>
          <p:cNvSpPr>
            <a:spLocks noGrp="1"/>
          </p:cNvSpPr>
          <p:nvPr>
            <p:ph type="dt" sz="half" idx="10"/>
          </p:nvPr>
        </p:nvSpPr>
        <p:spPr/>
        <p:txBody>
          <a:bodyPr/>
          <a:lstStyle/>
          <a:p>
            <a:fld id="{311B2D5F-A1BC-4165-9626-5CA6F0AD6E85}" type="datetimeFigureOut">
              <a:rPr lang="en-US" smtClean="0"/>
              <a:t>26/11/2022</a:t>
            </a:fld>
            <a:endParaRPr lang="en-US"/>
          </a:p>
        </p:txBody>
      </p:sp>
      <p:sp>
        <p:nvSpPr>
          <p:cNvPr id="6" name="Footer Placeholder 5">
            <a:extLst>
              <a:ext uri="{FF2B5EF4-FFF2-40B4-BE49-F238E27FC236}">
                <a16:creationId xmlns:a16="http://schemas.microsoft.com/office/drawing/2014/main" id="{23E1D08B-48CA-4FFE-BD29-94EF144FC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9CD692-F0EE-4F07-BB07-87CCBD89E17A}"/>
              </a:ext>
            </a:extLst>
          </p:cNvPr>
          <p:cNvSpPr>
            <a:spLocks noGrp="1"/>
          </p:cNvSpPr>
          <p:nvPr>
            <p:ph type="sldNum" sz="quarter" idx="12"/>
          </p:nvPr>
        </p:nvSpPr>
        <p:spPr/>
        <p:txBody>
          <a:bodyPr/>
          <a:lstStyle/>
          <a:p>
            <a:fld id="{A0B2B679-C6B6-422B-BAF9-FCBBF4415FBE}" type="slidenum">
              <a:rPr lang="en-US" smtClean="0"/>
              <a:t>‹#›</a:t>
            </a:fld>
            <a:endParaRPr lang="en-US"/>
          </a:p>
        </p:txBody>
      </p:sp>
    </p:spTree>
    <p:extLst>
      <p:ext uri="{BB962C8B-B14F-4D97-AF65-F5344CB8AC3E}">
        <p14:creationId xmlns:p14="http://schemas.microsoft.com/office/powerpoint/2010/main" val="220503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3513-BAF0-436C-9B28-A8D77A34C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6F5270-E071-47AB-AC9F-75385C5396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72B771-E609-44DD-860F-B7811D3EB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54EFB2-DFAF-4735-B227-A6E91E79FEEC}"/>
              </a:ext>
            </a:extLst>
          </p:cNvPr>
          <p:cNvSpPr>
            <a:spLocks noGrp="1"/>
          </p:cNvSpPr>
          <p:nvPr>
            <p:ph type="dt" sz="half" idx="10"/>
          </p:nvPr>
        </p:nvSpPr>
        <p:spPr/>
        <p:txBody>
          <a:bodyPr/>
          <a:lstStyle/>
          <a:p>
            <a:fld id="{311B2D5F-A1BC-4165-9626-5CA6F0AD6E85}" type="datetimeFigureOut">
              <a:rPr lang="en-US" smtClean="0"/>
              <a:t>26/11/2022</a:t>
            </a:fld>
            <a:endParaRPr lang="en-US"/>
          </a:p>
        </p:txBody>
      </p:sp>
      <p:sp>
        <p:nvSpPr>
          <p:cNvPr id="6" name="Footer Placeholder 5">
            <a:extLst>
              <a:ext uri="{FF2B5EF4-FFF2-40B4-BE49-F238E27FC236}">
                <a16:creationId xmlns:a16="http://schemas.microsoft.com/office/drawing/2014/main" id="{8E63F4CE-7D77-4628-9B54-9CBF22F18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01B58-9F9B-41DE-B2E5-4159827E9427}"/>
              </a:ext>
            </a:extLst>
          </p:cNvPr>
          <p:cNvSpPr>
            <a:spLocks noGrp="1"/>
          </p:cNvSpPr>
          <p:nvPr>
            <p:ph type="sldNum" sz="quarter" idx="12"/>
          </p:nvPr>
        </p:nvSpPr>
        <p:spPr/>
        <p:txBody>
          <a:bodyPr/>
          <a:lstStyle/>
          <a:p>
            <a:fld id="{A0B2B679-C6B6-422B-BAF9-FCBBF4415FBE}" type="slidenum">
              <a:rPr lang="en-US" smtClean="0"/>
              <a:t>‹#›</a:t>
            </a:fld>
            <a:endParaRPr lang="en-US"/>
          </a:p>
        </p:txBody>
      </p:sp>
    </p:spTree>
    <p:extLst>
      <p:ext uri="{BB962C8B-B14F-4D97-AF65-F5344CB8AC3E}">
        <p14:creationId xmlns:p14="http://schemas.microsoft.com/office/powerpoint/2010/main" val="23095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C53F27-E0F8-4755-BFF0-A22AF9664C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6E4217-EAD3-418D-972E-C6AE62C80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89020-7209-4545-A445-B076A8C4A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B2D5F-A1BC-4165-9626-5CA6F0AD6E85}" type="datetimeFigureOut">
              <a:rPr lang="en-US" smtClean="0"/>
              <a:t>26/11/2022</a:t>
            </a:fld>
            <a:endParaRPr lang="en-US"/>
          </a:p>
        </p:txBody>
      </p:sp>
      <p:sp>
        <p:nvSpPr>
          <p:cNvPr id="5" name="Footer Placeholder 4">
            <a:extLst>
              <a:ext uri="{FF2B5EF4-FFF2-40B4-BE49-F238E27FC236}">
                <a16:creationId xmlns:a16="http://schemas.microsoft.com/office/drawing/2014/main" id="{AC13DF38-7C7C-4437-AE2B-063B43BEB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22471D-F577-4973-ACB1-91234B9C16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2B679-C6B6-422B-BAF9-FCBBF4415FBE}" type="slidenum">
              <a:rPr lang="en-US" smtClean="0"/>
              <a:t>‹#›</a:t>
            </a:fld>
            <a:endParaRPr lang="en-US"/>
          </a:p>
        </p:txBody>
      </p:sp>
    </p:spTree>
    <p:extLst>
      <p:ext uri="{BB962C8B-B14F-4D97-AF65-F5344CB8AC3E}">
        <p14:creationId xmlns:p14="http://schemas.microsoft.com/office/powerpoint/2010/main" val="1274921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CDC3-BA29-4E78-8C3A-DF657552A87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0655EB2-177B-45DA-B97D-A0726B1CD41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1408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8234-0779-4595-8F5F-38DB54DE9D69}"/>
              </a:ext>
            </a:extLst>
          </p:cNvPr>
          <p:cNvSpPr>
            <a:spLocks noGrp="1"/>
          </p:cNvSpPr>
          <p:nvPr>
            <p:ph type="title"/>
          </p:nvPr>
        </p:nvSpPr>
        <p:spPr/>
        <p:txBody>
          <a:bodyPr/>
          <a:lstStyle/>
          <a:p>
            <a:r>
              <a:rPr lang="en-US" dirty="0" err="1"/>
              <a:t>Rác</a:t>
            </a:r>
            <a:r>
              <a:rPr lang="en-US" dirty="0"/>
              <a:t> </a:t>
            </a:r>
            <a:r>
              <a:rPr lang="en-US" dirty="0" err="1"/>
              <a:t>là</a:t>
            </a:r>
            <a:r>
              <a:rPr lang="en-US" dirty="0"/>
              <a:t> </a:t>
            </a:r>
            <a:r>
              <a:rPr lang="en-US" dirty="0" err="1"/>
              <a:t>gì</a:t>
            </a:r>
            <a:r>
              <a:rPr lang="en-US" dirty="0"/>
              <a:t>?</a:t>
            </a:r>
          </a:p>
        </p:txBody>
      </p:sp>
      <p:sp>
        <p:nvSpPr>
          <p:cNvPr id="3" name="Content Placeholder 2">
            <a:extLst>
              <a:ext uri="{FF2B5EF4-FFF2-40B4-BE49-F238E27FC236}">
                <a16:creationId xmlns:a16="http://schemas.microsoft.com/office/drawing/2014/main" id="{36273A4F-E72D-4A4A-B21E-3C5F2101CB60}"/>
              </a:ext>
            </a:extLst>
          </p:cNvPr>
          <p:cNvSpPr>
            <a:spLocks noGrp="1"/>
          </p:cNvSpPr>
          <p:nvPr>
            <p:ph idx="1"/>
          </p:nvPr>
        </p:nvSpPr>
        <p:spPr/>
        <p:txBody>
          <a:bodyPr/>
          <a:lstStyle/>
          <a:p>
            <a:r>
              <a:rPr lang="en-US" dirty="0" err="1">
                <a:latin typeface="Arial" panose="020B0604020202020204" pitchFamily="34" charset="0"/>
                <a:cs typeface="Arial" panose="020B0604020202020204" pitchFamily="34" charset="0"/>
              </a:rPr>
              <a:t>Rác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là những vật và chất mà người dùng không còn muốn sử dụng và thải ra</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môi</a:t>
            </a:r>
            <a:r>
              <a:rPr lang="en-US" dirty="0">
                <a:latin typeface="Arial" panose="020B0604020202020204" pitchFamily="34" charset="0"/>
                <a:cs typeface="Arial" panose="020B0604020202020204" pitchFamily="34" charset="0"/>
              </a:rPr>
              <a:t> tr</a:t>
            </a:r>
            <a:r>
              <a:rPr lang="vi-VN" dirty="0">
                <a:latin typeface="Arial" panose="020B0604020202020204" pitchFamily="34" charset="0"/>
                <a:cs typeface="Arial" panose="020B0604020202020204" pitchFamily="34" charset="0"/>
              </a:rPr>
              <a:t>ư</a:t>
            </a:r>
            <a:r>
              <a:rPr lang="en-US" dirty="0" err="1">
                <a:latin typeface="Arial" panose="020B0604020202020204" pitchFamily="34" charset="0"/>
                <a:cs typeface="Arial" panose="020B0604020202020204" pitchFamily="34" charset="0"/>
              </a:rPr>
              <a:t>ờng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xung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quanh</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568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2EB2-D5CC-4953-A961-16C532CA8737}"/>
              </a:ext>
            </a:extLst>
          </p:cNvPr>
          <p:cNvSpPr>
            <a:spLocks noGrp="1"/>
          </p:cNvSpPr>
          <p:nvPr>
            <p:ph type="title"/>
          </p:nvPr>
        </p:nvSpPr>
        <p:spPr/>
        <p:txBody>
          <a:bodyPr/>
          <a:lstStyle/>
          <a:p>
            <a:r>
              <a:rPr lang="en-US" dirty="0" err="1"/>
              <a:t>Phân</a:t>
            </a:r>
            <a:r>
              <a:rPr lang="en-US" dirty="0"/>
              <a:t> </a:t>
            </a:r>
            <a:r>
              <a:rPr lang="en-US" dirty="0" err="1"/>
              <a:t>loại</a:t>
            </a:r>
            <a:endParaRPr lang="en-US" dirty="0"/>
          </a:p>
        </p:txBody>
      </p:sp>
      <p:sp>
        <p:nvSpPr>
          <p:cNvPr id="3" name="Content Placeholder 2">
            <a:extLst>
              <a:ext uri="{FF2B5EF4-FFF2-40B4-BE49-F238E27FC236}">
                <a16:creationId xmlns:a16="http://schemas.microsoft.com/office/drawing/2014/main" id="{D9D43297-E09D-4CAF-8075-DE85214AA81D}"/>
              </a:ext>
            </a:extLst>
          </p:cNvPr>
          <p:cNvSpPr>
            <a:spLocks noGrp="1"/>
          </p:cNvSpPr>
          <p:nvPr>
            <p:ph idx="1"/>
          </p:nvPr>
        </p:nvSpPr>
        <p:spPr>
          <a:xfrm>
            <a:off x="838200" y="1510748"/>
            <a:ext cx="10515600" cy="4666215"/>
          </a:xfrm>
        </p:spPr>
        <p:txBody>
          <a:bodyPr>
            <a:normAutofit/>
          </a:bodyPr>
          <a:lstStyle/>
          <a:p>
            <a:pPr marL="0" indent="0">
              <a:buNone/>
            </a:pPr>
            <a:r>
              <a:rPr lang="en-US" sz="2400" dirty="0" err="1">
                <a:latin typeface="Arial" panose="020B0604020202020204" pitchFamily="34" charset="0"/>
                <a:cs typeface="Arial" panose="020B0604020202020204" pitchFamily="34" charset="0"/>
              </a:rPr>
              <a:t>Rác</a:t>
            </a:r>
            <a:r>
              <a:rPr lang="en-US" sz="2400" dirty="0">
                <a:latin typeface="Arial" panose="020B0604020202020204" pitchFamily="34" charset="0"/>
                <a:cs typeface="Arial" panose="020B0604020202020204" pitchFamily="34" charset="0"/>
              </a:rPr>
              <a:t> đ</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ợc</a:t>
            </a:r>
            <a:r>
              <a:rPr lang="en-US" sz="2400" dirty="0">
                <a:latin typeface="Arial" panose="020B0604020202020204" pitchFamily="34" charset="0"/>
                <a:cs typeface="Arial" panose="020B0604020202020204" pitchFamily="34" charset="0"/>
              </a:rPr>
              <a:t> chia </a:t>
            </a:r>
            <a:r>
              <a:rPr lang="en-US" sz="2400" dirty="0" err="1">
                <a:latin typeface="Arial" panose="020B0604020202020204" pitchFamily="34" charset="0"/>
                <a:cs typeface="Arial" panose="020B0604020202020204" pitchFamily="34" charset="0"/>
              </a:rPr>
              <a:t>làm</a:t>
            </a:r>
            <a:r>
              <a:rPr lang="en-US" sz="2400" dirty="0">
                <a:latin typeface="Arial" panose="020B0604020202020204" pitchFamily="34" charset="0"/>
                <a:cs typeface="Arial" panose="020B0604020202020204" pitchFamily="34" charset="0"/>
              </a:rPr>
              <a:t> 3 </a:t>
            </a:r>
            <a:r>
              <a:rPr lang="en-US" sz="2400" dirty="0" err="1">
                <a:latin typeface="Arial" panose="020B0604020202020204" pitchFamily="34" charset="0"/>
                <a:cs typeface="Arial" panose="020B0604020202020204" pitchFamily="34" charset="0"/>
              </a:rPr>
              <a:t>loại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chính</a:t>
            </a:r>
            <a:r>
              <a:rPr lang="en-US" sz="2400" dirty="0">
                <a:latin typeface="Arial" panose="020B0604020202020204" pitchFamily="34" charset="0"/>
                <a:cs typeface="Arial" panose="020B0604020202020204" pitchFamily="34" charset="0"/>
              </a:rPr>
              <a:t>:</a:t>
            </a:r>
          </a:p>
          <a:p>
            <a:pPr>
              <a:buFont typeface="Wingdings" panose="05000000000000000000" pitchFamily="2" charset="2"/>
              <a:buChar char="§"/>
            </a:pPr>
            <a:r>
              <a:rPr lang="vi-VN" sz="2400" b="1" dirty="0"/>
              <a:t>Rác thải hữu cơ :</a:t>
            </a:r>
            <a:r>
              <a:rPr lang="vi-VN" sz="2400" dirty="0"/>
              <a:t> Là những loại rác thải dễ dàng phân hủy, chúng thường được tận dụng là phân xanh (phân hữu cơ) hoặc là thức ăn cho động vật nuôi. Các loại rác thải hữu có thể kể đến như: Thức ăn thừa, phần bỏ đi của rau củ, thực phẩm không dùng đến, lá cây được cắt tỉa, rơm rạ sau khi thu hoạch,…</a:t>
            </a:r>
          </a:p>
          <a:p>
            <a:pPr>
              <a:buFont typeface="Wingdings" panose="05000000000000000000" pitchFamily="2" charset="2"/>
              <a:buChar char="§"/>
            </a:pPr>
            <a:r>
              <a:rPr lang="vi-VN" sz="2400" b="1" dirty="0"/>
              <a:t>Rác thải vô cơ :</a:t>
            </a:r>
            <a:r>
              <a:rPr lang="vi-VN" sz="2400" dirty="0"/>
              <a:t> Là những rác thải không thể tái sử dụng hoặc tái chế, với những loại rác thải này chỉ có cách chôn lấp hoặc đốt. Ví dụ như: Đồ sành, sứ, túi nilon, gỗ vụn,…</a:t>
            </a:r>
          </a:p>
          <a:p>
            <a:pPr>
              <a:buFont typeface="Wingdings" panose="05000000000000000000" pitchFamily="2" charset="2"/>
              <a:buChar char="§"/>
            </a:pPr>
            <a:r>
              <a:rPr lang="vi-VN" sz="2400" b="1" dirty="0"/>
              <a:t>Rác thải tái chế :</a:t>
            </a:r>
            <a:r>
              <a:rPr lang="vi-VN" sz="2400" dirty="0"/>
              <a:t> Là những loại rác thải mà sau khi con người thải ra ngoài vẫn có thể tái sử dụng lại. Một số loại rác thải tái chế như: Vỏ hộp thức ăn, vỏ lon, chai nước,…</a:t>
            </a:r>
          </a:p>
          <a:p>
            <a:endParaRPr lang="en-US" dirty="0"/>
          </a:p>
        </p:txBody>
      </p:sp>
    </p:spTree>
    <p:extLst>
      <p:ext uri="{BB962C8B-B14F-4D97-AF65-F5344CB8AC3E}">
        <p14:creationId xmlns:p14="http://schemas.microsoft.com/office/powerpoint/2010/main" val="180727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72E59-F0B4-4BC5-969C-A4D73CB32741}"/>
              </a:ext>
            </a:extLst>
          </p:cNvPr>
          <p:cNvSpPr>
            <a:spLocks noGrp="1"/>
          </p:cNvSpPr>
          <p:nvPr>
            <p:ph type="title"/>
          </p:nvPr>
        </p:nvSpPr>
        <p:spPr/>
        <p:txBody>
          <a:bodyPr/>
          <a:lstStyle/>
          <a:p>
            <a:r>
              <a:rPr lang="en-US" dirty="0" err="1"/>
              <a:t>Nguyên</a:t>
            </a:r>
            <a:r>
              <a:rPr lang="en-US" dirty="0"/>
              <a:t> </a:t>
            </a:r>
            <a:r>
              <a:rPr lang="en-US" dirty="0" err="1"/>
              <a:t>nhân</a:t>
            </a:r>
            <a:endParaRPr lang="en-US" dirty="0"/>
          </a:p>
        </p:txBody>
      </p:sp>
      <p:sp>
        <p:nvSpPr>
          <p:cNvPr id="3" name="Content Placeholder 2">
            <a:extLst>
              <a:ext uri="{FF2B5EF4-FFF2-40B4-BE49-F238E27FC236}">
                <a16:creationId xmlns:a16="http://schemas.microsoft.com/office/drawing/2014/main" id="{0FACA6B6-47AB-4A75-984A-4E87106CEF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0032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337F-F1E0-4207-954A-18AD1B52D4B4}"/>
              </a:ext>
            </a:extLst>
          </p:cNvPr>
          <p:cNvSpPr>
            <a:spLocks noGrp="1"/>
          </p:cNvSpPr>
          <p:nvPr>
            <p:ph type="title"/>
          </p:nvPr>
        </p:nvSpPr>
        <p:spPr/>
        <p:txBody>
          <a:bodyPr/>
          <a:lstStyle/>
          <a:p>
            <a:r>
              <a:rPr lang="en-US" dirty="0" err="1"/>
              <a:t>Thực</a:t>
            </a:r>
            <a:r>
              <a:rPr lang="en-US" dirty="0"/>
              <a:t> </a:t>
            </a:r>
            <a:r>
              <a:rPr lang="en-US" dirty="0" err="1"/>
              <a:t>trạng</a:t>
            </a:r>
            <a:endParaRPr lang="en-US" dirty="0"/>
          </a:p>
        </p:txBody>
      </p:sp>
      <p:sp>
        <p:nvSpPr>
          <p:cNvPr id="3" name="Content Placeholder 2">
            <a:extLst>
              <a:ext uri="{FF2B5EF4-FFF2-40B4-BE49-F238E27FC236}">
                <a16:creationId xmlns:a16="http://schemas.microsoft.com/office/drawing/2014/main" id="{0A85A937-D59B-4A77-9D93-00D141824C76}"/>
              </a:ext>
            </a:extLst>
          </p:cNvPr>
          <p:cNvSpPr>
            <a:spLocks noGrp="1"/>
          </p:cNvSpPr>
          <p:nvPr>
            <p:ph idx="1"/>
          </p:nvPr>
        </p:nvSpPr>
        <p:spPr/>
        <p:txBody>
          <a:bodyPr/>
          <a:lstStyle/>
          <a:p>
            <a:r>
              <a:rPr lang="vi-VN" dirty="0"/>
              <a:t>Theo số liệu thống kê từ Bộ Tài nguyên và Môi trường, mỗi năm tại Việt Nam có khoảng 1,8 triệu tấn rác thải nhựa thải ra môi trường, 0,28 triệu đến 0,73 triệu tấn trong số đó bị thải ra biển - nhưng chỉ 27% trong số đó được tái chế, tận dụng bởi các cơ sở, doanh nghiệp.</a:t>
            </a:r>
          </a:p>
          <a:p>
            <a:r>
              <a:rPr lang="vi-VN" dirty="0"/>
              <a:t>Điều đáng nói là việc xử lý và tái chế rác thải nhựa còn nhiều hạn chế khi có đến 90% rác thải nhựa được xử lý theo cách chôn, lấp, đốt và chỉ có 10% còn lại là được tái chế.</a:t>
            </a:r>
            <a:endParaRPr lang="en-US" dirty="0"/>
          </a:p>
        </p:txBody>
      </p:sp>
    </p:spTree>
    <p:extLst>
      <p:ext uri="{BB962C8B-B14F-4D97-AF65-F5344CB8AC3E}">
        <p14:creationId xmlns:p14="http://schemas.microsoft.com/office/powerpoint/2010/main" val="342178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E716-1BC1-440A-A4C5-EBC053652847}"/>
              </a:ext>
            </a:extLst>
          </p:cNvPr>
          <p:cNvSpPr>
            <a:spLocks noGrp="1"/>
          </p:cNvSpPr>
          <p:nvPr>
            <p:ph type="title"/>
          </p:nvPr>
        </p:nvSpPr>
        <p:spPr/>
        <p:txBody>
          <a:bodyPr/>
          <a:lstStyle/>
          <a:p>
            <a:r>
              <a:rPr lang="en-US" dirty="0" err="1"/>
              <a:t>Ảnh</a:t>
            </a:r>
            <a:r>
              <a:rPr lang="en-US" dirty="0"/>
              <a:t> h</a:t>
            </a:r>
            <a:r>
              <a:rPr lang="vi-VN" dirty="0"/>
              <a:t>ư</a:t>
            </a:r>
            <a:r>
              <a:rPr lang="en-US" dirty="0" err="1"/>
              <a:t>ởng</a:t>
            </a:r>
            <a:r>
              <a:rPr lang="en-US" dirty="0"/>
              <a:t> </a:t>
            </a:r>
            <a:r>
              <a:rPr lang="en-US" dirty="0" err="1"/>
              <a:t>đối</a:t>
            </a:r>
            <a:r>
              <a:rPr lang="en-US" dirty="0"/>
              <a:t> </a:t>
            </a:r>
            <a:r>
              <a:rPr lang="en-US" dirty="0" err="1"/>
              <a:t>với</a:t>
            </a:r>
            <a:r>
              <a:rPr lang="en-US" dirty="0"/>
              <a:t> </a:t>
            </a:r>
            <a:r>
              <a:rPr lang="en-US" dirty="0" err="1"/>
              <a:t>môi</a:t>
            </a:r>
            <a:r>
              <a:rPr lang="en-US" dirty="0"/>
              <a:t> tr</a:t>
            </a:r>
            <a:r>
              <a:rPr lang="vi-VN" dirty="0"/>
              <a:t>ư</a:t>
            </a:r>
            <a:r>
              <a:rPr lang="en-US" dirty="0" err="1"/>
              <a:t>ờng</a:t>
            </a:r>
            <a:r>
              <a:rPr lang="en-US" dirty="0"/>
              <a:t> </a:t>
            </a:r>
            <a:r>
              <a:rPr lang="en-US" dirty="0" err="1"/>
              <a:t>và</a:t>
            </a:r>
            <a:r>
              <a:rPr lang="en-US" dirty="0"/>
              <a:t> con ng</a:t>
            </a:r>
            <a:r>
              <a:rPr lang="vi-VN" dirty="0"/>
              <a:t>ư</a:t>
            </a:r>
            <a:r>
              <a:rPr lang="en-US" dirty="0" err="1"/>
              <a:t>ời</a:t>
            </a:r>
            <a:endParaRPr lang="en-US" dirty="0"/>
          </a:p>
        </p:txBody>
      </p:sp>
      <p:sp>
        <p:nvSpPr>
          <p:cNvPr id="3" name="Content Placeholder 2">
            <a:extLst>
              <a:ext uri="{FF2B5EF4-FFF2-40B4-BE49-F238E27FC236}">
                <a16:creationId xmlns:a16="http://schemas.microsoft.com/office/drawing/2014/main" id="{EA223985-3BDB-449A-8C54-DAAE5C116BF3}"/>
              </a:ext>
            </a:extLst>
          </p:cNvPr>
          <p:cNvSpPr>
            <a:spLocks noGrp="1"/>
          </p:cNvSpPr>
          <p:nvPr>
            <p:ph idx="1"/>
          </p:nvPr>
        </p:nvSpPr>
        <p:spPr/>
        <p:txBody>
          <a:bodyPr/>
          <a:lstStyle/>
          <a:p>
            <a:r>
              <a:rPr lang="vi-VN" dirty="0">
                <a:latin typeface="Arial" panose="020B0604020202020204" pitchFamily="34" charset="0"/>
                <a:cs typeface="Arial" panose="020B0604020202020204" pitchFamily="34" charset="0"/>
              </a:rPr>
              <a:t>Khi </a:t>
            </a:r>
            <a:r>
              <a:rPr lang="en-US" dirty="0" err="1">
                <a:latin typeface="Arial" panose="020B0604020202020204" pitchFamily="34" charset="0"/>
                <a:cs typeface="Arial" panose="020B0604020202020204" pitchFamily="34" charset="0"/>
              </a:rPr>
              <a:t>rác</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bị đốt cháy, chúng có thể cháy âm ỉ trong thời gian dài, sinh ra hàng trăm hợp chất hóa học gây ô nhiễm không khí và các bệnh về hô hấp. Ngoài ra, phần cặn còn sót lại có thể gây hại cho đất và thấm vào nguồn nước ngầm.</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Rác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thải</a:t>
            </a:r>
            <a:r>
              <a:rPr lang="en-US" dirty="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có thể trở thành nơi sinh sản của các côn trùng trung gian truyền bệnh sang người</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6790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B01D-932C-4805-8AE2-F1D048AF2A7D}"/>
              </a:ext>
            </a:extLst>
          </p:cNvPr>
          <p:cNvSpPr>
            <a:spLocks noGrp="1"/>
          </p:cNvSpPr>
          <p:nvPr>
            <p:ph type="title"/>
          </p:nvPr>
        </p:nvSpPr>
        <p:spPr/>
        <p:txBody>
          <a:bodyPr/>
          <a:lstStyle/>
          <a:p>
            <a:r>
              <a:rPr lang="en-US" dirty="0" err="1"/>
              <a:t>Ảnh</a:t>
            </a:r>
            <a:r>
              <a:rPr lang="en-US" dirty="0"/>
              <a:t> h</a:t>
            </a:r>
            <a:r>
              <a:rPr lang="vi-VN" dirty="0"/>
              <a:t>ư</a:t>
            </a:r>
            <a:r>
              <a:rPr lang="en-US" dirty="0" err="1"/>
              <a:t>ởng</a:t>
            </a:r>
            <a:r>
              <a:rPr lang="en-US" dirty="0"/>
              <a:t> </a:t>
            </a:r>
            <a:r>
              <a:rPr lang="en-US" dirty="0" err="1"/>
              <a:t>đối</a:t>
            </a:r>
            <a:r>
              <a:rPr lang="en-US" dirty="0"/>
              <a:t> </a:t>
            </a:r>
            <a:r>
              <a:rPr lang="en-US" dirty="0" err="1"/>
              <a:t>với</a:t>
            </a:r>
            <a:r>
              <a:rPr lang="en-US" dirty="0"/>
              <a:t> </a:t>
            </a:r>
            <a:r>
              <a:rPr lang="en-US" dirty="0" err="1"/>
              <a:t>động</a:t>
            </a:r>
            <a:r>
              <a:rPr lang="en-US" dirty="0"/>
              <a:t> </a:t>
            </a:r>
            <a:r>
              <a:rPr lang="en-US" dirty="0" err="1"/>
              <a:t>vật</a:t>
            </a:r>
            <a:endParaRPr lang="en-US" dirty="0"/>
          </a:p>
        </p:txBody>
      </p:sp>
      <p:sp>
        <p:nvSpPr>
          <p:cNvPr id="3" name="Content Placeholder 2">
            <a:extLst>
              <a:ext uri="{FF2B5EF4-FFF2-40B4-BE49-F238E27FC236}">
                <a16:creationId xmlns:a16="http://schemas.microsoft.com/office/drawing/2014/main" id="{0828F3EF-2F71-4B59-9552-3E0D60CA6957}"/>
              </a:ext>
            </a:extLst>
          </p:cNvPr>
          <p:cNvSpPr>
            <a:spLocks noGrp="1"/>
          </p:cNvSpPr>
          <p:nvPr>
            <p:ph idx="1"/>
          </p:nvPr>
        </p:nvSpPr>
        <p:spPr/>
        <p:txBody>
          <a:bodyPr/>
          <a:lstStyle/>
          <a:p>
            <a:r>
              <a:rPr lang="vi-VN" dirty="0"/>
              <a:t>Động vật có thể bị mắc kẹt hoặc nhiễm độc bởi rác trong môi trường sống của chúng.Ngoài ra động vật có thể bị mắc kẹt trong rác và gây khó chịu nghiêm trọng.</a:t>
            </a:r>
            <a:endParaRPr lang="en-US" dirty="0"/>
          </a:p>
          <a:p>
            <a:r>
              <a:rPr lang="vi-VN" dirty="0"/>
              <a:t>Ví dụ</a:t>
            </a:r>
            <a:r>
              <a:rPr lang="en-US" dirty="0"/>
              <a:t>:</a:t>
            </a:r>
            <a:r>
              <a:rPr lang="vi-VN" dirty="0"/>
              <a:t>phần nhựa được sử dụng để giữ những lon nước giải khát với nhau có thể quấn quanh cổ động vật và khiến chúng nghẹt thở khi chúng lớn lên</a:t>
            </a:r>
            <a:endParaRPr lang="en-US" dirty="0"/>
          </a:p>
        </p:txBody>
      </p:sp>
    </p:spTree>
    <p:extLst>
      <p:ext uri="{BB962C8B-B14F-4D97-AF65-F5344CB8AC3E}">
        <p14:creationId xmlns:p14="http://schemas.microsoft.com/office/powerpoint/2010/main" val="2230898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2B1-F5D9-4D98-8A60-CD630E5A9BE4}"/>
              </a:ext>
            </a:extLst>
          </p:cNvPr>
          <p:cNvSpPr>
            <a:spLocks noGrp="1"/>
          </p:cNvSpPr>
          <p:nvPr>
            <p:ph type="title"/>
          </p:nvPr>
        </p:nvSpPr>
        <p:spPr/>
        <p:txBody>
          <a:bodyPr/>
          <a:lstStyle/>
          <a:p>
            <a:r>
              <a:rPr lang="en-US" dirty="0" err="1"/>
              <a:t>Giải</a:t>
            </a:r>
            <a:r>
              <a:rPr lang="en-US" dirty="0"/>
              <a:t> </a:t>
            </a:r>
            <a:r>
              <a:rPr lang="en-US" dirty="0" err="1"/>
              <a:t>pháp</a:t>
            </a:r>
            <a:endParaRPr lang="en-US" dirty="0"/>
          </a:p>
        </p:txBody>
      </p:sp>
      <p:sp>
        <p:nvSpPr>
          <p:cNvPr id="3" name="Content Placeholder 2">
            <a:extLst>
              <a:ext uri="{FF2B5EF4-FFF2-40B4-BE49-F238E27FC236}">
                <a16:creationId xmlns:a16="http://schemas.microsoft.com/office/drawing/2014/main" id="{E5DA30FC-645A-4AD7-A30D-556C383817C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6777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0212-4782-40AE-B071-680D1E3AC8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CB6194-B706-4B57-B846-0F0CFC8EBF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50377825"/>
      </p:ext>
    </p:extLst>
  </p:cSld>
  <p:clrMapOvr>
    <a:masterClrMapping/>
  </p:clrMapOvr>
</p:sld>
</file>

<file path=ppt/theme/theme1.xml><?xml version="1.0" encoding="utf-8"?>
<a:theme xmlns:a="http://schemas.openxmlformats.org/drawingml/2006/main" name="Office Theme">
  <a:themeElements>
    <a:clrScheme name="Office">
      <a:dk1>
        <a:sysClr val="windowText" lastClr="E0E0E0"/>
      </a:dk1>
      <a:lt1>
        <a:sysClr val="window" lastClr="20202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333</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Rác là gì?</vt:lpstr>
      <vt:lpstr>Phân loại</vt:lpstr>
      <vt:lpstr>Nguyên nhân</vt:lpstr>
      <vt:lpstr>Thực trạng</vt:lpstr>
      <vt:lpstr>Ảnh hưởng đối với môi trường và con người</vt:lpstr>
      <vt:lpstr>Ảnh hưởng đối với động vật</vt:lpstr>
      <vt:lpstr>Giải pháp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Huy Trịnh</cp:lastModifiedBy>
  <cp:revision>9</cp:revision>
  <dcterms:created xsi:type="dcterms:W3CDTF">2022-11-25T13:53:46Z</dcterms:created>
  <dcterms:modified xsi:type="dcterms:W3CDTF">2022-11-26T09:23:29Z</dcterms:modified>
</cp:coreProperties>
</file>