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33" d="100"/>
          <a:sy n="33" d="100"/>
        </p:scale>
        <p:origin x="147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9T21:19:25.916" idx="1">
    <p:pos x="10" y="10"/>
    <p:text>goofy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7D5E-C967-4B62-8A84-0A97FEF3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60347-4E21-408B-9994-B85064E6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71E3-1D2F-478F-912C-07C4056D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45BF-661D-4A62-BF65-ABE43457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A79-C275-4A17-A1B0-9E088161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E047-6025-4068-801B-68C33EEB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496A-0DC5-4119-BF29-A3ECCC803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A841-11F6-4699-A4C9-BDD08F4F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1475-AD83-4D0B-8A1D-095CA9B9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FDB6-030C-4456-ABCE-A6EC54DC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AC4D-AE41-4F6A-BCC2-3A47AD454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12F97-F8EA-46A6-A8F5-254893A21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BA02-7F66-47F1-A55D-C0F4FA20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2F44-10D0-45E5-B3FF-6C69D91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CCE7-AB78-40FB-9E6F-DF71FCE7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B7C1-5582-4992-97BB-02096513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153A-227D-4FC0-BA63-506E8EC9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8AA6-C22B-4736-A812-D9F47B5C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9380-DB8E-48C1-A1CF-5351B9A8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84A9-FC08-45E5-B771-DF023B60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27CD-7523-45FF-A089-9A3D4FE4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507B0-2816-4220-9796-A59D269DE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44F6-565E-49FC-ABC2-4A8C9DB9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0F69-8930-47B2-AA91-02539580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8403-9B7A-4441-8AEA-1EC4D0A1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E2BA-61F3-4E61-9C59-487592AC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E262-236D-46B8-BEF0-E03BAD0A3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37C59-0853-413C-A154-357EB4C7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42A4-0951-41D6-A5DE-128F9A2F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1772-4201-4AFA-A64B-ECC24A86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E1B1-327D-423E-9980-91809933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2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06E1-5C8F-4238-8414-CF26B6E5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C1A-E093-442D-8CF4-04BF164F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A21F0-D633-4ADA-8190-D7C4FEB19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C4CB9-9392-4667-91B2-16AD97982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E7973-9C78-476A-AF76-5C06FDDB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28306-54E8-4B8A-B8B8-37ACEC3F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C040D-7CEB-4CF8-AA07-56A8B41C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1D851-2170-4316-8D19-318098A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7DF7-FC54-4E5C-9B17-4722BA6E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5B1DC-9382-4610-9858-B8A2043B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75B96-DD17-45C7-B689-0310B44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52C44-A89F-45DB-B0C8-6DE72A11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902E-1EAC-4C43-815E-062020B9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F5F8B-23FD-43F4-8A8C-A774ECE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2F834-4679-4BA3-92D9-F66FEFE8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FE3F-67F3-4EF4-B114-B04E102F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DD4B-DD14-4D79-96BE-B17C7569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1B85-1735-4710-A24B-C552AEE3E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A40A9-47E7-4FB9-B230-0FBFC3A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DF6A-240D-4485-8249-00056537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32050-5CC2-4E2B-8F94-A3F4FF8C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2F81-913C-4259-BD44-5C33FD50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AFDCB-6B63-45C3-82F8-52623ABF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4659F-EF9C-47DA-B4F6-D18CDC5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BF7A-1D01-48E8-8533-A91A4265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70CC2-AA15-484B-B80B-A067C6A5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7BD7-6C8D-4001-854F-991565AB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887A5-1898-49F8-B3F0-E9DAE9A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9B5EF-127D-4324-9E16-9634EBAA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02FF-36DD-4D86-8A2C-DE13B8C3A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1D50-B5EE-42CE-8437-4358992D015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5200-A93F-4386-A702-1B8E2BDD7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996B2-B236-4DC8-8208-5A7278400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36CD-5CF8-422D-9D0B-31223AF9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C0FDC-5BA5-4241-84C5-C0C650AD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"/>
            <a:ext cx="12192000" cy="6846871"/>
          </a:xfrm>
          <a:prstGeom prst="rect">
            <a:avLst/>
          </a:prstGeom>
        </p:spPr>
      </p:pic>
      <p:pic>
        <p:nvPicPr>
          <p:cNvPr id="1026" name="Picture 2" descr="Vietnam Flag Images - Free Download on Freepik">
            <a:extLst>
              <a:ext uri="{FF2B5EF4-FFF2-40B4-BE49-F238E27FC236}">
                <a16:creationId xmlns:a16="http://schemas.microsoft.com/office/drawing/2014/main" id="{191EF203-9666-45A4-B6F3-A891C783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106017"/>
            <a:ext cx="11847443" cy="665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F65E46-F372-47DA-9130-5F3D89CDA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rgbClr val="00CCFF"/>
                </a:solidFill>
                <a:latin typeface="Georgia" panose="02040502050405020303" pitchFamily="18" charset="0"/>
              </a:rPr>
              <a:t>ĐẠI HỘI CHI ĐỌI LỚP </a:t>
            </a:r>
            <a:br>
              <a:rPr lang="en-US" dirty="0">
                <a:solidFill>
                  <a:srgbClr val="00CCFF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CCFF"/>
                </a:solidFill>
                <a:latin typeface="Georgia" panose="02040502050405020303" pitchFamily="18" charset="0"/>
              </a:rPr>
              <a:t>9A5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10B-7E23-445D-B3FC-FE3A0D966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0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C0FDC-5BA5-4241-84C5-C0C650AD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"/>
            <a:ext cx="12192000" cy="6846871"/>
          </a:xfrm>
          <a:prstGeom prst="rect">
            <a:avLst/>
          </a:prstGeom>
        </p:spPr>
      </p:pic>
      <p:pic>
        <p:nvPicPr>
          <p:cNvPr id="1026" name="Picture 2" descr="Vietnam Flag Images - Free Download on Freepik">
            <a:extLst>
              <a:ext uri="{FF2B5EF4-FFF2-40B4-BE49-F238E27FC236}">
                <a16:creationId xmlns:a16="http://schemas.microsoft.com/office/drawing/2014/main" id="{191EF203-9666-45A4-B6F3-A891C783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106017"/>
            <a:ext cx="11847443" cy="665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5D810B-7E23-445D-B3FC-FE3A0D96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24129" y="386111"/>
            <a:ext cx="9144000" cy="1655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Tham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luận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C0FDC-5BA5-4241-84C5-C0C650AD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"/>
            <a:ext cx="12192000" cy="6846871"/>
          </a:xfrm>
          <a:prstGeom prst="rect">
            <a:avLst/>
          </a:prstGeom>
        </p:spPr>
      </p:pic>
      <p:pic>
        <p:nvPicPr>
          <p:cNvPr id="1026" name="Picture 2" descr="Vietnam Flag Images - Free Download on Freepik">
            <a:extLst>
              <a:ext uri="{FF2B5EF4-FFF2-40B4-BE49-F238E27FC236}">
                <a16:creationId xmlns:a16="http://schemas.microsoft.com/office/drawing/2014/main" id="{191EF203-9666-45A4-B6F3-A891C783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102703"/>
            <a:ext cx="11847443" cy="665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5D810B-7E23-445D-B3FC-FE3A0D96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98587" y="372463"/>
            <a:ext cx="12996428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I.  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Tham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luận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  <a:p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					1.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Cách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học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tốt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môn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Ngữ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Văn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6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C0FDC-5BA5-4241-84C5-C0C650AD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"/>
            <a:ext cx="12192000" cy="6846871"/>
          </a:xfrm>
          <a:prstGeom prst="rect">
            <a:avLst/>
          </a:prstGeom>
        </p:spPr>
      </p:pic>
      <p:pic>
        <p:nvPicPr>
          <p:cNvPr id="1026" name="Picture 2" descr="Vietnam Flag Images - Free Download on Freepik">
            <a:extLst>
              <a:ext uri="{FF2B5EF4-FFF2-40B4-BE49-F238E27FC236}">
                <a16:creationId xmlns:a16="http://schemas.microsoft.com/office/drawing/2014/main" id="{191EF203-9666-45A4-B6F3-A891C783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102703"/>
            <a:ext cx="11847443" cy="665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5D810B-7E23-445D-B3FC-FE3A0D96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98587" y="372463"/>
            <a:ext cx="12996428" cy="165576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I.  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Tham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luận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  <a:p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					1.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Cách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học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tốt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môn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Ngữ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Văn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  <a:p>
            <a:pPr lvl="8" algn="l"/>
            <a:r>
              <a:rPr lang="en-US" sz="2800" dirty="0">
                <a:solidFill>
                  <a:srgbClr val="00CCFF"/>
                </a:solidFill>
                <a:latin typeface="Georgia" panose="02040502050405020303" pitchFamily="18" charset="0"/>
              </a:rPr>
              <a:t>		   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2.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Cách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học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tốt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môn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Toán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4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C0FDC-5BA5-4241-84C5-C0C650AD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"/>
            <a:ext cx="12192000" cy="6846871"/>
          </a:xfrm>
          <a:prstGeom prst="rect">
            <a:avLst/>
          </a:prstGeom>
        </p:spPr>
      </p:pic>
      <p:pic>
        <p:nvPicPr>
          <p:cNvPr id="1026" name="Picture 2" descr="Vietnam Flag Images - Free Download on Freepik">
            <a:extLst>
              <a:ext uri="{FF2B5EF4-FFF2-40B4-BE49-F238E27FC236}">
                <a16:creationId xmlns:a16="http://schemas.microsoft.com/office/drawing/2014/main" id="{191EF203-9666-45A4-B6F3-A891C783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102703"/>
            <a:ext cx="11847443" cy="665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55D810B-7E23-445D-B3FC-FE3A0D96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98587" y="372463"/>
            <a:ext cx="12996428" cy="59988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I.  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Tham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luận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  <a:p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					1.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Cách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học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tốt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môn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Ngữ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Văn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  <a:p>
            <a:pPr lvl="8" algn="l"/>
            <a:r>
              <a:rPr lang="en-US" sz="2800" dirty="0">
                <a:solidFill>
                  <a:srgbClr val="00CCFF"/>
                </a:solidFill>
                <a:latin typeface="Georgia" panose="02040502050405020303" pitchFamily="18" charset="0"/>
              </a:rPr>
              <a:t>		   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2.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Cách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học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tốt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môn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Toán</a:t>
            </a:r>
            <a:endParaRPr lang="en-US" sz="3600" dirty="0">
              <a:solidFill>
                <a:srgbClr val="00CCFF"/>
              </a:solidFill>
              <a:latin typeface="Georgia" panose="02040502050405020303" pitchFamily="18" charset="0"/>
            </a:endParaRPr>
          </a:p>
          <a:p>
            <a:pPr lvl="8" algn="l"/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		  3.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Cách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học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tốt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môn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</a:t>
            </a:r>
            <a:r>
              <a:rPr lang="en-US" sz="3600" dirty="0" err="1">
                <a:solidFill>
                  <a:srgbClr val="00CCFF"/>
                </a:solidFill>
                <a:latin typeface="Georgia" panose="02040502050405020303" pitchFamily="18" charset="0"/>
              </a:rPr>
              <a:t>Tiếng</a:t>
            </a:r>
            <a:r>
              <a:rPr lang="en-US" sz="3600" dirty="0">
                <a:solidFill>
                  <a:srgbClr val="00CCFF"/>
                </a:solidFill>
                <a:latin typeface="Georgia" panose="02040502050405020303" pitchFamily="18" charset="0"/>
              </a:rPr>
              <a:t> Anh</a:t>
            </a:r>
          </a:p>
        </p:txBody>
      </p:sp>
    </p:spTree>
    <p:extLst>
      <p:ext uri="{BB962C8B-B14F-4D97-AF65-F5344CB8AC3E}">
        <p14:creationId xmlns:p14="http://schemas.microsoft.com/office/powerpoint/2010/main" val="381574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0E0E0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ĐẠI HỘI CHI ĐỌI LỚP  9A5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HỘI CHI ĐỌI LỚP  9A5</dc:title>
  <dc:creator>Admin</dc:creator>
  <cp:lastModifiedBy>Admin</cp:lastModifiedBy>
  <cp:revision>3</cp:revision>
  <dcterms:created xsi:type="dcterms:W3CDTF">2023-10-09T13:55:45Z</dcterms:created>
  <dcterms:modified xsi:type="dcterms:W3CDTF">2023-10-09T14:20:16Z</dcterms:modified>
</cp:coreProperties>
</file>