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8" r:id="rId4"/>
    <p:sldId id="259" r:id="rId5"/>
    <p:sldId id="263" r:id="rId6"/>
    <p:sldId id="261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8CA7"/>
    <a:srgbClr val="1C7BD2"/>
    <a:srgbClr val="994DE5"/>
    <a:srgbClr val="71DAFF"/>
    <a:srgbClr val="003300"/>
    <a:srgbClr val="9999FF"/>
    <a:srgbClr val="4A0064"/>
    <a:srgbClr val="9900CC"/>
    <a:srgbClr val="06BA0A"/>
    <a:srgbClr val="72FA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7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934-4A07-4D62-8DCE-30A681930A5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6EE1-16C3-4F1C-AB9F-ADB3B09A0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11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934-4A07-4D62-8DCE-30A681930A5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6EE1-16C3-4F1C-AB9F-ADB3B09A0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63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934-4A07-4D62-8DCE-30A681930A5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6EE1-16C3-4F1C-AB9F-ADB3B09A0C0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7269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934-4A07-4D62-8DCE-30A681930A5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6EE1-16C3-4F1C-AB9F-ADB3B09A0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471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934-4A07-4D62-8DCE-30A681930A5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6EE1-16C3-4F1C-AB9F-ADB3B09A0C0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04419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934-4A07-4D62-8DCE-30A681930A5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6EE1-16C3-4F1C-AB9F-ADB3B09A0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934-4A07-4D62-8DCE-30A681930A5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6EE1-16C3-4F1C-AB9F-ADB3B09A0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845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934-4A07-4D62-8DCE-30A681930A5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6EE1-16C3-4F1C-AB9F-ADB3B09A0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8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934-4A07-4D62-8DCE-30A681930A5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6EE1-16C3-4F1C-AB9F-ADB3B09A0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65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934-4A07-4D62-8DCE-30A681930A5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6EE1-16C3-4F1C-AB9F-ADB3B09A0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466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934-4A07-4D62-8DCE-30A681930A5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6EE1-16C3-4F1C-AB9F-ADB3B09A0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0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934-4A07-4D62-8DCE-30A681930A5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6EE1-16C3-4F1C-AB9F-ADB3B09A0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57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934-4A07-4D62-8DCE-30A681930A5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6EE1-16C3-4F1C-AB9F-ADB3B09A0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82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934-4A07-4D62-8DCE-30A681930A5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6EE1-16C3-4F1C-AB9F-ADB3B09A0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3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934-4A07-4D62-8DCE-30A681930A5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6EE1-16C3-4F1C-AB9F-ADB3B09A0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1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26934-4A07-4D62-8DCE-30A681930A5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B6EE1-16C3-4F1C-AB9F-ADB3B09A0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3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26934-4A07-4D62-8DCE-30A681930A55}" type="datetimeFigureOut">
              <a:rPr lang="en-US" smtClean="0"/>
              <a:t>9/9/2022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68B6EE1-16C3-4F1C-AB9F-ADB3B09A0C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6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45FB5CF-2DE1-414F-B4D1-22EFFAAB0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C0128F-1F20-4F85-B571-8C0679CB51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5431"/>
            <a:ext cx="9144000" cy="2387600"/>
          </a:xfrm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r>
              <a:rPr lang="vi-VN">
                <a:solidFill>
                  <a:srgbClr val="FDED2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CHÀO MỪNG CÁC BẠN </a:t>
            </a:r>
            <a:endParaRPr lang="en-US">
              <a:solidFill>
                <a:srgbClr val="FDED2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166FF-9D73-47BD-9EB0-21465791B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63186"/>
            <a:ext cx="9144000" cy="2017059"/>
          </a:xfrm>
        </p:spPr>
        <p:txBody>
          <a:bodyPr anchor="ctr">
            <a:noAutofit/>
          </a:bodyPr>
          <a:lstStyle/>
          <a:p>
            <a:pPr algn="ctr"/>
            <a:r>
              <a:rPr lang="vi-VN" sz="660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ĐẾN VỚI ĐỐ VUI TRUNG THU</a:t>
            </a:r>
            <a:endParaRPr lang="en-US" sz="660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582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09CE5-3A0F-4425-9D3B-D82086A0B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1954368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vi-VN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Người Việt thường tổ chức hoạt động gì trong tết Trung thu?</a:t>
            </a:r>
            <a:endParaRPr lang="en-US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12429BD-5175-41A1-AB7B-C859C6C15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27415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vi-VN" sz="7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Múa lân,rước đèn</a:t>
            </a:r>
            <a:endParaRPr lang="en-US" sz="7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3986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4F13FE0B-B364-4115-AD6D-EB387CFA1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7576" y="0"/>
            <a:ext cx="1229957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76E0F4-E46E-4C8F-BEEA-C2B1CF594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856805"/>
            <a:ext cx="8596668" cy="1826581"/>
          </a:xfrm>
        </p:spPr>
        <p:txBody>
          <a:bodyPr>
            <a:normAutofit fontScale="90000"/>
          </a:bodyPr>
          <a:lstStyle/>
          <a:p>
            <a:pPr algn="ctr"/>
            <a:r>
              <a:rPr lang="vi-VN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Bánh gì vui tết trẻ con</a:t>
            </a:r>
            <a:br>
              <a:rPr lang="vi-VN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vi-VN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Trông trăng cắt bánh thơm ngon cả nhà ?</a:t>
            </a:r>
            <a:endParaRPr lang="en-US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27F97F-3631-49AF-91E6-AD1C3A321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43878" y="3980093"/>
            <a:ext cx="8596668" cy="86040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vi-VN" sz="8000">
                <a:solidFill>
                  <a:srgbClr val="4A006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Bánh Trung Thu</a:t>
            </a:r>
            <a:endParaRPr lang="en-US" sz="8000">
              <a:solidFill>
                <a:srgbClr val="4A006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6422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DF039A-E4F3-4D41-A71A-017A1037D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" y="-9"/>
            <a:ext cx="12248857" cy="68580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B396D9-85F7-4BAF-B5A0-203806E0A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4175" y="1984016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vi-VN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 nhân vật được nhắc đến nhiều trong ngày Tết Trung </a:t>
            </a:r>
            <a:r>
              <a:rPr lang="vi-VN">
                <a:solidFill>
                  <a:srgbClr val="1C7BD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</a:t>
            </a:r>
            <a:r>
              <a:rPr lang="vi-VN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là ai?</a:t>
            </a:r>
            <a:endParaRPr lang="en-US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0B7CD81-6F2F-4DEE-9FD0-19C3F42CF4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vi-VN" sz="6600">
                <a:solidFill>
                  <a:srgbClr val="198CA7"/>
                </a:solidFill>
                <a:effectLst>
                  <a:glow rad="50800">
                    <a:schemeClr val="accent1">
                      <a:alpha val="40000"/>
                    </a:schemeClr>
                  </a:glow>
                  <a:outerShdw blurRad="50800" dist="50800" dir="5400000" algn="ctr" rotWithShape="0">
                    <a:srgbClr val="000000">
                      <a:alpha val="92000"/>
                    </a:srgbClr>
                  </a:outerShdw>
                  <a:reflection blurRad="12700" stA="80000" endPos="18000" dist="50800" dir="5400000" sy="-100000" algn="bl" rotWithShape="0"/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Chú Cuội,Chị Hằng</a:t>
            </a:r>
            <a:endParaRPr lang="en-US" sz="6600">
              <a:solidFill>
                <a:srgbClr val="198CA7"/>
              </a:solidFill>
              <a:effectLst>
                <a:glow rad="50800">
                  <a:schemeClr val="accent1">
                    <a:alpha val="40000"/>
                  </a:schemeClr>
                </a:glow>
                <a:outerShdw blurRad="50800" dist="50800" dir="5400000" algn="ctr" rotWithShape="0">
                  <a:srgbClr val="000000">
                    <a:alpha val="92000"/>
                  </a:srgbClr>
                </a:outerShdw>
                <a:reflection blurRad="12700" stA="80000" endPos="18000" dist="50800" dir="5400000" sy="-100000" algn="bl" rotWithShape="0"/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24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Xem ảnh nguồn">
            <a:extLst>
              <a:ext uri="{FF2B5EF4-FFF2-40B4-BE49-F238E27FC236}">
                <a16:creationId xmlns:a16="http://schemas.microsoft.com/office/drawing/2014/main" id="{7A115D49-4622-4FA2-A12A-630772441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95417" y="-871872"/>
            <a:ext cx="13487417" cy="1011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225720-93BB-4ED9-B3D3-8AD4DB7CC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vi-VN" b="0" i="0">
                <a:solidFill>
                  <a:srgbClr val="FF0000"/>
                </a:solidFill>
                <a:effectLst/>
                <a:latin typeface="system-ui"/>
              </a:rPr>
              <a:t>Mùa gì bé đón trăng rằm</a:t>
            </a:r>
            <a:br>
              <a:rPr lang="vi-VN" b="0" i="0">
                <a:solidFill>
                  <a:srgbClr val="FF0000"/>
                </a:solidFill>
                <a:effectLst/>
                <a:latin typeface="system-ui"/>
              </a:rPr>
            </a:br>
            <a:r>
              <a:rPr lang="vi-VN" b="0" i="0">
                <a:solidFill>
                  <a:srgbClr val="FF0000"/>
                </a:solidFill>
                <a:effectLst/>
                <a:latin typeface="system-ui"/>
              </a:rPr>
              <a:t>Rước đèn phá cỗ, chị Hằng cùng vui?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0EA6FCB-657D-4D44-AB86-D576500935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vi-VN" sz="8000">
                <a:solidFill>
                  <a:srgbClr val="FB740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Mùa Thu</a:t>
            </a:r>
            <a:endParaRPr lang="en-US" sz="8000">
              <a:solidFill>
                <a:srgbClr val="FB740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15240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1F5B7CB6-0D8F-4521-B484-A96E5463D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032002" y="-2032001"/>
            <a:ext cx="8127997" cy="12192000"/>
          </a:xfrm>
          <a:prstGeom prst="rect">
            <a:avLst/>
          </a:prstGeom>
          <a:noFill/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EDAB8E-88F3-4776-B168-B5ACE23D2F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vi-VN" sz="5400" b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Loại đèn nào trẻ em Việt Nam hay chơi khi tết trung thu đến</a:t>
            </a:r>
            <a:endParaRPr lang="en-US" sz="540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26A8BF2-9BFF-4AE3-9F2B-2FBD093833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vi-VN" sz="720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Đèn ông sao</a:t>
            </a:r>
            <a:endParaRPr lang="en-US" sz="720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0893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2893B7A-4507-438C-B094-3B01BFC80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0EFC1BB-4729-4899-8FAB-65B3D676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69154"/>
            <a:ext cx="10515600" cy="1402416"/>
          </a:xfrm>
        </p:spPr>
        <p:txBody>
          <a:bodyPr/>
          <a:lstStyle/>
          <a:p>
            <a:pPr algn="ctr"/>
            <a:r>
              <a:rPr lang="vi-VN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Chúc một trung thu vui vẻ</a:t>
            </a:r>
            <a:endParaRPr lang="en-US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B0FEB-29F4-4AB1-9CB1-0E239E25F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1575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165</TotalTime>
  <Words>109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system-ui</vt:lpstr>
      <vt:lpstr>Trebuchet MS</vt:lpstr>
      <vt:lpstr>Wingdings 3</vt:lpstr>
      <vt:lpstr>Facet</vt:lpstr>
      <vt:lpstr>CHÀO MỪNG CÁC BẠN </vt:lpstr>
      <vt:lpstr>Người Việt thường tổ chức hoạt động gì trong tết Trung thu?</vt:lpstr>
      <vt:lpstr>Bánh gì vui tết trẻ con Trông trăng cắt bánh thơm ngon cả nhà ?</vt:lpstr>
      <vt:lpstr>Hai nhân vật được nhắc đến nhiều trong ngày Tết Trung thu là ai?</vt:lpstr>
      <vt:lpstr>Mùa gì bé đón trăng rằm Rước đèn phá cỗ, chị Hằng cùng vui?</vt:lpstr>
      <vt:lpstr>Loại đèn nào trẻ em Việt Nam hay chơi khi tết trung thu đến</vt:lpstr>
      <vt:lpstr>Chúc một trung thu vui vẻ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admin0001</dc:creator>
  <cp:lastModifiedBy>admin0001</cp:lastModifiedBy>
  <cp:revision>16</cp:revision>
  <dcterms:created xsi:type="dcterms:W3CDTF">2022-09-08T14:46:15Z</dcterms:created>
  <dcterms:modified xsi:type="dcterms:W3CDTF">2022-09-09T06:13:14Z</dcterms:modified>
</cp:coreProperties>
</file>