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D9649-2BAC-4898-A4CD-35F32D25E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0215AC-CE2D-4B48-93C4-B4E80E8D4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638445-7B9E-4D25-88E3-2B7C49D7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6070-7944-4B66-8AAB-0D7465ADA4B5}" type="datetimeFigureOut">
              <a:rPr lang="fr-FR" smtClean="0"/>
              <a:t>22/04/19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F78907-81B2-40AF-BCC9-C0BAA4E9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AEF7DF-491D-4211-A16A-35B09E0D2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6828-D49A-4F95-8C0E-5C9E084DA9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32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9A8D9-2888-4763-9342-871D413B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FA6E19-90E9-45EC-AD29-63F00444F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C509C5-4E5E-45A2-958B-5C9BBD29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6070-7944-4B66-8AAB-0D7465ADA4B5}" type="datetimeFigureOut">
              <a:rPr lang="fr-FR" smtClean="0"/>
              <a:t>22/04/19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79BADA-C8D3-4373-93AD-97CE06F5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BCE962-137A-4F5F-A783-491F9DB7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6828-D49A-4F95-8C0E-5C9E084DA9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06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A5D9D25-D92A-49DE-8EF9-DD60ACAF5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EA92AC-188A-402C-97F3-54050C798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5D0575-FFE6-4E00-94A2-2620926E5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6070-7944-4B66-8AAB-0D7465ADA4B5}" type="datetimeFigureOut">
              <a:rPr lang="fr-FR" smtClean="0"/>
              <a:t>22/04/19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325F37-E560-4B0B-A8DF-0EF13233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9AA0B3-77D9-4222-9ED6-7F6CE592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6828-D49A-4F95-8C0E-5C9E084DA9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90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29115-AED5-4FB3-B3FC-E8BAAE4F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D8F6F0-A23D-49A4-96D4-AFC696ECE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53B038-2015-4B0B-9A4B-9F17B9844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6070-7944-4B66-8AAB-0D7465ADA4B5}" type="datetimeFigureOut">
              <a:rPr lang="fr-FR" smtClean="0"/>
              <a:t>22/04/19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D60D12-D369-4BD8-8B88-4973CA1F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F8680-231C-4211-9EBC-CB3AC70A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6828-D49A-4F95-8C0E-5C9E084DA9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5A23EC-9EC8-4F8D-A7FF-B0C7A5BB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B0E5D0-4BC7-4111-BEEA-F5FA9B0E5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9EDFA1-A5E3-4DD0-ADC5-C83BA6C1E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6070-7944-4B66-8AAB-0D7465ADA4B5}" type="datetimeFigureOut">
              <a:rPr lang="fr-FR" smtClean="0"/>
              <a:t>22/04/19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88925C-0CE0-41DD-8829-05F52680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EADB40-AF21-4769-A5E0-572F9601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6828-D49A-4F95-8C0E-5C9E084DA9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43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A689B-D6A8-4ECE-A0CE-25668B19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CB35A4-1014-49C0-991F-1B12A2FE2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5FD419-E5BB-4163-BA03-3843FA391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8A0DD3-841B-490E-8174-82AA0649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6070-7944-4B66-8AAB-0D7465ADA4B5}" type="datetimeFigureOut">
              <a:rPr lang="fr-FR" smtClean="0"/>
              <a:t>22/04/19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F06F75-596B-4643-B5D3-3A59829A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DE5B5A-8E25-4006-8A34-F43F6908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6828-D49A-4F95-8C0E-5C9E084DA9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73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43168A-5096-478E-BD55-AD8B569C9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A95F1A-9F80-4439-91E0-20F9409FF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0CFA10-D03A-461C-A57C-8EBB1EA60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0DBCCCF-2894-4F9A-999C-42C63B366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D6D512C-1AF1-4A0D-A2F4-925D6F5BD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248E864-6344-4E0F-8D0E-B5B0B361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6070-7944-4B66-8AAB-0D7465ADA4B5}" type="datetimeFigureOut">
              <a:rPr lang="fr-FR" smtClean="0"/>
              <a:t>22/04/19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8E25CA3-02F7-43F1-84E6-FD76DDB4E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6E9195-B8F9-47B4-919E-ED1C5608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6828-D49A-4F95-8C0E-5C9E084DA9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8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FBF0D-F2AE-4EF2-AB36-AA8C5619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5C7FDC2-B99E-4F19-B7AA-BC5689CA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6070-7944-4B66-8AAB-0D7465ADA4B5}" type="datetimeFigureOut">
              <a:rPr lang="fr-FR" smtClean="0"/>
              <a:t>22/04/19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0A39E7-65F4-41CE-969F-9363A5A4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3AE243-9BD9-45EA-9766-DFD3E435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6828-D49A-4F95-8C0E-5C9E084DA9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77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8A60589-F29C-49E3-8A0F-02957A72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6070-7944-4B66-8AAB-0D7465ADA4B5}" type="datetimeFigureOut">
              <a:rPr lang="fr-FR" smtClean="0"/>
              <a:t>22/04/19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C5C670A-5DF0-4E6D-8BF2-E3FCE509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4A103A-6C6B-4041-B60B-FA066E1B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6828-D49A-4F95-8C0E-5C9E084DA9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11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A42DFE-BB4D-4D9B-A92B-9C4A9100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D59776-5B6B-4563-8533-F14F312BD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759B2B-B1EF-412A-855C-A1574BD75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1E6876-CE57-43FD-B707-7401BE39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6070-7944-4B66-8AAB-0D7465ADA4B5}" type="datetimeFigureOut">
              <a:rPr lang="fr-FR" smtClean="0"/>
              <a:t>22/04/19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7C286D-9690-4C51-8D38-7905CC1E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399447-4383-4DEA-A33A-90100472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6828-D49A-4F95-8C0E-5C9E084DA9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62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9B10B8-F00A-4A0B-825C-40750D30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FC4DD8A-4F34-4464-8DBD-2824C5D3F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F038B9-8942-49A0-8E51-6E6E53B11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6CB8AD-3593-4F40-A525-33432230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6070-7944-4B66-8AAB-0D7465ADA4B5}" type="datetimeFigureOut">
              <a:rPr lang="fr-FR" smtClean="0"/>
              <a:t>22/04/19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972E2C-FAAE-4F95-8722-CF373DD2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2DCCD-28B2-4E45-97A7-10AF7986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6828-D49A-4F95-8C0E-5C9E084DA9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10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A5EB4CC-9A31-447B-B2B3-88D9F5B43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127974-3EB1-434C-B0D0-F6B1035EF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03114B-C72C-45F1-959F-3AE815D71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C6070-7944-4B66-8AAB-0D7465ADA4B5}" type="datetimeFigureOut">
              <a:rPr lang="fr-FR" smtClean="0"/>
              <a:t>22/04/19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372D9A-CB52-4889-9866-F67B03FD0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663AC6-02AC-4AD9-9AD5-4FE5DBE18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F6828-D49A-4F95-8C0E-5C9E084DA9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51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9BB8AD-386E-4736-979D-710FB70C5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Saisie de l’activité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729026-A812-4C3E-B0BD-855F17E26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IHM : Poupées russes</a:t>
            </a:r>
          </a:p>
        </p:txBody>
      </p:sp>
    </p:spTree>
    <p:extLst>
      <p:ext uri="{BB962C8B-B14F-4D97-AF65-F5344CB8AC3E}">
        <p14:creationId xmlns:p14="http://schemas.microsoft.com/office/powerpoint/2010/main" val="67007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33217-C487-41FA-ADA6-DB86DED7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/>
              <a:t>IHM : Poupées russes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3B2ABA-9834-4B52-BE93-77F82E0BD639}"/>
              </a:ext>
            </a:extLst>
          </p:cNvPr>
          <p:cNvSpPr/>
          <p:nvPr/>
        </p:nvSpPr>
        <p:spPr>
          <a:xfrm>
            <a:off x="601579" y="1325563"/>
            <a:ext cx="11213432" cy="524367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/>
              <a:t>Index : Route =&gt; /recueil-</a:t>
            </a:r>
            <a:r>
              <a:rPr lang="fr-FR" dirty="0" err="1"/>
              <a:t>activite</a:t>
            </a:r>
            <a:r>
              <a:rPr lang="fr-FR" dirty="0"/>
              <a:t> = </a:t>
            </a:r>
            <a:r>
              <a:rPr lang="fr-FR" dirty="0" err="1"/>
              <a:t>RecueilActivite</a:t>
            </a:r>
            <a:r>
              <a:rPr lang="fr-FR" dirty="0"/>
              <a:t> </a:t>
            </a:r>
            <a:r>
              <a:rPr lang="fr-FR" dirty="0" err="1"/>
              <a:t>layout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6CB3F-950F-49C1-8844-A6035E07C4B5}"/>
              </a:ext>
            </a:extLst>
          </p:cNvPr>
          <p:cNvSpPr/>
          <p:nvPr/>
        </p:nvSpPr>
        <p:spPr>
          <a:xfrm>
            <a:off x="681789" y="1676400"/>
            <a:ext cx="11069053" cy="482867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err="1"/>
              <a:t>RecueilActivite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0E5D51-0F7D-445A-B8D7-98F2D18219A8}"/>
              </a:ext>
            </a:extLst>
          </p:cNvPr>
          <p:cNvSpPr/>
          <p:nvPr/>
        </p:nvSpPr>
        <p:spPr>
          <a:xfrm>
            <a:off x="745957" y="2061411"/>
            <a:ext cx="1925053" cy="436345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/>
              <a:t>Sidebar</a:t>
            </a:r>
          </a:p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8CA738-FF56-42D0-8C07-C3003C569E1F}"/>
              </a:ext>
            </a:extLst>
          </p:cNvPr>
          <p:cNvSpPr/>
          <p:nvPr/>
        </p:nvSpPr>
        <p:spPr>
          <a:xfrm>
            <a:off x="2751219" y="2061412"/>
            <a:ext cx="8911391" cy="7138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err="1"/>
              <a:t>Navbar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06546F-4068-43DF-8100-361037B4AF87}"/>
              </a:ext>
            </a:extLst>
          </p:cNvPr>
          <p:cNvSpPr/>
          <p:nvPr/>
        </p:nvSpPr>
        <p:spPr>
          <a:xfrm>
            <a:off x="2751219" y="2863513"/>
            <a:ext cx="8911391" cy="278331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/>
              <a:t>Switch Routes =&gt; </a:t>
            </a:r>
            <a:r>
              <a:rPr lang="fr-FR" dirty="0" err="1"/>
              <a:t>views</a:t>
            </a:r>
            <a:r>
              <a:rPr lang="fr-FR" dirty="0"/>
              <a:t> : </a:t>
            </a:r>
            <a:r>
              <a:rPr lang="fr-FR" dirty="0" err="1"/>
              <a:t>SaisieActivite</a:t>
            </a:r>
            <a:r>
              <a:rPr lang="fr-FR" dirty="0"/>
              <a:t>, </a:t>
            </a:r>
            <a:r>
              <a:rPr lang="fr-FR" dirty="0" err="1"/>
              <a:t>SaisiePermission</a:t>
            </a:r>
            <a:r>
              <a:rPr lang="fr-FR" dirty="0"/>
              <a:t>, </a:t>
            </a:r>
            <a:r>
              <a:rPr lang="fr-FR" dirty="0" err="1"/>
              <a:t>GestionReferentiel</a:t>
            </a:r>
            <a:r>
              <a:rPr lang="fr-FR" dirty="0"/>
              <a:t>, … </a:t>
            </a:r>
          </a:p>
          <a:p>
            <a:endParaRPr lang="fr-FR" dirty="0"/>
          </a:p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019073-BE8E-4512-A9D6-393691ED4FA2}"/>
              </a:ext>
            </a:extLst>
          </p:cNvPr>
          <p:cNvSpPr/>
          <p:nvPr/>
        </p:nvSpPr>
        <p:spPr>
          <a:xfrm>
            <a:off x="2751219" y="5710993"/>
            <a:ext cx="8911391" cy="7138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err="1"/>
              <a:t>Footer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0BC6BD-4A41-4DC3-AB61-85E0B2D65967}"/>
              </a:ext>
            </a:extLst>
          </p:cNvPr>
          <p:cNvSpPr/>
          <p:nvPr/>
        </p:nvSpPr>
        <p:spPr>
          <a:xfrm>
            <a:off x="10820399" y="2959765"/>
            <a:ext cx="842211" cy="82232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err="1"/>
              <a:t>Fixed</a:t>
            </a:r>
            <a:r>
              <a:rPr lang="fr-FR" dirty="0"/>
              <a:t> Plugin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144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33217-C487-41FA-ADA6-DB86DED7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 err="1"/>
              <a:t>GestionReferentiels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3B2ABA-9834-4B52-BE93-77F82E0BD639}"/>
              </a:ext>
            </a:extLst>
          </p:cNvPr>
          <p:cNvSpPr/>
          <p:nvPr/>
        </p:nvSpPr>
        <p:spPr>
          <a:xfrm>
            <a:off x="601579" y="1325563"/>
            <a:ext cx="11213432" cy="52436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 err="1"/>
              <a:t>GestionReferentiel</a:t>
            </a:r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D3A7127D-E3BB-4026-A301-10C78D96F5A1}"/>
              </a:ext>
            </a:extLst>
          </p:cNvPr>
          <p:cNvGrpSpPr/>
          <p:nvPr/>
        </p:nvGrpSpPr>
        <p:grpSpPr>
          <a:xfrm>
            <a:off x="745957" y="1740904"/>
            <a:ext cx="7451558" cy="4683961"/>
            <a:chOff x="745957" y="1740904"/>
            <a:chExt cx="7451558" cy="46839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0E5D51-0F7D-445A-B8D7-98F2D18219A8}"/>
                </a:ext>
              </a:extLst>
            </p:cNvPr>
            <p:cNvSpPr/>
            <p:nvPr/>
          </p:nvSpPr>
          <p:spPr>
            <a:xfrm>
              <a:off x="745957" y="2061411"/>
              <a:ext cx="7451558" cy="436345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dirty="0" err="1">
                  <a:solidFill>
                    <a:schemeClr val="tx1"/>
                  </a:solidFill>
                </a:rPr>
                <a:t>TableWithActions</a:t>
              </a:r>
              <a:endParaRPr lang="fr-FR" dirty="0">
                <a:solidFill>
                  <a:schemeClr val="tx1"/>
                </a:solidFill>
              </a:endParaRPr>
            </a:p>
            <a:p>
              <a:pPr algn="ctr"/>
              <a:endParaRPr lang="fr-FR" dirty="0"/>
            </a:p>
          </p:txBody>
        </p:sp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A5B28707-6D06-4337-AAB6-CBD4B3C495C6}"/>
                </a:ext>
              </a:extLst>
            </p:cNvPr>
            <p:cNvSpPr/>
            <p:nvPr/>
          </p:nvSpPr>
          <p:spPr>
            <a:xfrm>
              <a:off x="2799346" y="1740904"/>
              <a:ext cx="5229727" cy="114684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0" dirty="0" err="1">
                  <a:solidFill>
                    <a:schemeClr val="bg1"/>
                  </a:solidFill>
                </a:rPr>
                <a:t>title</a:t>
              </a:r>
              <a:r>
                <a:rPr lang="fr-FR" sz="1400" dirty="0">
                  <a:solidFill>
                    <a:schemeClr val="bg1"/>
                  </a:solidFill>
                </a:rPr>
                <a:t>="Référentiels:"</a:t>
              </a:r>
            </a:p>
            <a:p>
              <a:r>
                <a:rPr lang="fr-FR" sz="1400" dirty="0" err="1">
                  <a:solidFill>
                    <a:schemeClr val="bg1"/>
                  </a:solidFill>
                </a:rPr>
                <a:t>headerColor</a:t>
              </a:r>
              <a:r>
                <a:rPr lang="fr-FR" sz="1400" dirty="0">
                  <a:solidFill>
                    <a:schemeClr val="bg1"/>
                  </a:solidFill>
                </a:rPr>
                <a:t>="</a:t>
              </a:r>
              <a:r>
                <a:rPr lang="fr-FR" sz="1400" dirty="0" err="1">
                  <a:solidFill>
                    <a:schemeClr val="bg1"/>
                  </a:solidFill>
                </a:rPr>
                <a:t>primary</a:t>
              </a:r>
              <a:r>
                <a:rPr lang="fr-FR" sz="1400" dirty="0">
                  <a:solidFill>
                    <a:schemeClr val="bg1"/>
                  </a:solidFill>
                </a:rPr>
                <a:t>"</a:t>
              </a:r>
            </a:p>
            <a:p>
              <a:r>
                <a:rPr lang="fr-FR" sz="1400" dirty="0" err="1">
                  <a:solidFill>
                    <a:schemeClr val="bg1"/>
                  </a:solidFill>
                </a:rPr>
                <a:t>tabs</a:t>
              </a:r>
              <a:r>
                <a:rPr lang="fr-FR" sz="1400" dirty="0">
                  <a:solidFill>
                    <a:schemeClr val="bg1"/>
                  </a:solidFill>
                </a:rPr>
                <a:t>={[ {</a:t>
              </a:r>
              <a:r>
                <a:rPr lang="fr-FR" sz="1400" dirty="0" err="1">
                  <a:solidFill>
                    <a:schemeClr val="bg1"/>
                  </a:solidFill>
                </a:rPr>
                <a:t>tabName</a:t>
              </a:r>
              <a:r>
                <a:rPr lang="fr-FR" sz="1400" dirty="0">
                  <a:solidFill>
                    <a:schemeClr val="bg1"/>
                  </a:solidFill>
                </a:rPr>
                <a:t>: "Services",</a:t>
              </a:r>
              <a:r>
                <a:rPr lang="fr-FR" sz="1400" dirty="0" err="1">
                  <a:solidFill>
                    <a:schemeClr val="bg1"/>
                  </a:solidFill>
                </a:rPr>
                <a:t>tabIcon</a:t>
              </a:r>
              <a:r>
                <a:rPr lang="fr-FR" sz="1400" dirty="0">
                  <a:solidFill>
                    <a:schemeClr val="bg1"/>
                  </a:solidFill>
                </a:rPr>
                <a:t>: People,}, {</a:t>
              </a:r>
              <a:r>
                <a:rPr lang="fr-FR" sz="1400" dirty="0" err="1">
                  <a:solidFill>
                    <a:schemeClr val="bg1"/>
                  </a:solidFill>
                </a:rPr>
                <a:t>tabName</a:t>
              </a:r>
              <a:r>
                <a:rPr lang="fr-FR" sz="1400" dirty="0">
                  <a:solidFill>
                    <a:schemeClr val="bg1"/>
                  </a:solidFill>
                </a:rPr>
                <a:t>: "Activités",</a:t>
              </a:r>
              <a:r>
                <a:rPr lang="fr-FR" sz="1400" dirty="0" err="1">
                  <a:solidFill>
                    <a:schemeClr val="bg1"/>
                  </a:solidFill>
                </a:rPr>
                <a:t>tabIcon</a:t>
              </a:r>
              <a:r>
                <a:rPr lang="fr-FR" sz="1400" dirty="0">
                  <a:solidFill>
                    <a:schemeClr val="bg1"/>
                  </a:solidFill>
                </a:rPr>
                <a:t>: Pool,}, ]}</a:t>
              </a:r>
            </a:p>
            <a:p>
              <a:r>
                <a:rPr lang="fr-FR" sz="1400" dirty="0" err="1">
                  <a:solidFill>
                    <a:schemeClr val="bg1"/>
                  </a:solidFill>
                </a:rPr>
                <a:t>tableHeaderColor</a:t>
              </a:r>
              <a:r>
                <a:rPr lang="fr-FR" sz="1400" dirty="0">
                  <a:solidFill>
                    <a:schemeClr val="bg1"/>
                  </a:solidFill>
                </a:rPr>
                <a:t>="</a:t>
              </a:r>
              <a:r>
                <a:rPr lang="fr-FR" sz="1400" dirty="0" err="1">
                  <a:solidFill>
                    <a:schemeClr val="bg1"/>
                  </a:solidFill>
                </a:rPr>
                <a:t>primary</a:t>
              </a:r>
              <a:r>
                <a:rPr lang="fr-FR" sz="1400" dirty="0">
                  <a:solidFill>
                    <a:schemeClr val="bg1"/>
                  </a:solidFill>
                </a:rPr>
                <a:t>", </a:t>
              </a:r>
              <a:r>
                <a:rPr lang="fr-FR" sz="1400" dirty="0" err="1">
                  <a:solidFill>
                    <a:srgbClr val="FF0000"/>
                  </a:solidFill>
                </a:rPr>
                <a:t>handleSelectRef</a:t>
              </a:r>
              <a:r>
                <a:rPr lang="fr-FR" sz="1400" dirty="0">
                  <a:solidFill>
                    <a:srgbClr val="FF0000"/>
                  </a:solidFill>
                </a:rPr>
                <a:t>(</a:t>
              </a:r>
              <a:r>
                <a:rPr lang="fr-FR" sz="1400" dirty="0" err="1">
                  <a:solidFill>
                    <a:srgbClr val="FF0000"/>
                  </a:solidFill>
                </a:rPr>
                <a:t>idSelected</a:t>
              </a:r>
              <a:r>
                <a:rPr lang="fr-FR" sz="1400" dirty="0">
                  <a:solidFill>
                    <a:srgbClr val="FF0000"/>
                  </a:solidFill>
                </a:rPr>
                <a:t>)</a:t>
              </a:r>
              <a:endParaRPr lang="fr-FR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8699CEA-4FEE-492D-B809-CD33864B15D8}"/>
              </a:ext>
            </a:extLst>
          </p:cNvPr>
          <p:cNvGrpSpPr/>
          <p:nvPr/>
        </p:nvGrpSpPr>
        <p:grpSpPr>
          <a:xfrm>
            <a:off x="8285747" y="1841083"/>
            <a:ext cx="3376863" cy="4583782"/>
            <a:chOff x="8285747" y="1841083"/>
            <a:chExt cx="3376863" cy="458378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06546F-4068-43DF-8100-361037B4AF87}"/>
                </a:ext>
              </a:extLst>
            </p:cNvPr>
            <p:cNvSpPr/>
            <p:nvPr/>
          </p:nvSpPr>
          <p:spPr>
            <a:xfrm>
              <a:off x="8285747" y="2061411"/>
              <a:ext cx="3376863" cy="436345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dirty="0"/>
            </a:p>
            <a:p>
              <a:r>
                <a:rPr lang="fr-FR" dirty="0" err="1"/>
                <a:t>ReferenceServices</a:t>
              </a:r>
              <a:endParaRPr lang="fr-FR" dirty="0"/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52601CEE-1BC8-4DA6-A44B-0409ABC757B2}"/>
                </a:ext>
              </a:extLst>
            </p:cNvPr>
            <p:cNvSpPr/>
            <p:nvPr/>
          </p:nvSpPr>
          <p:spPr>
            <a:xfrm>
              <a:off x="8365958" y="1841083"/>
              <a:ext cx="3224463" cy="473242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0" dirty="0" err="1"/>
                <a:t>initialIdObject</a:t>
              </a:r>
              <a:r>
                <a:rPr lang="fr-FR" sz="1400" dirty="0"/>
                <a:t>={</a:t>
              </a:r>
              <a:r>
                <a:rPr lang="fr-FR" sz="1400" dirty="0" err="1"/>
                <a:t>this.state.initialIdObject</a:t>
              </a:r>
              <a:r>
                <a:rPr lang="fr-FR" sz="1400" dirty="0"/>
                <a:t>}</a:t>
              </a:r>
              <a:r>
                <a:rPr lang="fr-FR" sz="1400" dirty="0">
                  <a:solidFill>
                    <a:schemeClr val="bg1"/>
                  </a:solidFill>
                </a:rPr>
                <a:t> , </a:t>
              </a:r>
              <a:r>
                <a:rPr lang="fr-FR" sz="1400" dirty="0" err="1">
                  <a:solidFill>
                    <a:srgbClr val="FF0000"/>
                  </a:solidFill>
                </a:rPr>
                <a:t>idSelected</a:t>
              </a:r>
              <a:endParaRPr lang="fr-FR" sz="1400" dirty="0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5B75034-7B03-4F5C-A8C8-214897779B36}"/>
              </a:ext>
            </a:extLst>
          </p:cNvPr>
          <p:cNvGrpSpPr/>
          <p:nvPr/>
        </p:nvGrpSpPr>
        <p:grpSpPr>
          <a:xfrm>
            <a:off x="898357" y="3233846"/>
            <a:ext cx="7226969" cy="3094764"/>
            <a:chOff x="745957" y="3156601"/>
            <a:chExt cx="7451558" cy="32682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BDA95C-130F-4F5A-90B1-F6E350F22CCF}"/>
                </a:ext>
              </a:extLst>
            </p:cNvPr>
            <p:cNvSpPr/>
            <p:nvPr/>
          </p:nvSpPr>
          <p:spPr>
            <a:xfrm>
              <a:off x="745957" y="3258252"/>
              <a:ext cx="7451558" cy="316661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dirty="0" err="1">
                  <a:solidFill>
                    <a:schemeClr val="bg1"/>
                  </a:solidFill>
                </a:rPr>
                <a:t>References</a:t>
              </a:r>
              <a:endParaRPr lang="fr-FR" dirty="0">
                <a:solidFill>
                  <a:schemeClr val="bg1"/>
                </a:solidFill>
              </a:endParaRPr>
            </a:p>
            <a:p>
              <a:pPr algn="ctr"/>
              <a:endParaRPr lang="fr-FR" dirty="0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B2BC1365-60E6-4F89-AC29-AEA9DC213C63}"/>
                </a:ext>
              </a:extLst>
            </p:cNvPr>
            <p:cNvSpPr/>
            <p:nvPr/>
          </p:nvSpPr>
          <p:spPr>
            <a:xfrm>
              <a:off x="2069209" y="3156601"/>
              <a:ext cx="6029063" cy="53479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0" dirty="0">
                  <a:solidFill>
                    <a:schemeClr val="bg1"/>
                  </a:solidFill>
                </a:rPr>
                <a:t>key={key}, </a:t>
              </a:r>
              <a:r>
                <a:rPr lang="fr-FR" sz="1400" dirty="0" err="1">
                  <a:solidFill>
                    <a:schemeClr val="bg1"/>
                  </a:solidFill>
                </a:rPr>
                <a:t>tabName</a:t>
              </a:r>
              <a:r>
                <a:rPr lang="fr-FR" sz="1400" dirty="0">
                  <a:solidFill>
                    <a:schemeClr val="bg1"/>
                  </a:solidFill>
                </a:rPr>
                <a:t>={</a:t>
              </a:r>
              <a:r>
                <a:rPr lang="fr-FR" sz="1400" dirty="0" err="1">
                  <a:solidFill>
                    <a:schemeClr val="bg1"/>
                  </a:solidFill>
                </a:rPr>
                <a:t>prop.tabName</a:t>
              </a:r>
              <a:r>
                <a:rPr lang="fr-FR" sz="1400" dirty="0">
                  <a:solidFill>
                    <a:schemeClr val="bg1"/>
                  </a:solidFill>
                </a:rPr>
                <a:t>}, </a:t>
              </a:r>
              <a:r>
                <a:rPr lang="fr-FR" sz="1400" dirty="0" err="1">
                  <a:solidFill>
                    <a:schemeClr val="bg1"/>
                  </a:solidFill>
                </a:rPr>
                <a:t>tableHeaderColor</a:t>
              </a:r>
              <a:r>
                <a:rPr lang="fr-FR" sz="1400" dirty="0">
                  <a:solidFill>
                    <a:schemeClr val="bg1"/>
                  </a:solidFill>
                </a:rPr>
                <a:t>={</a:t>
              </a:r>
              <a:r>
                <a:rPr lang="fr-FR" sz="1400" dirty="0" err="1">
                  <a:solidFill>
                    <a:schemeClr val="bg1"/>
                  </a:solidFill>
                </a:rPr>
                <a:t>tableHeaderColor</a:t>
              </a:r>
              <a:r>
                <a:rPr lang="fr-FR" sz="1400" dirty="0">
                  <a:solidFill>
                    <a:schemeClr val="bg1"/>
                  </a:solidFill>
                </a:rPr>
                <a:t>}, </a:t>
              </a:r>
              <a:r>
                <a:rPr lang="fr-FR" sz="1400" dirty="0" err="1">
                  <a:solidFill>
                    <a:schemeClr val="bg1"/>
                  </a:solidFill>
                </a:rPr>
                <a:t>tableHead</a:t>
              </a:r>
              <a:r>
                <a:rPr lang="fr-FR" sz="1400" dirty="0">
                  <a:solidFill>
                    <a:schemeClr val="bg1"/>
                  </a:solidFill>
                </a:rPr>
                <a:t>={</a:t>
              </a:r>
              <a:r>
                <a:rPr lang="fr-FR" sz="1400" dirty="0" err="1">
                  <a:solidFill>
                    <a:schemeClr val="bg1"/>
                  </a:solidFill>
                </a:rPr>
                <a:t>tableHead</a:t>
              </a:r>
              <a:r>
                <a:rPr lang="fr-FR" sz="1400" dirty="0">
                  <a:solidFill>
                    <a:schemeClr val="bg1"/>
                  </a:solidFill>
                </a:rPr>
                <a:t>}, </a:t>
              </a:r>
              <a:r>
                <a:rPr lang="fr-FR" sz="1400" dirty="0" err="1">
                  <a:solidFill>
                    <a:schemeClr val="bg1"/>
                  </a:solidFill>
                </a:rPr>
                <a:t>tableData</a:t>
              </a:r>
              <a:r>
                <a:rPr lang="fr-FR" sz="1400" dirty="0">
                  <a:solidFill>
                    <a:schemeClr val="bg1"/>
                  </a:solidFill>
                </a:rPr>
                <a:t>={</a:t>
              </a:r>
              <a:r>
                <a:rPr lang="fr-FR" sz="1400" dirty="0" err="1">
                  <a:solidFill>
                    <a:schemeClr val="bg1"/>
                  </a:solidFill>
                </a:rPr>
                <a:t>tableData</a:t>
              </a:r>
              <a:r>
                <a:rPr lang="fr-FR" sz="1400" dirty="0">
                  <a:solidFill>
                    <a:schemeClr val="bg1"/>
                  </a:solidFill>
                </a:rPr>
                <a:t>}, </a:t>
              </a:r>
              <a:r>
                <a:rPr lang="fr-FR" sz="1400" dirty="0" err="1">
                  <a:solidFill>
                    <a:srgbClr val="FF0000"/>
                  </a:solidFill>
                </a:rPr>
                <a:t>handleSelectRef</a:t>
              </a:r>
              <a:r>
                <a:rPr lang="fr-FR" sz="1400" dirty="0">
                  <a:solidFill>
                    <a:srgbClr val="FF0000"/>
                  </a:solidFill>
                </a:rPr>
                <a:t>(</a:t>
              </a:r>
              <a:r>
                <a:rPr lang="fr-FR" sz="1400" dirty="0" err="1">
                  <a:solidFill>
                    <a:srgbClr val="FF0000"/>
                  </a:solidFill>
                </a:rPr>
                <a:t>idSelected</a:t>
              </a:r>
              <a:r>
                <a:rPr lang="fr-FR" sz="1400" dirty="0">
                  <a:solidFill>
                    <a:srgbClr val="FF0000"/>
                  </a:solidFill>
                </a:rPr>
                <a:t>)</a:t>
              </a:r>
            </a:p>
          </p:txBody>
        </p:sp>
      </p:grp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E0291BA3-CFD2-4B64-B144-B963FC721EEB}"/>
              </a:ext>
            </a:extLst>
          </p:cNvPr>
          <p:cNvSpPr/>
          <p:nvPr/>
        </p:nvSpPr>
        <p:spPr>
          <a:xfrm>
            <a:off x="5960828" y="1839970"/>
            <a:ext cx="4667067" cy="2475356"/>
          </a:xfrm>
          <a:custGeom>
            <a:avLst/>
            <a:gdLst>
              <a:gd name="connsiteX0" fmla="*/ 849046 w 4667067"/>
              <a:gd name="connsiteY0" fmla="*/ 2475356 h 2475356"/>
              <a:gd name="connsiteX1" fmla="*/ 720709 w 4667067"/>
              <a:gd name="connsiteY1" fmla="*/ 1777525 h 2475356"/>
              <a:gd name="connsiteX2" fmla="*/ 46940 w 4667067"/>
              <a:gd name="connsiteY2" fmla="*/ 927293 h 2475356"/>
              <a:gd name="connsiteX3" fmla="*/ 2188561 w 4667067"/>
              <a:gd name="connsiteY3" fmla="*/ 12893 h 2475356"/>
              <a:gd name="connsiteX4" fmla="*/ 3576204 w 4667067"/>
              <a:gd name="connsiteY4" fmla="*/ 365819 h 2475356"/>
              <a:gd name="connsiteX5" fmla="*/ 4667067 w 4667067"/>
              <a:gd name="connsiteY5" fmla="*/ 654577 h 2475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7067" h="2475356">
                <a:moveTo>
                  <a:pt x="849046" y="2475356"/>
                </a:moveTo>
                <a:cubicBezTo>
                  <a:pt x="851719" y="2255445"/>
                  <a:pt x="854393" y="2035535"/>
                  <a:pt x="720709" y="1777525"/>
                </a:cubicBezTo>
                <a:cubicBezTo>
                  <a:pt x="587025" y="1519515"/>
                  <a:pt x="-197702" y="1221398"/>
                  <a:pt x="46940" y="927293"/>
                </a:cubicBezTo>
                <a:cubicBezTo>
                  <a:pt x="291582" y="633188"/>
                  <a:pt x="1600350" y="106472"/>
                  <a:pt x="2188561" y="12893"/>
                </a:cubicBezTo>
                <a:cubicBezTo>
                  <a:pt x="2776772" y="-80686"/>
                  <a:pt x="3576204" y="365819"/>
                  <a:pt x="3576204" y="365819"/>
                </a:cubicBezTo>
                <a:lnTo>
                  <a:pt x="4667067" y="654577"/>
                </a:lnTo>
              </a:path>
            </a:pathLst>
          </a:custGeom>
          <a:noFill/>
          <a:ln w="15875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784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118</Words>
  <Application>Microsoft Office PowerPoint</Application>
  <PresentationFormat>Grand écran</PresentationFormat>
  <Paragraphs>22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Saisie de l’activité</vt:lpstr>
      <vt:lpstr>IHM : Poupées russes</vt:lpstr>
      <vt:lpstr>GestionReferentiels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Saisie de l’activité</dc:title>
  <dc:creator>François JULIA</dc:creator>
  <cp:lastModifiedBy>François JULIA</cp:lastModifiedBy>
  <cp:revision>7</cp:revision>
  <dcterms:created xsi:type="dcterms:W3CDTF">2019-04-22T13:03:03Z</dcterms:created>
  <dcterms:modified xsi:type="dcterms:W3CDTF">2019-04-22T13:39:36Z</dcterms:modified>
</cp:coreProperties>
</file>