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3C4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513BE-20F7-4BBB-9D40-2BAB6EEE93E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6D9AA-CA1B-4B1E-ADE4-7481E7770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6D9AA-CA1B-4B1E-ADE4-7481E7770B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6D9AA-CA1B-4B1E-ADE4-7481E7770B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5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3737-C387-4F35-AE73-4F0A9E14D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097FA-7C82-4FCA-AC3F-E3CBECAE5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E3B6-CFF0-43D7-B695-40D648E9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9195-BD88-4709-ADD5-126DD741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BACD8-867D-4058-B477-7F59898B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FB5E-64D6-4F8B-B73B-FA83F52F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40F20-AD79-4C9C-8466-4872585E3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B1DA7-E590-4CFB-AD86-0CEB4E0E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373B3-D396-485A-B9E4-A1187C2F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8DB7-EAC6-4A60-8172-A36F014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7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2FE95-E0E8-42FD-83F2-1C9DCD822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948F6-F030-417D-AA8E-5E1CE42FA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4A4EA-528D-4E7D-B5E8-EAAE005F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47CD-47C7-4CC4-9F5B-32987512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1933-AD76-4EF2-A7FE-783EA201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1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4293-69DF-46EF-9EE7-D483ED5C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623A-429A-4D3B-9FF4-FEB983F8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646C-1A20-470E-93AD-0BC32BA5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05139-F538-4F7D-942D-359AF92E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BAA7-5817-44AC-B50D-D8BC3C01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E769-D71B-491E-B719-DB9E04AF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0CB57-1BD1-4F36-98E7-38EAB296A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FDBEC-CB08-4E4F-A58C-5E6CBD25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F690-6FAB-4B64-A30D-A88F6E09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A85D-A45A-4861-8F12-273F8970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B52D-A7E0-4DB9-83F4-635BA4CA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F253-F135-43C7-B4E1-043F9AF6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7920D-CB4E-4BA2-BF4B-B1720473C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29DF-C74C-4385-B4AE-4999F529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19D01-A25A-4D6B-847F-950ECA43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35A69-B90F-4CF4-83F4-4DD30C72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8F38-2693-4A54-937D-DF5FEE01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BAE11-7E30-4FDF-9336-752FF75DC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85957-765C-45EA-85A8-90212EBD3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BD8CD-9AFC-4429-A71A-9AF2C9B54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6BA18-5060-4760-BFC4-1F29F9BA9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534D2-9969-4217-8BB0-2B0BEDD1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FA95F-9C79-457E-9EDA-B89F86B7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7768C-ED94-4DA0-9F94-EA47DBC1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5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B88E-2689-4D66-96D5-5C42A08D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C9532-8BC3-4A6C-9E7B-35AC3382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0B359-A9BE-4453-8BD5-0F79F8ED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C6B50-8326-4501-82F0-856E1142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7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0633B-7B43-4D0C-B473-436B869A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66E30-91D0-42CE-B18C-AF174335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1546A-B38E-41DB-A2AE-818409EE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7A55-CFFA-47F1-9748-75D65AC7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3F3F-C317-44C5-9420-3013A22C6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B7F14-4BF4-42F6-BB8E-AE11D4554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0F1D-F1B5-42BA-B173-EC0DC6D3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A9B16-5B0E-4BA6-8737-602A5A1E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83E0A-596B-4480-8016-07DC6801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0467-BC72-479A-9A6E-9354DA7F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965C3-4036-42C1-8180-2364E1C8E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8CE00-26A0-4C53-B69D-B9AA07D65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C78A8-E2FD-4343-8CCA-3EDDB041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9553F-0940-4478-8725-566A7825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1EE90-6F7D-4F91-BD5F-F9B4D5EB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EBB5B-FD8B-48E8-9B5D-EC00CA9F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ADE7-0AE0-4894-BA80-4F813D95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CE597-510A-4A47-A3E9-6F68E10D5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BD4B-DED1-4547-B6E2-79CAA0D52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70CF-6EEA-4724-B367-9F1698CD6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0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3C7FF7-3273-467F-86BB-75F525AE2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550" y="-17572"/>
            <a:ext cx="12325600" cy="6875571"/>
          </a:xfrm>
          <a:prstGeom prst="rect">
            <a:avLst/>
          </a:prstGeom>
        </p:spPr>
      </p:pic>
      <p:sp>
        <p:nvSpPr>
          <p:cNvPr id="4" name="AutoShape 2" descr="https://www.walldevil.com/wallpapers/a89/equalizer.jpg">
            <a:extLst>
              <a:ext uri="{FF2B5EF4-FFF2-40B4-BE49-F238E27FC236}">
                <a16:creationId xmlns:a16="http://schemas.microsoft.com/office/drawing/2014/main" id="{C05EF5F2-EB81-4E3C-9401-8C3BB7A3D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5F423-9FF5-4BF7-94E7-AD5BAE1FD293}"/>
              </a:ext>
            </a:extLst>
          </p:cNvPr>
          <p:cNvSpPr txBox="1"/>
          <p:nvPr/>
        </p:nvSpPr>
        <p:spPr>
          <a:xfrm>
            <a:off x="0" y="3602038"/>
            <a:ext cx="1233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The Machine Learning and Pianos Project</a:t>
            </a:r>
          </a:p>
        </p:txBody>
      </p:sp>
      <p:sp>
        <p:nvSpPr>
          <p:cNvPr id="9" name="AutoShape 6" descr="https://betanews.com/wp-content/uploads/2022/08/Microsoft-Logo1.jpg">
            <a:extLst>
              <a:ext uri="{FF2B5EF4-FFF2-40B4-BE49-F238E27FC236}">
                <a16:creationId xmlns:a16="http://schemas.microsoft.com/office/drawing/2014/main" id="{0902E94E-5206-4C36-A937-553EEB5B90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https://betanews.com/wp-content/uploads/2022/08/Microsoft-Logo1.jpg">
            <a:extLst>
              <a:ext uri="{FF2B5EF4-FFF2-40B4-BE49-F238E27FC236}">
                <a16:creationId xmlns:a16="http://schemas.microsoft.com/office/drawing/2014/main" id="{35FB068B-0628-487E-A105-873B886C4F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49FCA9-08E7-44D2-8983-C90B9C05D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l="889" r="-1" b="-1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F4B25A-A253-46EF-ADEC-7B25D34FA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314" y="5425111"/>
            <a:ext cx="1115444" cy="1115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4236A1-5070-4F67-9267-EADB18C34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13" y="1615207"/>
            <a:ext cx="1316382" cy="1316382"/>
          </a:xfrm>
          <a:prstGeom prst="rect">
            <a:avLst/>
          </a:prstGeom>
        </p:spPr>
      </p:pic>
      <p:sp>
        <p:nvSpPr>
          <p:cNvPr id="2" name="AutoShape 2" descr="https://lh3.googleusercontent.com/RwrVRUqHlD05c1TXJUrAuk2nydxnLSa2g5WPYkQ-C8hHo-yW9rcvEOHZVmsy_ecb7w=h900">
            <a:extLst>
              <a:ext uri="{FF2B5EF4-FFF2-40B4-BE49-F238E27FC236}">
                <a16:creationId xmlns:a16="http://schemas.microsoft.com/office/drawing/2014/main" id="{4B38AF10-0D3C-4332-B08F-A6FB110B3D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F9919-B933-464D-BBB1-45B11D39D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46" y="1572120"/>
            <a:ext cx="2152650" cy="12108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A8649F-1501-4F1E-A049-B01FD08F9117}"/>
              </a:ext>
            </a:extLst>
          </p:cNvPr>
          <p:cNvCxnSpPr>
            <a:cxnSpLocks/>
          </p:cNvCxnSpPr>
          <p:nvPr/>
        </p:nvCxnSpPr>
        <p:spPr>
          <a:xfrm flipV="1">
            <a:off x="3194050" y="2271216"/>
            <a:ext cx="140335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2B6086E-EDCF-4BBC-BFB3-9CCBB6A23B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537" y="1763811"/>
            <a:ext cx="811213" cy="10191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FCD386-89D1-4995-9E86-076FBF4F47A8}"/>
              </a:ext>
            </a:extLst>
          </p:cNvPr>
          <p:cNvCxnSpPr>
            <a:cxnSpLocks/>
          </p:cNvCxnSpPr>
          <p:nvPr/>
        </p:nvCxnSpPr>
        <p:spPr>
          <a:xfrm flipV="1">
            <a:off x="6529606" y="2271216"/>
            <a:ext cx="140335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9D21EF-EF20-4DD9-B821-BC4B9D969DFF}"/>
              </a:ext>
            </a:extLst>
          </p:cNvPr>
          <p:cNvCxnSpPr>
            <a:cxnSpLocks/>
          </p:cNvCxnSpPr>
          <p:nvPr/>
        </p:nvCxnSpPr>
        <p:spPr>
          <a:xfrm>
            <a:off x="9267036" y="3429000"/>
            <a:ext cx="0" cy="1699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4" descr="http://cdn.suanfazu.com/uploads/default/original/2X/f/fe01b560ac39b375ddf0a11f7ef635e7f1c8c862.png">
            <a:extLst>
              <a:ext uri="{FF2B5EF4-FFF2-40B4-BE49-F238E27FC236}">
                <a16:creationId xmlns:a16="http://schemas.microsoft.com/office/drawing/2014/main" id="{029191B1-184E-45A6-B999-F27DBB038F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CD483A-0F8D-427A-9257-510CE17021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3666" y="4542432"/>
            <a:ext cx="2033454" cy="210056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2B0D8B-D8B4-47E0-9345-B23A48BA1009}"/>
              </a:ext>
            </a:extLst>
          </p:cNvPr>
          <p:cNvCxnSpPr>
            <a:cxnSpLocks/>
          </p:cNvCxnSpPr>
          <p:nvPr/>
        </p:nvCxnSpPr>
        <p:spPr>
          <a:xfrm flipH="1">
            <a:off x="7176465" y="5982833"/>
            <a:ext cx="11547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EB97B9-9B8F-4675-8097-2972891D91A8}"/>
              </a:ext>
            </a:extLst>
          </p:cNvPr>
          <p:cNvSpPr txBox="1"/>
          <p:nvPr/>
        </p:nvSpPr>
        <p:spPr>
          <a:xfrm>
            <a:off x="-615950" y="244810"/>
            <a:ext cx="1233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The Machine Learning and Pianos Project</a:t>
            </a:r>
          </a:p>
        </p:txBody>
      </p:sp>
      <p:pic>
        <p:nvPicPr>
          <p:cNvPr id="1034" name="Picture 10" descr="Image result for music notes">
            <a:extLst>
              <a:ext uri="{FF2B5EF4-FFF2-40B4-BE49-F238E27FC236}">
                <a16:creationId xmlns:a16="http://schemas.microsoft.com/office/drawing/2014/main" id="{BB9D64EE-5893-4969-89C5-DE9FAAFB2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24" y="4577207"/>
            <a:ext cx="1550958" cy="169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9515A8-29BE-4D63-8088-A613A954D98E}"/>
              </a:ext>
            </a:extLst>
          </p:cNvPr>
          <p:cNvCxnSpPr>
            <a:cxnSpLocks/>
          </p:cNvCxnSpPr>
          <p:nvPr/>
        </p:nvCxnSpPr>
        <p:spPr>
          <a:xfrm flipH="1">
            <a:off x="3194050" y="5982833"/>
            <a:ext cx="11547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38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Sharma</dc:creator>
  <cp:lastModifiedBy>Abhi Sharma</cp:lastModifiedBy>
  <cp:revision>10</cp:revision>
  <dcterms:created xsi:type="dcterms:W3CDTF">2017-07-27T03:03:11Z</dcterms:created>
  <dcterms:modified xsi:type="dcterms:W3CDTF">2017-07-27T06:00:12Z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abhisha@microsoft.com</vt:lpwstr>
  </property>
  <property fmtid="{D5CDD505-2E9C-101B-9397-08002B2CF9AE}" pid="6" name="MSIP_Label_f42aa342-8706-4288-bd11-ebb85995028c_SetDate">
    <vt:lpwstr>2017-07-26T20:24:13.0033979-07:00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