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905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758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170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9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8748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661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087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1988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140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51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352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308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614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385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7213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99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447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27F803-58D5-457A-9037-764ABDE7D3E6}" type="datetimeFigureOut">
              <a:rPr lang="es-GT" smtClean="0"/>
              <a:t>26/07/2022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9056-1176-41E7-8721-BCEC6370DA1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5059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BAFF2-D9F9-1821-F058-8173F5CE7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413" y="302062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GT" sz="4800" b="1" dirty="0"/>
              <a:t>Ender Alexander Carias Cervantes</a:t>
            </a:r>
            <a:br>
              <a:rPr lang="es-GT" sz="4800" b="1" dirty="0"/>
            </a:br>
            <a:r>
              <a:rPr lang="es-GT" sz="4800" b="1" dirty="0"/>
              <a:t>0907-19-14361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15F8FB-ED87-9F39-F12A-7AC6299455EF}"/>
              </a:ext>
            </a:extLst>
          </p:cNvPr>
          <p:cNvSpPr txBox="1">
            <a:spLocks/>
          </p:cNvSpPr>
          <p:nvPr/>
        </p:nvSpPr>
        <p:spPr>
          <a:xfrm>
            <a:off x="405413" y="12471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5400" b="1" dirty="0"/>
              <a:t>26 Ejemplos de Flexbox</a:t>
            </a:r>
          </a:p>
        </p:txBody>
      </p:sp>
    </p:spTree>
    <p:extLst>
      <p:ext uri="{BB962C8B-B14F-4D97-AF65-F5344CB8AC3E}">
        <p14:creationId xmlns:p14="http://schemas.microsoft.com/office/powerpoint/2010/main" val="24877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9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DF82E2-B9E7-42A6-2220-AB4B2366C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19297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90DDF2-1742-2354-5024-B134B420A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424491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11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7A6020A-C3A7-5730-C2BC-1FECB2CD8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81775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D851CC-A845-AA79-70D7-4F50D6414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04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90605A-35CF-1FA9-C66E-B44D7275C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30530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14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308AEB-E934-797A-E10D-4C007677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72373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15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2EB1AA-7591-C173-09C0-528F3D1A6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78924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16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93D630-4DD2-AFDB-1D2C-288C6A56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409522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17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F2C5B5-F9F2-7EC8-39BA-2EEA5D4F2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45577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18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A2E50C-578B-4AAF-AAA4-1861D9C4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4978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E1CD0-6C95-FC3C-0F18-B2F557D6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0726"/>
          </a:xfrm>
        </p:spPr>
        <p:txBody>
          <a:bodyPr/>
          <a:lstStyle/>
          <a:p>
            <a:r>
              <a:rPr lang="es-GT" dirty="0"/>
              <a:t>Ejemplo 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9E8BAF-B763-6CA8-5A7A-173C0E734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35" y="1774825"/>
            <a:ext cx="7639756" cy="4297363"/>
          </a:xfrm>
        </p:spPr>
      </p:pic>
    </p:spTree>
    <p:extLst>
      <p:ext uri="{BB962C8B-B14F-4D97-AF65-F5344CB8AC3E}">
        <p14:creationId xmlns:p14="http://schemas.microsoft.com/office/powerpoint/2010/main" val="405700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19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4A5CDD-7E93-3828-E8B3-F08D1AA0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32492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B3021F-7B1A-EE0D-003F-3839B99CB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400181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ADEC40-E66E-BFA4-5E45-CD9E13831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414632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514952C-2CCF-E546-F6B6-779F48805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65185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1F180F-6010-0C5A-EEA1-A3BE9248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76652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24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962069-E8ED-9E38-8601-800F0DF89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417939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25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BFB1FB-0AA0-A740-437E-9582E81A2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886636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99B82-CB6D-0A7C-BDC4-D1FEBB88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26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1CDAF74-8707-EE1F-9F01-CEC445360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84301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765CF-24FE-690A-0A81-93F09E95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2542A6-0AF6-D931-3DC9-A21565B7B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6726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BDDB11-7B75-DA50-FE91-4A0FF45BB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91457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4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2EE47E0-646C-C041-C679-EF464C96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04751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5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E129844-325B-6457-00D0-4EBCA4986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58099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6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3FB5C8-EA87-9AF9-1735-F92D84B4A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30202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7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77AFEFE-DC94-3EC7-73D5-306B0A9C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61042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6C4D-9022-3DFB-E664-9755730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8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AF875D2-354C-EFFE-DD49-7E5664C6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62360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1013</TotalTime>
  <Words>62</Words>
  <Application>Microsoft Office PowerPoint</Application>
  <PresentationFormat>Panorámica</PresentationFormat>
  <Paragraphs>28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Ender Alexander Carias Cervantes 0907-19-14361</vt:lpstr>
      <vt:lpstr>Ejemplo 1</vt:lpstr>
      <vt:lpstr>Ejemplo 2</vt:lpstr>
      <vt:lpstr>Ejemplo 3</vt:lpstr>
      <vt:lpstr>Ejemplo 4</vt:lpstr>
      <vt:lpstr>Ejemplo 5</vt:lpstr>
      <vt:lpstr>Ejemplo 6</vt:lpstr>
      <vt:lpstr>Ejemplo 7</vt:lpstr>
      <vt:lpstr>Ejemplo 8</vt:lpstr>
      <vt:lpstr>Ejemplo 9</vt:lpstr>
      <vt:lpstr>Ejemplo 10</vt:lpstr>
      <vt:lpstr>Ejemplo 11</vt:lpstr>
      <vt:lpstr>Ejemplo 12</vt:lpstr>
      <vt:lpstr>Ejemplo 13</vt:lpstr>
      <vt:lpstr>Ejemplo 14</vt:lpstr>
      <vt:lpstr>Ejemplo 15</vt:lpstr>
      <vt:lpstr>Ejemplo 16</vt:lpstr>
      <vt:lpstr>Ejemplo 17</vt:lpstr>
      <vt:lpstr>Ejemplo 18</vt:lpstr>
      <vt:lpstr>Ejemplo 19</vt:lpstr>
      <vt:lpstr>Ejemplo 20</vt:lpstr>
      <vt:lpstr>Ejemplo 21</vt:lpstr>
      <vt:lpstr>Ejemplo 22</vt:lpstr>
      <vt:lpstr>Ejemplo 23</vt:lpstr>
      <vt:lpstr>Ejemplo 24</vt:lpstr>
      <vt:lpstr>Ejemplo 25</vt:lpstr>
      <vt:lpstr>Ejemplo 26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Ender Alexander Carias Cervantes 0907-19-14361</dc:title>
  <dc:creator>1914361 - ENDER ALEXANDER CARIAS CERVANTES</dc:creator>
  <cp:lastModifiedBy>1914361 - ENDER ALEXANDER CARIAS CERVANTES</cp:lastModifiedBy>
  <cp:revision>2</cp:revision>
  <dcterms:created xsi:type="dcterms:W3CDTF">2022-07-26T03:32:56Z</dcterms:created>
  <dcterms:modified xsi:type="dcterms:W3CDTF">2022-07-26T20:26:36Z</dcterms:modified>
</cp:coreProperties>
</file>