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261" r:id="rId4"/>
    <p:sldId id="263" r:id="rId5"/>
    <p:sldId id="264" r:id="rId6"/>
    <p:sldId id="266" r:id="rId7"/>
    <p:sldId id="294" r:id="rId9"/>
    <p:sldId id="302" r:id="rId10"/>
    <p:sldId id="295" r:id="rId11"/>
    <p:sldId id="293" r:id="rId12"/>
    <p:sldId id="296" r:id="rId13"/>
    <p:sldId id="298" r:id="rId14"/>
    <p:sldId id="299" r:id="rId15"/>
    <p:sldId id="297"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userDrawn="1">
          <p15:clr>
            <a:srgbClr val="A4A3A4"/>
          </p15:clr>
        </p15:guide>
        <p15:guide id="2" pos="3844" userDrawn="1">
          <p15:clr>
            <a:srgbClr val="A4A3A4"/>
          </p15:clr>
        </p15:guide>
        <p15:guide id="3" pos="356" userDrawn="1">
          <p15:clr>
            <a:srgbClr val="A4A3A4"/>
          </p15:clr>
        </p15:guide>
        <p15:guide id="4" pos="73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E3E3E5"/>
    <a:srgbClr val="2E2657"/>
    <a:srgbClr val="FFFFFF"/>
    <a:srgbClr val="8868C3"/>
    <a:srgbClr val="00B6F5"/>
    <a:srgbClr val="000000"/>
    <a:srgbClr val="27105B"/>
    <a:srgbClr val="1E0552"/>
    <a:srgbClr val="090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25" d="100"/>
          <a:sy n="25" d="100"/>
        </p:scale>
        <p:origin x="1476" y="654"/>
      </p:cViewPr>
      <p:guideLst>
        <p:guide orient="horz" pos="2188"/>
        <p:guide pos="3844"/>
        <p:guide pos="356"/>
        <p:guide pos="7333"/>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7.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test</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竖排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69D31E2-43F0-4804-8F6F-1B90CD7CAAF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B84058-995E-4ABD-9CA5-105ECD775B1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D31E2-43F0-4804-8F6F-1B90CD7CAAF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84058-995E-4ABD-9CA5-105ECD775B17}" type="slidenum">
              <a:rPr lang="zh-CN" altLang="en-US" smtClean="0"/>
            </a:fld>
            <a:endParaRPr lang="zh-CN" altLang="en-US"/>
          </a:p>
        </p:txBody>
      </p:sp>
      <p:cxnSp>
        <p:nvCxnSpPr>
          <p:cNvPr id="7" name="直接连接符 6"/>
          <p:cNvCxnSpPr/>
          <p:nvPr userDrawn="1"/>
        </p:nvCxnSpPr>
        <p:spPr>
          <a:xfrm>
            <a:off x="-37185600" y="-20218400"/>
            <a:ext cx="25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42062400" y="26517600"/>
            <a:ext cx="2540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userDrawn="1"/>
        </p:nvSpPr>
        <p:spPr>
          <a:xfrm>
            <a:off x="-37185600" y="-17272000"/>
            <a:ext cx="21945600" cy="1862048"/>
          </a:xfrm>
          <a:prstGeom prst="rect">
            <a:avLst/>
          </a:prstGeom>
          <a:noFill/>
        </p:spPr>
        <p:txBody>
          <a:bodyPr wrap="square" rtlCol="0">
            <a:spAutoFit/>
          </a:bodyPr>
          <a:lstStyle/>
          <a:p>
            <a:r>
              <a:rPr lang="zh-CN" altLang="en-US" sz="11500" dirty="0"/>
              <a:t>微信公众号：陈西设计之家</a:t>
            </a:r>
            <a:endParaRPr lang="zh-CN" altLang="en-US" sz="11500" dirty="0"/>
          </a:p>
        </p:txBody>
      </p:sp>
      <p:sp>
        <p:nvSpPr>
          <p:cNvPr id="10" name="文本框 9"/>
          <p:cNvSpPr txBox="1"/>
          <p:nvPr userDrawn="1"/>
        </p:nvSpPr>
        <p:spPr>
          <a:xfrm>
            <a:off x="29565600" y="24947940"/>
            <a:ext cx="18592800" cy="1862048"/>
          </a:xfrm>
          <a:prstGeom prst="rect">
            <a:avLst/>
          </a:prstGeom>
          <a:noFill/>
        </p:spPr>
        <p:txBody>
          <a:bodyPr wrap="square" rtlCol="0">
            <a:spAutoFit/>
          </a:bodyPr>
          <a:lstStyle/>
          <a:p>
            <a:r>
              <a:rPr lang="zh-CN" altLang="en-US" sz="11500" dirty="0"/>
              <a:t>微信公众号：陈西设计之家</a:t>
            </a:r>
            <a:endParaRPr lang="zh-CN" altLang="en-US" sz="11500" dirty="0"/>
          </a:p>
        </p:txBody>
      </p:sp>
      <p:sp>
        <p:nvSpPr>
          <p:cNvPr id="11" name="矩形 10"/>
          <p:cNvSpPr/>
          <p:nvPr userDrawn="1"/>
        </p:nvSpPr>
        <p:spPr>
          <a:xfrm>
            <a:off x="6915150" y="-552450"/>
            <a:ext cx="495300" cy="310496"/>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D31E2-43F0-4804-8F6F-1B90CD7CAAF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84058-995E-4ABD-9CA5-105ECD775B17}" type="slidenum">
              <a:rPr lang="zh-CN" altLang="en-US" smtClean="0"/>
            </a:fld>
            <a:endParaRPr lang="zh-CN" altLang="en-US"/>
          </a:p>
        </p:txBody>
      </p:sp>
      <p:cxnSp>
        <p:nvCxnSpPr>
          <p:cNvPr id="7" name="直接连接符 6"/>
          <p:cNvCxnSpPr/>
          <p:nvPr userDrawn="1"/>
        </p:nvCxnSpPr>
        <p:spPr>
          <a:xfrm>
            <a:off x="-37185600" y="-20218400"/>
            <a:ext cx="25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42062400" y="26517600"/>
            <a:ext cx="2540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userDrawn="1"/>
        </p:nvSpPr>
        <p:spPr>
          <a:xfrm>
            <a:off x="-37185600" y="-17272000"/>
            <a:ext cx="21945600" cy="1862048"/>
          </a:xfrm>
          <a:prstGeom prst="rect">
            <a:avLst/>
          </a:prstGeom>
          <a:noFill/>
        </p:spPr>
        <p:txBody>
          <a:bodyPr wrap="square" rtlCol="0">
            <a:spAutoFit/>
          </a:bodyPr>
          <a:lstStyle/>
          <a:p>
            <a:r>
              <a:rPr lang="zh-CN" altLang="en-US" sz="11500" dirty="0"/>
              <a:t>微信公众号：陈西设计之家</a:t>
            </a:r>
            <a:endParaRPr lang="zh-CN" altLang="en-US" sz="11500" dirty="0"/>
          </a:p>
        </p:txBody>
      </p:sp>
      <p:sp>
        <p:nvSpPr>
          <p:cNvPr id="10" name="文本框 9"/>
          <p:cNvSpPr txBox="1"/>
          <p:nvPr userDrawn="1"/>
        </p:nvSpPr>
        <p:spPr>
          <a:xfrm>
            <a:off x="29565600" y="24947940"/>
            <a:ext cx="18592800" cy="1862048"/>
          </a:xfrm>
          <a:prstGeom prst="rect">
            <a:avLst/>
          </a:prstGeom>
          <a:noFill/>
        </p:spPr>
        <p:txBody>
          <a:bodyPr wrap="square" rtlCol="0">
            <a:spAutoFit/>
          </a:bodyPr>
          <a:lstStyle/>
          <a:p>
            <a:r>
              <a:rPr lang="zh-CN" altLang="en-US" sz="11500" dirty="0"/>
              <a:t>微信公众号：陈西设计之家</a:t>
            </a:r>
            <a:endParaRPr lang="zh-CN" altLang="en-US" sz="11500" dirty="0"/>
          </a:p>
        </p:txBody>
      </p:sp>
      <p:sp>
        <p:nvSpPr>
          <p:cNvPr id="11" name="矩形 10"/>
          <p:cNvSpPr/>
          <p:nvPr userDrawn="1"/>
        </p:nvSpPr>
        <p:spPr>
          <a:xfrm>
            <a:off x="6915150" y="-552450"/>
            <a:ext cx="495300" cy="310496"/>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116" y="2258296"/>
            <a:ext cx="12211050" cy="1652301"/>
          </a:xfrm>
          <a:custGeom>
            <a:avLst/>
            <a:gdLst>
              <a:gd name="connsiteX0" fmla="*/ 0 w 12192000"/>
              <a:gd name="connsiteY0" fmla="*/ 0 h 1069741"/>
              <a:gd name="connsiteX1" fmla="*/ 12192000 w 12192000"/>
              <a:gd name="connsiteY1" fmla="*/ 0 h 1069741"/>
              <a:gd name="connsiteX2" fmla="*/ 12192000 w 12192000"/>
              <a:gd name="connsiteY2" fmla="*/ 1069741 h 1069741"/>
              <a:gd name="connsiteX3" fmla="*/ 0 w 12192000"/>
              <a:gd name="connsiteY3" fmla="*/ 1069741 h 1069741"/>
              <a:gd name="connsiteX4" fmla="*/ 0 w 12192000"/>
              <a:gd name="connsiteY4" fmla="*/ 0 h 1069741"/>
              <a:gd name="connsiteX0-1" fmla="*/ 0 w 12192000"/>
              <a:gd name="connsiteY0-2" fmla="*/ 0 h 1069741"/>
              <a:gd name="connsiteX1-3" fmla="*/ 12192000 w 12192000"/>
              <a:gd name="connsiteY1-4" fmla="*/ 0 h 1069741"/>
              <a:gd name="connsiteX2-5" fmla="*/ 12192000 w 12192000"/>
              <a:gd name="connsiteY2-6" fmla="*/ 1069741 h 1069741"/>
              <a:gd name="connsiteX3-7" fmla="*/ 2076450 w 12192000"/>
              <a:gd name="connsiteY3-8" fmla="*/ 1061751 h 1069741"/>
              <a:gd name="connsiteX4-9" fmla="*/ 0 w 12192000"/>
              <a:gd name="connsiteY4-10" fmla="*/ 1069741 h 1069741"/>
              <a:gd name="connsiteX5" fmla="*/ 0 w 12192000"/>
              <a:gd name="connsiteY5" fmla="*/ 0 h 1069741"/>
              <a:gd name="connsiteX0-11" fmla="*/ 0 w 12192000"/>
              <a:gd name="connsiteY0-12" fmla="*/ 0 h 1652301"/>
              <a:gd name="connsiteX1-13" fmla="*/ 12192000 w 12192000"/>
              <a:gd name="connsiteY1-14" fmla="*/ 0 h 1652301"/>
              <a:gd name="connsiteX2-15" fmla="*/ 12192000 w 12192000"/>
              <a:gd name="connsiteY2-16" fmla="*/ 1069741 h 1652301"/>
              <a:gd name="connsiteX3-17" fmla="*/ 1962150 w 12192000"/>
              <a:gd name="connsiteY3-18" fmla="*/ 1652301 h 1652301"/>
              <a:gd name="connsiteX4-19" fmla="*/ 0 w 12192000"/>
              <a:gd name="connsiteY4-20" fmla="*/ 1069741 h 1652301"/>
              <a:gd name="connsiteX5-21" fmla="*/ 0 w 12192000"/>
              <a:gd name="connsiteY5-22" fmla="*/ 0 h 1652301"/>
              <a:gd name="connsiteX0-23" fmla="*/ 19050 w 12211050"/>
              <a:gd name="connsiteY0-24" fmla="*/ 0 h 1652301"/>
              <a:gd name="connsiteX1-25" fmla="*/ 12211050 w 12211050"/>
              <a:gd name="connsiteY1-26" fmla="*/ 0 h 1652301"/>
              <a:gd name="connsiteX2-27" fmla="*/ 12211050 w 12211050"/>
              <a:gd name="connsiteY2-28" fmla="*/ 1069741 h 1652301"/>
              <a:gd name="connsiteX3-29" fmla="*/ 1981200 w 12211050"/>
              <a:gd name="connsiteY3-30" fmla="*/ 1652301 h 1652301"/>
              <a:gd name="connsiteX4-31" fmla="*/ 0 w 12211050"/>
              <a:gd name="connsiteY4-32" fmla="*/ 1145941 h 1652301"/>
              <a:gd name="connsiteX5-33" fmla="*/ 19050 w 12211050"/>
              <a:gd name="connsiteY5-34" fmla="*/ 0 h 1652301"/>
              <a:gd name="connsiteX0-35" fmla="*/ 19050 w 12227983"/>
              <a:gd name="connsiteY0-36" fmla="*/ 0 h 1652301"/>
              <a:gd name="connsiteX1-37" fmla="*/ 12211050 w 12227983"/>
              <a:gd name="connsiteY1-38" fmla="*/ 0 h 1652301"/>
              <a:gd name="connsiteX2-39" fmla="*/ 12227983 w 12227983"/>
              <a:gd name="connsiteY2-40" fmla="*/ 985074 h 1652301"/>
              <a:gd name="connsiteX3-41" fmla="*/ 1981200 w 12227983"/>
              <a:gd name="connsiteY3-42" fmla="*/ 1652301 h 1652301"/>
              <a:gd name="connsiteX4-43" fmla="*/ 0 w 12227983"/>
              <a:gd name="connsiteY4-44" fmla="*/ 1145941 h 1652301"/>
              <a:gd name="connsiteX5-45" fmla="*/ 19050 w 12227983"/>
              <a:gd name="connsiteY5-46" fmla="*/ 0 h 1652301"/>
              <a:gd name="connsiteX0-47" fmla="*/ 19050 w 12227983"/>
              <a:gd name="connsiteY0-48" fmla="*/ 0 h 1652301"/>
              <a:gd name="connsiteX1-49" fmla="*/ 12211050 w 12227983"/>
              <a:gd name="connsiteY1-50" fmla="*/ 0 h 1652301"/>
              <a:gd name="connsiteX2-51" fmla="*/ 12227983 w 12227983"/>
              <a:gd name="connsiteY2-52" fmla="*/ 985074 h 1652301"/>
              <a:gd name="connsiteX3-53" fmla="*/ 1981200 w 12227983"/>
              <a:gd name="connsiteY3-54" fmla="*/ 1652301 h 1652301"/>
              <a:gd name="connsiteX4-55" fmla="*/ 0 w 12227983"/>
              <a:gd name="connsiteY4-56" fmla="*/ 1145941 h 1652301"/>
              <a:gd name="connsiteX5-57" fmla="*/ 19050 w 12227983"/>
              <a:gd name="connsiteY5-58" fmla="*/ 0 h 1652301"/>
              <a:gd name="connsiteX0-59" fmla="*/ 2117 w 12211050"/>
              <a:gd name="connsiteY0-60" fmla="*/ 0 h 1652301"/>
              <a:gd name="connsiteX1-61" fmla="*/ 12194117 w 12211050"/>
              <a:gd name="connsiteY1-62" fmla="*/ 0 h 1652301"/>
              <a:gd name="connsiteX2-63" fmla="*/ 12211050 w 12211050"/>
              <a:gd name="connsiteY2-64" fmla="*/ 985074 h 1652301"/>
              <a:gd name="connsiteX3-65" fmla="*/ 1964267 w 12211050"/>
              <a:gd name="connsiteY3-66" fmla="*/ 1652301 h 1652301"/>
              <a:gd name="connsiteX4-67" fmla="*/ 0 w 12211050"/>
              <a:gd name="connsiteY4-68" fmla="*/ 1145941 h 1652301"/>
              <a:gd name="connsiteX5-69" fmla="*/ 2117 w 12211050"/>
              <a:gd name="connsiteY5-70" fmla="*/ 0 h 16523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211050" h="1652301">
                <a:moveTo>
                  <a:pt x="2117" y="0"/>
                </a:moveTo>
                <a:lnTo>
                  <a:pt x="12194117" y="0"/>
                </a:lnTo>
                <a:lnTo>
                  <a:pt x="12211050" y="985074"/>
                </a:lnTo>
                <a:lnTo>
                  <a:pt x="1964267" y="1652301"/>
                </a:lnTo>
                <a:lnTo>
                  <a:pt x="0" y="1145941"/>
                </a:lnTo>
                <a:cubicBezTo>
                  <a:pt x="706" y="763961"/>
                  <a:pt x="1411" y="381980"/>
                  <a:pt x="211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031067"/>
            <a:ext cx="12192000" cy="3826933"/>
          </a:xfrm>
          <a:prstGeom prst="rect">
            <a:avLst/>
          </a:prstGeom>
          <a:solidFill>
            <a:srgbClr val="090039">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t="14841" b="34663"/>
          <a:stretch>
            <a:fillRect/>
          </a:stretch>
        </p:blipFill>
        <p:spPr>
          <a:xfrm flipV="1">
            <a:off x="0" y="-1"/>
            <a:ext cx="12192000" cy="3742524"/>
          </a:xfrm>
          <a:custGeom>
            <a:avLst/>
            <a:gdLst>
              <a:gd name="connsiteX0" fmla="*/ 0 w 12192000"/>
              <a:gd name="connsiteY0" fmla="*/ 4343401 h 4343401"/>
              <a:gd name="connsiteX1" fmla="*/ 12192000 w 12192000"/>
              <a:gd name="connsiteY1" fmla="*/ 4343401 h 4343401"/>
              <a:gd name="connsiteX2" fmla="*/ 12192000 w 12192000"/>
              <a:gd name="connsiteY2" fmla="*/ 813735 h 4343401"/>
              <a:gd name="connsiteX3" fmla="*/ 1981201 w 12192000"/>
              <a:gd name="connsiteY3" fmla="*/ 0 h 4343401"/>
              <a:gd name="connsiteX4" fmla="*/ 0 w 12192000"/>
              <a:gd name="connsiteY4" fmla="*/ 532263 h 43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343401">
                <a:moveTo>
                  <a:pt x="0" y="4343401"/>
                </a:moveTo>
                <a:lnTo>
                  <a:pt x="12192000" y="4343401"/>
                </a:lnTo>
                <a:lnTo>
                  <a:pt x="12192000" y="813735"/>
                </a:lnTo>
                <a:lnTo>
                  <a:pt x="1981201" y="0"/>
                </a:lnTo>
                <a:lnTo>
                  <a:pt x="0" y="532263"/>
                </a:lnTo>
                <a:close/>
              </a:path>
            </a:pathLst>
          </a:custGeom>
          <a:ln w="3175">
            <a:solidFill>
              <a:schemeClr val="bg1">
                <a:alpha val="50000"/>
              </a:schemeClr>
            </a:solidFill>
          </a:ln>
        </p:spPr>
      </p:pic>
      <p:sp>
        <p:nvSpPr>
          <p:cNvPr id="7" name="文本框 6"/>
          <p:cNvSpPr txBox="1"/>
          <p:nvPr/>
        </p:nvSpPr>
        <p:spPr>
          <a:xfrm>
            <a:off x="1828800" y="3834937"/>
            <a:ext cx="7905750" cy="922020"/>
          </a:xfrm>
          <a:prstGeom prst="rect">
            <a:avLst/>
          </a:prstGeom>
          <a:noFill/>
        </p:spPr>
        <p:txBody>
          <a:bodyPr wrap="square" rtlCol="0">
            <a:spAutoFit/>
          </a:bodyPr>
          <a:lstStyle/>
          <a:p>
            <a:r>
              <a:rPr lang="zh-CN" altLang="en-US" sz="5400" dirty="0">
                <a:solidFill>
                  <a:schemeClr val="bg1"/>
                </a:solidFill>
                <a:latin typeface="微软雅黑" panose="020B0503020204020204" pitchFamily="34" charset="-122"/>
                <a:ea typeface="微软雅黑" panose="020B0503020204020204" pitchFamily="34" charset="-122"/>
              </a:rPr>
              <a:t>树状区块链的测试及</a:t>
            </a:r>
            <a:r>
              <a:rPr lang="zh-CN" altLang="en-US" sz="5400" dirty="0">
                <a:solidFill>
                  <a:schemeClr val="bg1"/>
                </a:solidFill>
                <a:latin typeface="微软雅黑" panose="020B0503020204020204" pitchFamily="34" charset="-122"/>
                <a:ea typeface="微软雅黑" panose="020B0503020204020204" pitchFamily="34" charset="-122"/>
              </a:rPr>
              <a:t>改进</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885950" y="4771536"/>
            <a:ext cx="6991350" cy="337185"/>
          </a:xfrm>
          <a:prstGeom prst="rect">
            <a:avLst/>
          </a:prstGeom>
          <a:noFill/>
        </p:spPr>
        <p:txBody>
          <a:bodyPr wrap="square" rtlCol="0">
            <a:spAutoFit/>
          </a:bodyPr>
          <a:lstStyle/>
          <a:p>
            <a:pPr algn="ctr"/>
            <a:r>
              <a:rPr lang="zh-CN" altLang="en-US" sz="1600" dirty="0">
                <a:solidFill>
                  <a:schemeClr val="bg1">
                    <a:alpha val="90000"/>
                  </a:schemeClr>
                </a:solidFill>
                <a:latin typeface="微软雅黑" panose="020B0503020204020204" pitchFamily="34" charset="-122"/>
                <a:ea typeface="微软雅黑" panose="020B0503020204020204" pitchFamily="34" charset="-122"/>
              </a:rPr>
              <a:t>开题</a:t>
            </a:r>
            <a:r>
              <a:rPr lang="zh-CN" altLang="en-US" sz="1600" dirty="0">
                <a:solidFill>
                  <a:schemeClr val="bg1">
                    <a:alpha val="90000"/>
                  </a:schemeClr>
                </a:solidFill>
                <a:latin typeface="微软雅黑" panose="020B0503020204020204" pitchFamily="34" charset="-122"/>
                <a:ea typeface="微软雅黑" panose="020B0503020204020204" pitchFamily="34" charset="-122"/>
              </a:rPr>
              <a:t>报告</a:t>
            </a:r>
            <a:endParaRPr lang="zh-CN" altLang="en-US" sz="1600" dirty="0">
              <a:solidFill>
                <a:schemeClr val="bg1">
                  <a:alpha val="90000"/>
                </a:schemeClr>
              </a:solidFill>
              <a:latin typeface="微软雅黑" panose="020B0503020204020204" pitchFamily="34" charset="-122"/>
              <a:ea typeface="微软雅黑" panose="020B0503020204020204" pitchFamily="34" charset="-122"/>
            </a:endParaRPr>
          </a:p>
        </p:txBody>
      </p:sp>
      <p:sp>
        <p:nvSpPr>
          <p:cNvPr id="9" name="矩形: 圆角 8"/>
          <p:cNvSpPr/>
          <p:nvPr/>
        </p:nvSpPr>
        <p:spPr>
          <a:xfrm>
            <a:off x="1924050" y="5279390"/>
            <a:ext cx="4171950" cy="483870"/>
          </a:xfrm>
          <a:prstGeom prst="roundRect">
            <a:avLst>
              <a:gd name="adj" fmla="val 46719"/>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179320" y="5351780"/>
            <a:ext cx="1492885" cy="337185"/>
          </a:xfrm>
          <a:prstGeom prst="rect">
            <a:avLst/>
          </a:prstGeom>
          <a:noFill/>
        </p:spPr>
        <p:txBody>
          <a:bodyPr wrap="square" rtlCol="0">
            <a:spAutoFit/>
          </a:bodyPr>
          <a:lstStyle/>
          <a:p>
            <a:pPr algn="l"/>
            <a:r>
              <a:rPr lang="zh-CN" altLang="en-US" sz="1600" dirty="0">
                <a:solidFill>
                  <a:schemeClr val="bg1"/>
                </a:solidFill>
                <a:latin typeface="微软雅黑 Light" panose="020B0502040204020203" pitchFamily="34" charset="-122"/>
                <a:ea typeface="微软雅黑 Light" panose="020B0502040204020203" pitchFamily="34" charset="-122"/>
              </a:rPr>
              <a:t>汇报人：</a:t>
            </a:r>
            <a:r>
              <a:rPr lang="zh-CN" altLang="en-US" sz="1600" dirty="0">
                <a:solidFill>
                  <a:schemeClr val="bg1"/>
                </a:solidFill>
                <a:latin typeface="微软雅黑 Light" panose="020B0502040204020203" pitchFamily="34" charset="-122"/>
                <a:ea typeface="微软雅黑 Light" panose="020B0502040204020203" pitchFamily="34" charset="-122"/>
              </a:rPr>
              <a:t>傅泽</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1621370" y="2342615"/>
            <a:ext cx="1235075" cy="1446550"/>
          </a:xfrm>
          <a:prstGeom prst="rect">
            <a:avLst/>
          </a:prstGeom>
          <a:noFill/>
        </p:spPr>
        <p:txBody>
          <a:bodyPr wrap="square" rtlCol="0">
            <a:spAutoFit/>
          </a:bodyPr>
          <a:lstStyle/>
          <a:p>
            <a:pPr algn="ctr"/>
            <a:r>
              <a:rPr lang="en-US" altLang="zh-CN" sz="8800" b="1" dirty="0">
                <a:gradFill flip="none" rotWithShape="1">
                  <a:gsLst>
                    <a:gs pos="20000">
                      <a:schemeClr val="accent1">
                        <a:lumMod val="5000"/>
                        <a:lumOff val="95000"/>
                      </a:schemeClr>
                    </a:gs>
                    <a:gs pos="85000">
                      <a:schemeClr val="bg1">
                        <a:alpha val="0"/>
                      </a:schemeClr>
                    </a:gs>
                  </a:gsLst>
                  <a:lin ang="0" scaled="1"/>
                  <a:tileRect/>
                </a:gradFill>
                <a:latin typeface="微软雅黑" panose="020B0503020204020204" pitchFamily="34" charset="-122"/>
                <a:ea typeface="微软雅黑" panose="020B0503020204020204" pitchFamily="34" charset="-122"/>
              </a:rPr>
              <a:t>2</a:t>
            </a:r>
            <a:endParaRPr lang="zh-CN" altLang="en-US" sz="8800" b="1" dirty="0">
              <a:gradFill flip="none" rotWithShape="1">
                <a:gsLst>
                  <a:gs pos="20000">
                    <a:schemeClr val="accent1">
                      <a:lumMod val="5000"/>
                      <a:lumOff val="95000"/>
                    </a:schemeClr>
                  </a:gs>
                  <a:gs pos="85000">
                    <a:schemeClr val="bg1">
                      <a:alpha val="0"/>
                    </a:schemeClr>
                  </a:gs>
                </a:gsLst>
                <a:lin ang="0" scaled="1"/>
                <a:tileRect/>
              </a:gra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962150" y="4743753"/>
            <a:ext cx="7270750"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333628" y="2342615"/>
            <a:ext cx="1235075" cy="1446550"/>
          </a:xfrm>
          <a:prstGeom prst="rect">
            <a:avLst/>
          </a:prstGeom>
          <a:noFill/>
        </p:spPr>
        <p:txBody>
          <a:bodyPr wrap="square" rtlCol="0">
            <a:spAutoFit/>
          </a:bodyPr>
          <a:lstStyle>
            <a:defPPr>
              <a:defRPr lang="zh-CN"/>
            </a:defPPr>
            <a:lvl1pPr>
              <a:defRPr sz="8800" b="1">
                <a:gradFill flip="none" rotWithShape="1">
                  <a:gsLst>
                    <a:gs pos="20000">
                      <a:schemeClr val="accent1">
                        <a:lumMod val="5000"/>
                        <a:lumOff val="95000"/>
                      </a:schemeClr>
                    </a:gs>
                    <a:gs pos="85000">
                      <a:schemeClr val="bg1">
                        <a:alpha val="0"/>
                      </a:schemeClr>
                    </a:gs>
                  </a:gsLst>
                  <a:lin ang="0" scaled="1"/>
                  <a:tileRect/>
                </a:gradFill>
                <a:latin typeface="微软雅黑" panose="020B0503020204020204" pitchFamily="34" charset="-122"/>
                <a:ea typeface="微软雅黑" panose="020B0503020204020204" pitchFamily="34" charset="-122"/>
              </a:defRPr>
            </a:lvl1pPr>
          </a:lstStyle>
          <a:p>
            <a:pPr algn="ctr"/>
            <a:r>
              <a:rPr lang="en-US" altLang="zh-CN" dirty="0"/>
              <a:t>0</a:t>
            </a:r>
            <a:endParaRPr lang="zh-CN" altLang="en-US" dirty="0"/>
          </a:p>
        </p:txBody>
      </p:sp>
      <p:sp>
        <p:nvSpPr>
          <p:cNvPr id="17" name="文本框 16"/>
          <p:cNvSpPr txBox="1"/>
          <p:nvPr/>
        </p:nvSpPr>
        <p:spPr>
          <a:xfrm>
            <a:off x="2998261" y="2342615"/>
            <a:ext cx="1235075" cy="1445260"/>
          </a:xfrm>
          <a:prstGeom prst="rect">
            <a:avLst/>
          </a:prstGeom>
          <a:noFill/>
        </p:spPr>
        <p:txBody>
          <a:bodyPr wrap="square" rtlCol="0">
            <a:spAutoFit/>
          </a:bodyPr>
          <a:lstStyle>
            <a:defPPr>
              <a:defRPr lang="zh-CN"/>
            </a:defPPr>
            <a:lvl1pPr>
              <a:defRPr sz="8800" b="1">
                <a:gradFill flip="none" rotWithShape="1">
                  <a:gsLst>
                    <a:gs pos="20000">
                      <a:schemeClr val="accent1">
                        <a:lumMod val="5000"/>
                        <a:lumOff val="95000"/>
                      </a:schemeClr>
                    </a:gs>
                    <a:gs pos="85000">
                      <a:schemeClr val="bg1">
                        <a:alpha val="0"/>
                      </a:schemeClr>
                    </a:gs>
                  </a:gsLst>
                  <a:lin ang="0" scaled="1"/>
                  <a:tileRect/>
                </a:gradFill>
                <a:latin typeface="微软雅黑" panose="020B0503020204020204" pitchFamily="34" charset="-122"/>
                <a:ea typeface="微软雅黑" panose="020B0503020204020204" pitchFamily="34" charset="-122"/>
              </a:defRPr>
            </a:lvl1pPr>
          </a:lstStyle>
          <a:p>
            <a:pPr algn="ctr"/>
            <a:r>
              <a:rPr lang="en-US" altLang="zh-CN" dirty="0">
                <a:gradFill flip="none" rotWithShape="1">
                  <a:gsLst>
                    <a:gs pos="20000">
                      <a:schemeClr val="accent1">
                        <a:lumMod val="5000"/>
                        <a:lumOff val="95000"/>
                      </a:schemeClr>
                    </a:gs>
                    <a:gs pos="75000">
                      <a:schemeClr val="bg1">
                        <a:alpha val="0"/>
                      </a:schemeClr>
                    </a:gs>
                  </a:gsLst>
                  <a:lin ang="0" scaled="1"/>
                  <a:tileRect/>
                </a:gradFill>
              </a:rPr>
              <a:t>2</a:t>
            </a:r>
            <a:endParaRPr lang="en-US" altLang="zh-CN" dirty="0">
              <a:gradFill flip="none" rotWithShape="1">
                <a:gsLst>
                  <a:gs pos="20000">
                    <a:schemeClr val="accent1">
                      <a:lumMod val="5000"/>
                      <a:lumOff val="95000"/>
                    </a:schemeClr>
                  </a:gs>
                  <a:gs pos="75000">
                    <a:schemeClr val="bg1">
                      <a:alpha val="0"/>
                    </a:schemeClr>
                  </a:gs>
                </a:gsLst>
                <a:lin ang="0" scaled="1"/>
                <a:tileRect/>
              </a:gradFill>
            </a:endParaRPr>
          </a:p>
        </p:txBody>
      </p:sp>
      <p:sp>
        <p:nvSpPr>
          <p:cNvPr id="18" name="文本框 17"/>
          <p:cNvSpPr txBox="1"/>
          <p:nvPr/>
        </p:nvSpPr>
        <p:spPr>
          <a:xfrm>
            <a:off x="3672419" y="2342615"/>
            <a:ext cx="1235075" cy="1445260"/>
          </a:xfrm>
          <a:prstGeom prst="rect">
            <a:avLst/>
          </a:prstGeom>
          <a:noFill/>
        </p:spPr>
        <p:txBody>
          <a:bodyPr wrap="square" rtlCol="0">
            <a:spAutoFit/>
          </a:bodyPr>
          <a:lstStyle>
            <a:defPPr>
              <a:defRPr lang="zh-CN"/>
            </a:defPPr>
            <a:lvl1pPr>
              <a:defRPr sz="8800" b="1">
                <a:gradFill flip="none" rotWithShape="1">
                  <a:gsLst>
                    <a:gs pos="20000">
                      <a:schemeClr val="accent1">
                        <a:lumMod val="5000"/>
                        <a:lumOff val="95000"/>
                      </a:schemeClr>
                    </a:gs>
                    <a:gs pos="85000">
                      <a:schemeClr val="bg1">
                        <a:alpha val="0"/>
                      </a:schemeClr>
                    </a:gs>
                  </a:gsLst>
                  <a:lin ang="0" scaled="1"/>
                  <a:tileRect/>
                </a:gradFill>
                <a:latin typeface="微软雅黑" panose="020B0503020204020204" pitchFamily="34" charset="-122"/>
                <a:ea typeface="微软雅黑" panose="020B0503020204020204" pitchFamily="34" charset="-122"/>
              </a:defRPr>
            </a:lvl1pPr>
          </a:lstStyle>
          <a:p>
            <a:pPr algn="ctr"/>
            <a:r>
              <a:rPr lang="en-US" altLang="zh-CN" dirty="0"/>
              <a:t>2</a:t>
            </a:r>
            <a:endParaRPr lang="en-US" altLang="zh-CN" dirty="0"/>
          </a:p>
        </p:txBody>
      </p:sp>
      <p:sp>
        <p:nvSpPr>
          <p:cNvPr id="4" name="矩形 3"/>
          <p:cNvSpPr/>
          <p:nvPr/>
        </p:nvSpPr>
        <p:spPr>
          <a:xfrm>
            <a:off x="6915150" y="-552450"/>
            <a:ext cx="495300" cy="310496"/>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flipH="1">
            <a:off x="-2366596" y="3742523"/>
            <a:ext cx="4276198" cy="1504594"/>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073966" y="3293618"/>
            <a:ext cx="8605674" cy="4033183"/>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692507" y="4249804"/>
            <a:ext cx="12596446" cy="4432100"/>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62221" y="5273392"/>
            <a:ext cx="8605674" cy="4033183"/>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984250" y="5142528"/>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278805" y="4674102"/>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596763" y="6731647"/>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519490" y="6597570"/>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890543" y="5516525"/>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547956" y="5884643"/>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397812" y="5952928"/>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1591925" y="3749911"/>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1441329" y="6171296"/>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2768" y="3962669"/>
            <a:ext cx="49213" cy="492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617163" y="6066276"/>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custDataLst>
              <p:tags r:id="rId2"/>
            </p:custDataLst>
          </p:nvPr>
        </p:nvSpPr>
        <p:spPr>
          <a:xfrm>
            <a:off x="3989070" y="5351780"/>
            <a:ext cx="2434590" cy="337185"/>
          </a:xfrm>
          <a:prstGeom prst="rect">
            <a:avLst/>
          </a:prstGeom>
          <a:noFill/>
        </p:spPr>
        <p:txBody>
          <a:bodyPr wrap="square" rtlCol="0">
            <a:spAutoFit/>
          </a:bodyPr>
          <a:p>
            <a:pPr algn="l"/>
            <a:r>
              <a:rPr lang="zh-CN" altLang="en-US" sz="1600" dirty="0">
                <a:solidFill>
                  <a:schemeClr val="bg1"/>
                </a:solidFill>
                <a:latin typeface="微软雅黑 Light" panose="020B0502040204020203" pitchFamily="34" charset="-122"/>
                <a:ea typeface="微软雅黑 Light" panose="020B0502040204020203" pitchFamily="34" charset="-122"/>
              </a:rPr>
              <a:t>指导老师：陆慧梅</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dir="in"/>
      </p:transition>
    </mc:Choice>
    <mc:Fallback>
      <p:transition spd="slow">
        <p:split dir="in"/>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五边形 3"/>
          <p:cNvSpPr/>
          <p:nvPr/>
        </p:nvSpPr>
        <p:spPr>
          <a:xfrm flipH="1">
            <a:off x="5739342" y="0"/>
            <a:ext cx="6343650" cy="6858000"/>
          </a:xfrm>
          <a:prstGeom prst="homePlate">
            <a:avLst>
              <a:gd name="adj" fmla="val 29880"/>
            </a:avLst>
          </a:prstGeom>
          <a:solidFill>
            <a:srgbClr val="2E2657">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42517" r="4376"/>
          <a:stretch>
            <a:fillRect/>
          </a:stretch>
        </p:blipFill>
        <p:spPr>
          <a:xfrm flipH="1">
            <a:off x="6200775" y="0"/>
            <a:ext cx="5991225" cy="6858000"/>
          </a:xfrm>
          <a:custGeom>
            <a:avLst/>
            <a:gdLst>
              <a:gd name="connsiteX0" fmla="*/ 0 w 6343650"/>
              <a:gd name="connsiteY0" fmla="*/ 0 h 6858000"/>
              <a:gd name="connsiteX1" fmla="*/ 4370077 w 6343650"/>
              <a:gd name="connsiteY1" fmla="*/ 0 h 6858000"/>
              <a:gd name="connsiteX2" fmla="*/ 6343650 w 6343650"/>
              <a:gd name="connsiteY2" fmla="*/ 3429000 h 6858000"/>
              <a:gd name="connsiteX3" fmla="*/ 4370077 w 6343650"/>
              <a:gd name="connsiteY3" fmla="*/ 6858000 h 6858000"/>
              <a:gd name="connsiteX4" fmla="*/ 0 w 63436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3650" h="6858000">
                <a:moveTo>
                  <a:pt x="0" y="0"/>
                </a:moveTo>
                <a:lnTo>
                  <a:pt x="4370077" y="0"/>
                </a:lnTo>
                <a:lnTo>
                  <a:pt x="6343650" y="3429000"/>
                </a:lnTo>
                <a:lnTo>
                  <a:pt x="4370077" y="6858000"/>
                </a:lnTo>
                <a:lnTo>
                  <a:pt x="0" y="6858000"/>
                </a:lnTo>
                <a:close/>
              </a:path>
            </a:pathLst>
          </a:custGeom>
          <a:ln w="25400">
            <a:solidFill>
              <a:schemeClr val="bg1">
                <a:alpha val="80000"/>
              </a:schemeClr>
            </a:solidFill>
          </a:ln>
        </p:spPr>
      </p:pic>
      <p:sp>
        <p:nvSpPr>
          <p:cNvPr id="6" name="文本框 5"/>
          <p:cNvSpPr txBox="1"/>
          <p:nvPr/>
        </p:nvSpPr>
        <p:spPr>
          <a:xfrm>
            <a:off x="1129241" y="1743112"/>
            <a:ext cx="3302000" cy="769441"/>
          </a:xfrm>
          <a:prstGeom prst="rect">
            <a:avLst/>
          </a:prstGeom>
          <a:noFill/>
        </p:spPr>
        <p:txBody>
          <a:bodyPr wrap="square" rtlCol="0">
            <a:spAutoFit/>
          </a:bodyPr>
          <a:lstStyle/>
          <a:p>
            <a:pPr algn="ctr"/>
            <a:r>
              <a:rPr lang="en-US" altLang="zh-CN" sz="4400" dirty="0">
                <a:solidFill>
                  <a:srgbClr val="2E2657"/>
                </a:solidFill>
                <a:latin typeface="微软雅黑" panose="020B0503020204020204" pitchFamily="34" charset="-122"/>
                <a:ea typeface="微软雅黑" panose="020B0503020204020204" pitchFamily="34" charset="-122"/>
              </a:rPr>
              <a:t>PART 04</a:t>
            </a:r>
            <a:endParaRPr lang="zh-CN" altLang="en-US" sz="4400" dirty="0">
              <a:solidFill>
                <a:srgbClr val="2E2657"/>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99104" y="3060221"/>
            <a:ext cx="2962275" cy="460375"/>
          </a:xfrm>
          <a:prstGeom prst="rect">
            <a:avLst/>
          </a:prstGeom>
          <a:noFill/>
        </p:spPr>
        <p:txBody>
          <a:bodyPr wrap="square" rtlCol="0">
            <a:spAutoFit/>
          </a:bodyPr>
          <a:lstStyle/>
          <a:p>
            <a:pPr algn="ctr"/>
            <a:r>
              <a:rPr lang="zh-CN" altLang="en-US" sz="2400" dirty="0"/>
              <a:t>时间</a:t>
            </a:r>
            <a:r>
              <a:rPr lang="zh-CN" altLang="en-US" sz="2400" dirty="0"/>
              <a:t>安排</a:t>
            </a:r>
            <a:endParaRPr lang="zh-CN" altLang="en-US" sz="2400" dirty="0"/>
          </a:p>
        </p:txBody>
      </p:sp>
      <p:cxnSp>
        <p:nvCxnSpPr>
          <p:cNvPr id="10" name="直接连接符 9"/>
          <p:cNvCxnSpPr>
            <a:stCxn id="4" idx="3"/>
          </p:cNvCxnSpPr>
          <p:nvPr/>
        </p:nvCxnSpPr>
        <p:spPr>
          <a:xfrm flipH="1" flipV="1">
            <a:off x="3352800" y="-209550"/>
            <a:ext cx="2386542" cy="36385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 idx="3"/>
          </p:cNvCxnSpPr>
          <p:nvPr/>
        </p:nvCxnSpPr>
        <p:spPr>
          <a:xfrm flipH="1">
            <a:off x="3543300" y="3429000"/>
            <a:ext cx="2196042" cy="3429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763058" y="-593348"/>
            <a:ext cx="3543300" cy="36385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102255" y="4053624"/>
            <a:ext cx="4803776" cy="35221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等腰三角形 16"/>
          <p:cNvSpPr/>
          <p:nvPr/>
        </p:nvSpPr>
        <p:spPr>
          <a:xfrm rot="10800000">
            <a:off x="2691715" y="2690798"/>
            <a:ext cx="177054" cy="152632"/>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61950"/>
            <a:ext cx="438150" cy="647700"/>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72440" y="361950"/>
            <a:ext cx="48260" cy="647700"/>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54990" y="361950"/>
            <a:ext cx="48260" cy="647700"/>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37540" y="456029"/>
            <a:ext cx="2962275" cy="460375"/>
          </a:xfrm>
          <a:prstGeom prst="rect">
            <a:avLst/>
          </a:prstGeom>
          <a:noFill/>
        </p:spPr>
        <p:txBody>
          <a:bodyPr wrap="square" rtlCol="0">
            <a:spAutoFit/>
          </a:bodyPr>
          <a:lstStyle/>
          <a:p>
            <a:r>
              <a:rPr lang="zh-CN" altLang="en-US" sz="2400" dirty="0">
                <a:solidFill>
                  <a:srgbClr val="2E2657"/>
                </a:solidFill>
              </a:rPr>
              <a:t>时间</a:t>
            </a:r>
            <a:r>
              <a:rPr lang="zh-CN" altLang="en-US" sz="2400" dirty="0">
                <a:solidFill>
                  <a:srgbClr val="2E2657"/>
                </a:solidFill>
              </a:rPr>
              <a:t>安排</a:t>
            </a:r>
            <a:endParaRPr lang="zh-CN" altLang="en-US" sz="2400" dirty="0">
              <a:solidFill>
                <a:srgbClr val="2E2657"/>
              </a:solidFill>
            </a:endParaRPr>
          </a:p>
        </p:txBody>
      </p:sp>
      <p:grpSp>
        <p:nvGrpSpPr>
          <p:cNvPr id="11" name="组合 10"/>
          <p:cNvGrpSpPr/>
          <p:nvPr/>
        </p:nvGrpSpPr>
        <p:grpSpPr>
          <a:xfrm>
            <a:off x="11234205" y="6287827"/>
            <a:ext cx="389467" cy="237066"/>
            <a:chOff x="10820400" y="6282267"/>
            <a:chExt cx="389467" cy="237066"/>
          </a:xfrm>
        </p:grpSpPr>
        <p:cxnSp>
          <p:nvCxnSpPr>
            <p:cNvPr id="12" name="直接连接符 11"/>
            <p:cNvCxnSpPr/>
            <p:nvPr/>
          </p:nvCxnSpPr>
          <p:spPr>
            <a:xfrm>
              <a:off x="10871200" y="6282267"/>
              <a:ext cx="3386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989733" y="6400800"/>
              <a:ext cx="2201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820400" y="6519333"/>
              <a:ext cx="3894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custDataLst>
              <p:tags r:id="rId1"/>
            </p:custDataLst>
          </p:nvPr>
        </p:nvPicPr>
        <p:blipFill>
          <a:blip r:embed="rId2"/>
          <a:stretch>
            <a:fillRect/>
          </a:stretch>
        </p:blipFill>
        <p:spPr>
          <a:xfrm>
            <a:off x="2156460" y="527685"/>
            <a:ext cx="7879080" cy="5996940"/>
          </a:xfrm>
          <a:prstGeom prst="rect">
            <a:avLst/>
          </a:prstGeom>
        </p:spPr>
      </p:pic>
    </p:spTree>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116" y="2258296"/>
            <a:ext cx="12211050" cy="1652301"/>
          </a:xfrm>
          <a:custGeom>
            <a:avLst/>
            <a:gdLst>
              <a:gd name="connsiteX0" fmla="*/ 0 w 12192000"/>
              <a:gd name="connsiteY0" fmla="*/ 0 h 1069741"/>
              <a:gd name="connsiteX1" fmla="*/ 12192000 w 12192000"/>
              <a:gd name="connsiteY1" fmla="*/ 0 h 1069741"/>
              <a:gd name="connsiteX2" fmla="*/ 12192000 w 12192000"/>
              <a:gd name="connsiteY2" fmla="*/ 1069741 h 1069741"/>
              <a:gd name="connsiteX3" fmla="*/ 0 w 12192000"/>
              <a:gd name="connsiteY3" fmla="*/ 1069741 h 1069741"/>
              <a:gd name="connsiteX4" fmla="*/ 0 w 12192000"/>
              <a:gd name="connsiteY4" fmla="*/ 0 h 1069741"/>
              <a:gd name="connsiteX0-1" fmla="*/ 0 w 12192000"/>
              <a:gd name="connsiteY0-2" fmla="*/ 0 h 1069741"/>
              <a:gd name="connsiteX1-3" fmla="*/ 12192000 w 12192000"/>
              <a:gd name="connsiteY1-4" fmla="*/ 0 h 1069741"/>
              <a:gd name="connsiteX2-5" fmla="*/ 12192000 w 12192000"/>
              <a:gd name="connsiteY2-6" fmla="*/ 1069741 h 1069741"/>
              <a:gd name="connsiteX3-7" fmla="*/ 2076450 w 12192000"/>
              <a:gd name="connsiteY3-8" fmla="*/ 1061751 h 1069741"/>
              <a:gd name="connsiteX4-9" fmla="*/ 0 w 12192000"/>
              <a:gd name="connsiteY4-10" fmla="*/ 1069741 h 1069741"/>
              <a:gd name="connsiteX5" fmla="*/ 0 w 12192000"/>
              <a:gd name="connsiteY5" fmla="*/ 0 h 1069741"/>
              <a:gd name="connsiteX0-11" fmla="*/ 0 w 12192000"/>
              <a:gd name="connsiteY0-12" fmla="*/ 0 h 1652301"/>
              <a:gd name="connsiteX1-13" fmla="*/ 12192000 w 12192000"/>
              <a:gd name="connsiteY1-14" fmla="*/ 0 h 1652301"/>
              <a:gd name="connsiteX2-15" fmla="*/ 12192000 w 12192000"/>
              <a:gd name="connsiteY2-16" fmla="*/ 1069741 h 1652301"/>
              <a:gd name="connsiteX3-17" fmla="*/ 1962150 w 12192000"/>
              <a:gd name="connsiteY3-18" fmla="*/ 1652301 h 1652301"/>
              <a:gd name="connsiteX4-19" fmla="*/ 0 w 12192000"/>
              <a:gd name="connsiteY4-20" fmla="*/ 1069741 h 1652301"/>
              <a:gd name="connsiteX5-21" fmla="*/ 0 w 12192000"/>
              <a:gd name="connsiteY5-22" fmla="*/ 0 h 1652301"/>
              <a:gd name="connsiteX0-23" fmla="*/ 19050 w 12211050"/>
              <a:gd name="connsiteY0-24" fmla="*/ 0 h 1652301"/>
              <a:gd name="connsiteX1-25" fmla="*/ 12211050 w 12211050"/>
              <a:gd name="connsiteY1-26" fmla="*/ 0 h 1652301"/>
              <a:gd name="connsiteX2-27" fmla="*/ 12211050 w 12211050"/>
              <a:gd name="connsiteY2-28" fmla="*/ 1069741 h 1652301"/>
              <a:gd name="connsiteX3-29" fmla="*/ 1981200 w 12211050"/>
              <a:gd name="connsiteY3-30" fmla="*/ 1652301 h 1652301"/>
              <a:gd name="connsiteX4-31" fmla="*/ 0 w 12211050"/>
              <a:gd name="connsiteY4-32" fmla="*/ 1145941 h 1652301"/>
              <a:gd name="connsiteX5-33" fmla="*/ 19050 w 12211050"/>
              <a:gd name="connsiteY5-34" fmla="*/ 0 h 1652301"/>
              <a:gd name="connsiteX0-35" fmla="*/ 19050 w 12227983"/>
              <a:gd name="connsiteY0-36" fmla="*/ 0 h 1652301"/>
              <a:gd name="connsiteX1-37" fmla="*/ 12211050 w 12227983"/>
              <a:gd name="connsiteY1-38" fmla="*/ 0 h 1652301"/>
              <a:gd name="connsiteX2-39" fmla="*/ 12227983 w 12227983"/>
              <a:gd name="connsiteY2-40" fmla="*/ 985074 h 1652301"/>
              <a:gd name="connsiteX3-41" fmla="*/ 1981200 w 12227983"/>
              <a:gd name="connsiteY3-42" fmla="*/ 1652301 h 1652301"/>
              <a:gd name="connsiteX4-43" fmla="*/ 0 w 12227983"/>
              <a:gd name="connsiteY4-44" fmla="*/ 1145941 h 1652301"/>
              <a:gd name="connsiteX5-45" fmla="*/ 19050 w 12227983"/>
              <a:gd name="connsiteY5-46" fmla="*/ 0 h 1652301"/>
              <a:gd name="connsiteX0-47" fmla="*/ 19050 w 12227983"/>
              <a:gd name="connsiteY0-48" fmla="*/ 0 h 1652301"/>
              <a:gd name="connsiteX1-49" fmla="*/ 12211050 w 12227983"/>
              <a:gd name="connsiteY1-50" fmla="*/ 0 h 1652301"/>
              <a:gd name="connsiteX2-51" fmla="*/ 12227983 w 12227983"/>
              <a:gd name="connsiteY2-52" fmla="*/ 985074 h 1652301"/>
              <a:gd name="connsiteX3-53" fmla="*/ 1981200 w 12227983"/>
              <a:gd name="connsiteY3-54" fmla="*/ 1652301 h 1652301"/>
              <a:gd name="connsiteX4-55" fmla="*/ 0 w 12227983"/>
              <a:gd name="connsiteY4-56" fmla="*/ 1145941 h 1652301"/>
              <a:gd name="connsiteX5-57" fmla="*/ 19050 w 12227983"/>
              <a:gd name="connsiteY5-58" fmla="*/ 0 h 1652301"/>
              <a:gd name="connsiteX0-59" fmla="*/ 2117 w 12211050"/>
              <a:gd name="connsiteY0-60" fmla="*/ 0 h 1652301"/>
              <a:gd name="connsiteX1-61" fmla="*/ 12194117 w 12211050"/>
              <a:gd name="connsiteY1-62" fmla="*/ 0 h 1652301"/>
              <a:gd name="connsiteX2-63" fmla="*/ 12211050 w 12211050"/>
              <a:gd name="connsiteY2-64" fmla="*/ 985074 h 1652301"/>
              <a:gd name="connsiteX3-65" fmla="*/ 1964267 w 12211050"/>
              <a:gd name="connsiteY3-66" fmla="*/ 1652301 h 1652301"/>
              <a:gd name="connsiteX4-67" fmla="*/ 0 w 12211050"/>
              <a:gd name="connsiteY4-68" fmla="*/ 1145941 h 1652301"/>
              <a:gd name="connsiteX5-69" fmla="*/ 2117 w 12211050"/>
              <a:gd name="connsiteY5-70" fmla="*/ 0 h 16523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211050" h="1652301">
                <a:moveTo>
                  <a:pt x="2117" y="0"/>
                </a:moveTo>
                <a:lnTo>
                  <a:pt x="12194117" y="0"/>
                </a:lnTo>
                <a:lnTo>
                  <a:pt x="12211050" y="985074"/>
                </a:lnTo>
                <a:lnTo>
                  <a:pt x="1964267" y="1652301"/>
                </a:lnTo>
                <a:lnTo>
                  <a:pt x="0" y="1145941"/>
                </a:lnTo>
                <a:cubicBezTo>
                  <a:pt x="706" y="763961"/>
                  <a:pt x="1411" y="381980"/>
                  <a:pt x="211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3031067"/>
            <a:ext cx="12192000" cy="3826933"/>
          </a:xfrm>
          <a:prstGeom prst="rect">
            <a:avLst/>
          </a:prstGeom>
          <a:solidFill>
            <a:srgbClr val="090039">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6" name="直接连接符 25"/>
          <p:cNvCxnSpPr/>
          <p:nvPr/>
        </p:nvCxnSpPr>
        <p:spPr>
          <a:xfrm flipH="1">
            <a:off x="-2366596" y="3742523"/>
            <a:ext cx="4276198" cy="1504594"/>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t="14841" b="34663"/>
          <a:stretch>
            <a:fillRect/>
          </a:stretch>
        </p:blipFill>
        <p:spPr>
          <a:xfrm flipV="1">
            <a:off x="0" y="-1"/>
            <a:ext cx="12192000" cy="3742524"/>
          </a:xfrm>
          <a:custGeom>
            <a:avLst/>
            <a:gdLst>
              <a:gd name="connsiteX0" fmla="*/ 0 w 12192000"/>
              <a:gd name="connsiteY0" fmla="*/ 4343401 h 4343401"/>
              <a:gd name="connsiteX1" fmla="*/ 12192000 w 12192000"/>
              <a:gd name="connsiteY1" fmla="*/ 4343401 h 4343401"/>
              <a:gd name="connsiteX2" fmla="*/ 12192000 w 12192000"/>
              <a:gd name="connsiteY2" fmla="*/ 813735 h 4343401"/>
              <a:gd name="connsiteX3" fmla="*/ 1981201 w 12192000"/>
              <a:gd name="connsiteY3" fmla="*/ 0 h 4343401"/>
              <a:gd name="connsiteX4" fmla="*/ 0 w 12192000"/>
              <a:gd name="connsiteY4" fmla="*/ 532263 h 43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343401">
                <a:moveTo>
                  <a:pt x="0" y="4343401"/>
                </a:moveTo>
                <a:lnTo>
                  <a:pt x="12192000" y="4343401"/>
                </a:lnTo>
                <a:lnTo>
                  <a:pt x="12192000" y="813735"/>
                </a:lnTo>
                <a:lnTo>
                  <a:pt x="1981201" y="0"/>
                </a:lnTo>
                <a:lnTo>
                  <a:pt x="0" y="532263"/>
                </a:lnTo>
                <a:close/>
              </a:path>
            </a:pathLst>
          </a:custGeom>
          <a:ln w="3175">
            <a:solidFill>
              <a:schemeClr val="bg1">
                <a:alpha val="50000"/>
              </a:schemeClr>
            </a:solidFill>
          </a:ln>
        </p:spPr>
      </p:pic>
      <p:sp>
        <p:nvSpPr>
          <p:cNvPr id="7" name="文本框 6"/>
          <p:cNvSpPr txBox="1"/>
          <p:nvPr/>
        </p:nvSpPr>
        <p:spPr>
          <a:xfrm>
            <a:off x="1828800" y="3834937"/>
            <a:ext cx="7905750" cy="922020"/>
          </a:xfrm>
          <a:prstGeom prst="rect">
            <a:avLst/>
          </a:prstGeom>
          <a:noFill/>
        </p:spPr>
        <p:txBody>
          <a:bodyPr wrap="square" rtlCol="0">
            <a:spAutoFit/>
          </a:bodyPr>
          <a:lstStyle/>
          <a:p>
            <a:r>
              <a:rPr lang="zh-CN" altLang="en-US" sz="5400" dirty="0">
                <a:solidFill>
                  <a:schemeClr val="bg1"/>
                </a:solidFill>
                <a:latin typeface="微软雅黑" panose="020B0503020204020204" pitchFamily="34" charset="-122"/>
                <a:ea typeface="微软雅黑" panose="020B0503020204020204" pitchFamily="34" charset="-122"/>
              </a:rPr>
              <a:t>恳请老师批评</a:t>
            </a:r>
            <a:r>
              <a:rPr lang="zh-CN" altLang="en-US" sz="5400" dirty="0">
                <a:solidFill>
                  <a:schemeClr val="bg1"/>
                </a:solidFill>
                <a:latin typeface="微软雅黑" panose="020B0503020204020204" pitchFamily="34" charset="-122"/>
                <a:ea typeface="微软雅黑" panose="020B0503020204020204" pitchFamily="34" charset="-122"/>
              </a:rPr>
              <a:t>指正</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21370" y="2342615"/>
            <a:ext cx="1235075" cy="1446550"/>
          </a:xfrm>
          <a:prstGeom prst="rect">
            <a:avLst/>
          </a:prstGeom>
          <a:noFill/>
        </p:spPr>
        <p:txBody>
          <a:bodyPr wrap="square" rtlCol="0">
            <a:spAutoFit/>
          </a:bodyPr>
          <a:lstStyle/>
          <a:p>
            <a:pPr algn="ctr"/>
            <a:r>
              <a:rPr lang="en-US" altLang="zh-CN" sz="8800" b="1" dirty="0">
                <a:gradFill flip="none" rotWithShape="1">
                  <a:gsLst>
                    <a:gs pos="20000">
                      <a:schemeClr val="accent1">
                        <a:lumMod val="5000"/>
                        <a:lumOff val="95000"/>
                      </a:schemeClr>
                    </a:gs>
                    <a:gs pos="85000">
                      <a:schemeClr val="bg1">
                        <a:alpha val="0"/>
                      </a:schemeClr>
                    </a:gs>
                  </a:gsLst>
                  <a:lin ang="0" scaled="1"/>
                  <a:tileRect/>
                </a:gradFill>
                <a:latin typeface="微软雅黑" panose="020B0503020204020204" pitchFamily="34" charset="-122"/>
                <a:ea typeface="微软雅黑" panose="020B0503020204020204" pitchFamily="34" charset="-122"/>
              </a:rPr>
              <a:t>2</a:t>
            </a:r>
            <a:endParaRPr lang="zh-CN" altLang="en-US" sz="8800" b="1" dirty="0">
              <a:gradFill flip="none" rotWithShape="1">
                <a:gsLst>
                  <a:gs pos="20000">
                    <a:schemeClr val="accent1">
                      <a:lumMod val="5000"/>
                      <a:lumOff val="95000"/>
                    </a:schemeClr>
                  </a:gs>
                  <a:gs pos="85000">
                    <a:schemeClr val="bg1">
                      <a:alpha val="0"/>
                    </a:schemeClr>
                  </a:gs>
                </a:gsLst>
                <a:lin ang="0" scaled="1"/>
                <a:tileRect/>
              </a:gra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962150" y="4743753"/>
            <a:ext cx="5475605"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333628" y="2342615"/>
            <a:ext cx="1235075" cy="1446550"/>
          </a:xfrm>
          <a:prstGeom prst="rect">
            <a:avLst/>
          </a:prstGeom>
          <a:noFill/>
        </p:spPr>
        <p:txBody>
          <a:bodyPr wrap="square" rtlCol="0">
            <a:spAutoFit/>
          </a:bodyPr>
          <a:lstStyle>
            <a:defPPr>
              <a:defRPr lang="zh-CN"/>
            </a:defPPr>
            <a:lvl1pPr>
              <a:defRPr sz="8800" b="1">
                <a:gradFill flip="none" rotWithShape="1">
                  <a:gsLst>
                    <a:gs pos="20000">
                      <a:schemeClr val="accent1">
                        <a:lumMod val="5000"/>
                        <a:lumOff val="95000"/>
                      </a:schemeClr>
                    </a:gs>
                    <a:gs pos="85000">
                      <a:schemeClr val="bg1">
                        <a:alpha val="0"/>
                      </a:schemeClr>
                    </a:gs>
                  </a:gsLst>
                  <a:lin ang="0" scaled="1"/>
                  <a:tileRect/>
                </a:gradFill>
                <a:latin typeface="微软雅黑" panose="020B0503020204020204" pitchFamily="34" charset="-122"/>
                <a:ea typeface="微软雅黑" panose="020B0503020204020204" pitchFamily="34" charset="-122"/>
              </a:defRPr>
            </a:lvl1pPr>
          </a:lstStyle>
          <a:p>
            <a:pPr algn="ctr"/>
            <a:r>
              <a:rPr lang="en-US" altLang="zh-CN" dirty="0"/>
              <a:t>0</a:t>
            </a:r>
            <a:endParaRPr lang="zh-CN" altLang="en-US" dirty="0"/>
          </a:p>
        </p:txBody>
      </p:sp>
      <p:sp>
        <p:nvSpPr>
          <p:cNvPr id="17" name="文本框 16"/>
          <p:cNvSpPr txBox="1"/>
          <p:nvPr/>
        </p:nvSpPr>
        <p:spPr>
          <a:xfrm>
            <a:off x="2998261" y="2342615"/>
            <a:ext cx="1235075" cy="1445260"/>
          </a:xfrm>
          <a:prstGeom prst="rect">
            <a:avLst/>
          </a:prstGeom>
          <a:noFill/>
        </p:spPr>
        <p:txBody>
          <a:bodyPr wrap="square" rtlCol="0">
            <a:spAutoFit/>
          </a:bodyPr>
          <a:lstStyle>
            <a:defPPr>
              <a:defRPr lang="zh-CN"/>
            </a:defPPr>
            <a:lvl1pPr>
              <a:defRPr sz="8800" b="1">
                <a:gradFill flip="none" rotWithShape="1">
                  <a:gsLst>
                    <a:gs pos="20000">
                      <a:schemeClr val="accent1">
                        <a:lumMod val="5000"/>
                        <a:lumOff val="95000"/>
                      </a:schemeClr>
                    </a:gs>
                    <a:gs pos="85000">
                      <a:schemeClr val="bg1">
                        <a:alpha val="0"/>
                      </a:schemeClr>
                    </a:gs>
                  </a:gsLst>
                  <a:lin ang="0" scaled="1"/>
                  <a:tileRect/>
                </a:gradFill>
                <a:latin typeface="微软雅黑" panose="020B0503020204020204" pitchFamily="34" charset="-122"/>
                <a:ea typeface="微软雅黑" panose="020B0503020204020204" pitchFamily="34" charset="-122"/>
              </a:defRPr>
            </a:lvl1pPr>
          </a:lstStyle>
          <a:p>
            <a:pPr algn="ctr"/>
            <a:r>
              <a:rPr lang="en-US" altLang="zh-CN" dirty="0">
                <a:gradFill flip="none" rotWithShape="1">
                  <a:gsLst>
                    <a:gs pos="20000">
                      <a:schemeClr val="accent1">
                        <a:lumMod val="5000"/>
                        <a:lumOff val="95000"/>
                      </a:schemeClr>
                    </a:gs>
                    <a:gs pos="75000">
                      <a:schemeClr val="bg1">
                        <a:alpha val="0"/>
                      </a:schemeClr>
                    </a:gs>
                  </a:gsLst>
                  <a:lin ang="0" scaled="1"/>
                  <a:tileRect/>
                </a:gradFill>
              </a:rPr>
              <a:t>2</a:t>
            </a:r>
            <a:endParaRPr lang="zh-CN" altLang="en-US" dirty="0">
              <a:gradFill flip="none" rotWithShape="1">
                <a:gsLst>
                  <a:gs pos="20000">
                    <a:schemeClr val="accent1">
                      <a:lumMod val="5000"/>
                      <a:lumOff val="95000"/>
                    </a:schemeClr>
                  </a:gs>
                  <a:gs pos="75000">
                    <a:schemeClr val="bg1">
                      <a:alpha val="0"/>
                    </a:schemeClr>
                  </a:gs>
                </a:gsLst>
                <a:lin ang="0" scaled="1"/>
                <a:tileRect/>
              </a:gradFill>
            </a:endParaRPr>
          </a:p>
        </p:txBody>
      </p:sp>
      <p:sp>
        <p:nvSpPr>
          <p:cNvPr id="18" name="文本框 17"/>
          <p:cNvSpPr txBox="1"/>
          <p:nvPr/>
        </p:nvSpPr>
        <p:spPr>
          <a:xfrm>
            <a:off x="3672419" y="2342615"/>
            <a:ext cx="1235075" cy="1445260"/>
          </a:xfrm>
          <a:prstGeom prst="rect">
            <a:avLst/>
          </a:prstGeom>
          <a:noFill/>
        </p:spPr>
        <p:txBody>
          <a:bodyPr wrap="square" rtlCol="0">
            <a:spAutoFit/>
          </a:bodyPr>
          <a:lstStyle>
            <a:defPPr>
              <a:defRPr lang="zh-CN"/>
            </a:defPPr>
            <a:lvl1pPr>
              <a:defRPr sz="8800" b="1">
                <a:gradFill flip="none" rotWithShape="1">
                  <a:gsLst>
                    <a:gs pos="20000">
                      <a:schemeClr val="accent1">
                        <a:lumMod val="5000"/>
                        <a:lumOff val="95000"/>
                      </a:schemeClr>
                    </a:gs>
                    <a:gs pos="85000">
                      <a:schemeClr val="bg1">
                        <a:alpha val="0"/>
                      </a:schemeClr>
                    </a:gs>
                  </a:gsLst>
                  <a:lin ang="0" scaled="1"/>
                  <a:tileRect/>
                </a:gradFill>
                <a:latin typeface="微软雅黑" panose="020B0503020204020204" pitchFamily="34" charset="-122"/>
                <a:ea typeface="微软雅黑" panose="020B0503020204020204" pitchFamily="34" charset="-122"/>
              </a:defRPr>
            </a:lvl1pPr>
          </a:lstStyle>
          <a:p>
            <a:pPr algn="ctr"/>
            <a:r>
              <a:rPr lang="en-US" altLang="zh-CN" dirty="0"/>
              <a:t>2</a:t>
            </a:r>
            <a:endParaRPr lang="zh-CN" altLang="en-US" dirty="0"/>
          </a:p>
        </p:txBody>
      </p:sp>
      <p:sp>
        <p:nvSpPr>
          <p:cNvPr id="4" name="矩形 3"/>
          <p:cNvSpPr/>
          <p:nvPr/>
        </p:nvSpPr>
        <p:spPr>
          <a:xfrm>
            <a:off x="6915150" y="-552450"/>
            <a:ext cx="495300" cy="310496"/>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4375152" y="3607883"/>
            <a:ext cx="8605674" cy="4033183"/>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16796" y="3321229"/>
            <a:ext cx="12596446" cy="4432100"/>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21242" y="4657749"/>
            <a:ext cx="8605674" cy="4033183"/>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984250" y="5142528"/>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0278805" y="4674102"/>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596763" y="6731647"/>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519490" y="6597570"/>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597169" y="4490782"/>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5547956" y="5884643"/>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397812" y="5952928"/>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1591925" y="3749911"/>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1441329" y="6171296"/>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7617163" y="6066276"/>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9476323" y="4277523"/>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7597060" y="4025241"/>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990712" y="5568495"/>
            <a:ext cx="49213" cy="49213"/>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dir="in"/>
      </p:transition>
    </mc:Choice>
    <mc:Fallback>
      <p:transition spd="slow" advClick="0" advTm="0">
        <p:split dir="in"/>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75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750"/>
                                        <p:tgtEl>
                                          <p:spTgt spid="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55" presetClass="entr" presetSubtype="0" fill="hold" grpId="0" nodeType="withEffect">
                                  <p:stCondLst>
                                    <p:cond delay="500"/>
                                  </p:stCondLst>
                                  <p:childTnLst>
                                    <p:set>
                                      <p:cBhvr>
                                        <p:cTn id="15" dur="1" fill="hold">
                                          <p:stCondLst>
                                            <p:cond delay="0"/>
                                          </p:stCondLst>
                                        </p:cTn>
                                        <p:tgtEl>
                                          <p:spTgt spid="12"/>
                                        </p:tgtEl>
                                        <p:attrNameLst>
                                          <p:attrName>style.visibility</p:attrName>
                                        </p:attrNameLst>
                                      </p:cBhvr>
                                      <p:to>
                                        <p:strVal val="visible"/>
                                      </p:to>
                                    </p:set>
                                    <p:anim calcmode="lin" valueType="num">
                                      <p:cBhvr>
                                        <p:cTn id="16" dur="1000" fill="hold"/>
                                        <p:tgtEl>
                                          <p:spTgt spid="12"/>
                                        </p:tgtEl>
                                        <p:attrNameLst>
                                          <p:attrName>ppt_w</p:attrName>
                                        </p:attrNameLst>
                                      </p:cBhvr>
                                      <p:tavLst>
                                        <p:tav tm="0">
                                          <p:val>
                                            <p:strVal val="#ppt_w*0.70"/>
                                          </p:val>
                                        </p:tav>
                                        <p:tav tm="100000">
                                          <p:val>
                                            <p:strVal val="#ppt_w"/>
                                          </p:val>
                                        </p:tav>
                                      </p:tavLst>
                                    </p:anim>
                                    <p:anim calcmode="lin" valueType="num">
                                      <p:cBhvr>
                                        <p:cTn id="17" dur="1000" fill="hold"/>
                                        <p:tgtEl>
                                          <p:spTgt spid="12"/>
                                        </p:tgtEl>
                                        <p:attrNameLst>
                                          <p:attrName>ppt_h</p:attrName>
                                        </p:attrNameLst>
                                      </p:cBhvr>
                                      <p:tavLst>
                                        <p:tav tm="0">
                                          <p:val>
                                            <p:strVal val="#ppt_h"/>
                                          </p:val>
                                        </p:tav>
                                        <p:tav tm="100000">
                                          <p:val>
                                            <p:strVal val="#ppt_h"/>
                                          </p:val>
                                        </p:tav>
                                      </p:tavLst>
                                    </p:anim>
                                    <p:animEffect transition="in" filter="fade">
                                      <p:cBhvr>
                                        <p:cTn id="18" dur="1000"/>
                                        <p:tgtEl>
                                          <p:spTgt spid="12"/>
                                        </p:tgtEl>
                                      </p:cBhvr>
                                    </p:animEffect>
                                  </p:childTnLst>
                                </p:cTn>
                              </p:par>
                              <p:par>
                                <p:cTn id="19" presetID="55" presetClass="entr" presetSubtype="0" fill="hold" grpId="0" nodeType="withEffect">
                                  <p:stCondLst>
                                    <p:cond delay="750"/>
                                  </p:stCondLst>
                                  <p:childTnLst>
                                    <p:set>
                                      <p:cBhvr>
                                        <p:cTn id="20" dur="1" fill="hold">
                                          <p:stCondLst>
                                            <p:cond delay="0"/>
                                          </p:stCondLst>
                                        </p:cTn>
                                        <p:tgtEl>
                                          <p:spTgt spid="16"/>
                                        </p:tgtEl>
                                        <p:attrNameLst>
                                          <p:attrName>style.visibility</p:attrName>
                                        </p:attrNameLst>
                                      </p:cBhvr>
                                      <p:to>
                                        <p:strVal val="visible"/>
                                      </p:to>
                                    </p:set>
                                    <p:anim calcmode="lin" valueType="num">
                                      <p:cBhvr>
                                        <p:cTn id="21" dur="1000" fill="hold"/>
                                        <p:tgtEl>
                                          <p:spTgt spid="16"/>
                                        </p:tgtEl>
                                        <p:attrNameLst>
                                          <p:attrName>ppt_w</p:attrName>
                                        </p:attrNameLst>
                                      </p:cBhvr>
                                      <p:tavLst>
                                        <p:tav tm="0">
                                          <p:val>
                                            <p:strVal val="#ppt_w*0.70"/>
                                          </p:val>
                                        </p:tav>
                                        <p:tav tm="100000">
                                          <p:val>
                                            <p:strVal val="#ppt_w"/>
                                          </p:val>
                                        </p:tav>
                                      </p:tavLst>
                                    </p:anim>
                                    <p:anim calcmode="lin" valueType="num">
                                      <p:cBhvr>
                                        <p:cTn id="22" dur="1000" fill="hold"/>
                                        <p:tgtEl>
                                          <p:spTgt spid="16"/>
                                        </p:tgtEl>
                                        <p:attrNameLst>
                                          <p:attrName>ppt_h</p:attrName>
                                        </p:attrNameLst>
                                      </p:cBhvr>
                                      <p:tavLst>
                                        <p:tav tm="0">
                                          <p:val>
                                            <p:strVal val="#ppt_h"/>
                                          </p:val>
                                        </p:tav>
                                        <p:tav tm="100000">
                                          <p:val>
                                            <p:strVal val="#ppt_h"/>
                                          </p:val>
                                        </p:tav>
                                      </p:tavLst>
                                    </p:anim>
                                    <p:animEffect transition="in" filter="fade">
                                      <p:cBhvr>
                                        <p:cTn id="23" dur="1000"/>
                                        <p:tgtEl>
                                          <p:spTgt spid="16"/>
                                        </p:tgtEl>
                                      </p:cBhvr>
                                    </p:animEffect>
                                  </p:childTnLst>
                                </p:cTn>
                              </p:par>
                              <p:par>
                                <p:cTn id="24" presetID="55" presetClass="entr" presetSubtype="0" fill="hold" grpId="0" nodeType="withEffect">
                                  <p:stCondLst>
                                    <p:cond delay="10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1000" fill="hold"/>
                                        <p:tgtEl>
                                          <p:spTgt spid="17"/>
                                        </p:tgtEl>
                                        <p:attrNameLst>
                                          <p:attrName>ppt_w</p:attrName>
                                        </p:attrNameLst>
                                      </p:cBhvr>
                                      <p:tavLst>
                                        <p:tav tm="0">
                                          <p:val>
                                            <p:strVal val="#ppt_w*0.70"/>
                                          </p:val>
                                        </p:tav>
                                        <p:tav tm="100000">
                                          <p:val>
                                            <p:strVal val="#ppt_w"/>
                                          </p:val>
                                        </p:tav>
                                      </p:tavLst>
                                    </p:anim>
                                    <p:anim calcmode="lin" valueType="num">
                                      <p:cBhvr>
                                        <p:cTn id="27" dur="1000" fill="hold"/>
                                        <p:tgtEl>
                                          <p:spTgt spid="17"/>
                                        </p:tgtEl>
                                        <p:attrNameLst>
                                          <p:attrName>ppt_h</p:attrName>
                                        </p:attrNameLst>
                                      </p:cBhvr>
                                      <p:tavLst>
                                        <p:tav tm="0">
                                          <p:val>
                                            <p:strVal val="#ppt_h"/>
                                          </p:val>
                                        </p:tav>
                                        <p:tav tm="100000">
                                          <p:val>
                                            <p:strVal val="#ppt_h"/>
                                          </p:val>
                                        </p:tav>
                                      </p:tavLst>
                                    </p:anim>
                                    <p:animEffect transition="in" filter="fade">
                                      <p:cBhvr>
                                        <p:cTn id="28" dur="1000"/>
                                        <p:tgtEl>
                                          <p:spTgt spid="17"/>
                                        </p:tgtEl>
                                      </p:cBhvr>
                                    </p:animEffect>
                                  </p:childTnLst>
                                </p:cTn>
                              </p:par>
                              <p:par>
                                <p:cTn id="29" presetID="55" presetClass="entr" presetSubtype="0" fill="hold" grpId="0" nodeType="withEffect">
                                  <p:stCondLst>
                                    <p:cond delay="125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strVal val="#ppt_w*0.70"/>
                                          </p:val>
                                        </p:tav>
                                        <p:tav tm="100000">
                                          <p:val>
                                            <p:strVal val="#ppt_w"/>
                                          </p:val>
                                        </p:tav>
                                      </p:tavLst>
                                    </p:anim>
                                    <p:anim calcmode="lin" valueType="num">
                                      <p:cBhvr>
                                        <p:cTn id="32" dur="1000" fill="hold"/>
                                        <p:tgtEl>
                                          <p:spTgt spid="18"/>
                                        </p:tgtEl>
                                        <p:attrNameLst>
                                          <p:attrName>ppt_h</p:attrName>
                                        </p:attrNameLst>
                                      </p:cBhvr>
                                      <p:tavLst>
                                        <p:tav tm="0">
                                          <p:val>
                                            <p:strVal val="#ppt_h"/>
                                          </p:val>
                                        </p:tav>
                                        <p:tav tm="100000">
                                          <p:val>
                                            <p:strVal val="#ppt_h"/>
                                          </p:val>
                                        </p:tav>
                                      </p:tavLst>
                                    </p:anim>
                                    <p:animEffect transition="in" filter="fade">
                                      <p:cBhvr>
                                        <p:cTn id="33" dur="1000"/>
                                        <p:tgtEl>
                                          <p:spTgt spid="18"/>
                                        </p:tgtEl>
                                      </p:cBhvr>
                                    </p:animEffect>
                                  </p:childTnLst>
                                </p:cTn>
                              </p:par>
                              <p:par>
                                <p:cTn id="34" presetID="53" presetClass="entr" presetSubtype="16" fill="hold" grpId="0" nodeType="withEffect">
                                  <p:stCondLst>
                                    <p:cond delay="1750"/>
                                  </p:stCondLst>
                                  <p:iterate type="lt">
                                    <p:tmPct val="10000"/>
                                  </p:iterate>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par>
                          <p:cTn id="39" fill="hold">
                            <p:stCondLst>
                              <p:cond delay="0"/>
                            </p:stCondLst>
                            <p:childTnLst>
                              <p:par>
                                <p:cTn id="40" presetID="22" presetClass="entr" presetSubtype="8"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bldLvl="0" animBg="1"/>
      <p:bldP spid="7" grpId="0"/>
      <p:bldP spid="12" grpId="0"/>
      <p:bldP spid="16" grpId="0"/>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28575" y="0"/>
            <a:ext cx="6343650" cy="6858000"/>
          </a:xfrm>
          <a:prstGeom prst="homePlate">
            <a:avLst>
              <a:gd name="adj" fmla="val 29880"/>
            </a:avLst>
          </a:prstGeom>
          <a:solidFill>
            <a:srgbClr val="2E2657">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42517" r="4376"/>
          <a:stretch>
            <a:fillRect/>
          </a:stretch>
        </p:blipFill>
        <p:spPr>
          <a:xfrm>
            <a:off x="-28576" y="0"/>
            <a:ext cx="5991225" cy="6858000"/>
          </a:xfrm>
          <a:custGeom>
            <a:avLst/>
            <a:gdLst>
              <a:gd name="connsiteX0" fmla="*/ 0 w 6343650"/>
              <a:gd name="connsiteY0" fmla="*/ 0 h 6858000"/>
              <a:gd name="connsiteX1" fmla="*/ 4370077 w 6343650"/>
              <a:gd name="connsiteY1" fmla="*/ 0 h 6858000"/>
              <a:gd name="connsiteX2" fmla="*/ 6343650 w 6343650"/>
              <a:gd name="connsiteY2" fmla="*/ 3429000 h 6858000"/>
              <a:gd name="connsiteX3" fmla="*/ 4370077 w 6343650"/>
              <a:gd name="connsiteY3" fmla="*/ 6858000 h 6858000"/>
              <a:gd name="connsiteX4" fmla="*/ 0 w 63436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3650" h="6858000">
                <a:moveTo>
                  <a:pt x="0" y="0"/>
                </a:moveTo>
                <a:lnTo>
                  <a:pt x="4370077" y="0"/>
                </a:lnTo>
                <a:lnTo>
                  <a:pt x="6343650" y="3429000"/>
                </a:lnTo>
                <a:lnTo>
                  <a:pt x="4370077" y="6858000"/>
                </a:lnTo>
                <a:lnTo>
                  <a:pt x="0" y="6858000"/>
                </a:lnTo>
                <a:close/>
              </a:path>
            </a:pathLst>
          </a:custGeom>
          <a:ln w="25400">
            <a:solidFill>
              <a:schemeClr val="bg1">
                <a:alpha val="80000"/>
              </a:schemeClr>
            </a:solidFill>
          </a:ln>
        </p:spPr>
      </p:pic>
      <p:sp>
        <p:nvSpPr>
          <p:cNvPr id="6" name="文本框 5"/>
          <p:cNvSpPr txBox="1"/>
          <p:nvPr/>
        </p:nvSpPr>
        <p:spPr>
          <a:xfrm>
            <a:off x="9952564" y="333107"/>
            <a:ext cx="1781175" cy="1015663"/>
          </a:xfrm>
          <a:prstGeom prst="rect">
            <a:avLst/>
          </a:prstGeom>
          <a:noFill/>
        </p:spPr>
        <p:txBody>
          <a:bodyPr wrap="square" rtlCol="0">
            <a:spAutoFit/>
          </a:bodyPr>
          <a:lstStyle/>
          <a:p>
            <a:pPr algn="r"/>
            <a:r>
              <a:rPr lang="zh-CN" altLang="en-US" sz="6000" dirty="0">
                <a:latin typeface="微软雅黑" panose="020B0503020204020204" pitchFamily="34" charset="-122"/>
                <a:ea typeface="微软雅黑" panose="020B0503020204020204" pitchFamily="34" charset="-122"/>
              </a:rPr>
              <a:t>目录</a:t>
            </a:r>
            <a:endParaRPr lang="zh-CN" altLang="en-US" sz="6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572375" y="2063387"/>
            <a:ext cx="2962275" cy="460375"/>
          </a:xfrm>
          <a:prstGeom prst="rect">
            <a:avLst/>
          </a:prstGeom>
          <a:noFill/>
        </p:spPr>
        <p:txBody>
          <a:bodyPr wrap="square" rtlCol="0">
            <a:spAutoFit/>
          </a:bodyPr>
          <a:lstStyle/>
          <a:p>
            <a:r>
              <a:rPr lang="zh-CN" altLang="en-US" sz="2400" dirty="0"/>
              <a:t>课题</a:t>
            </a:r>
            <a:r>
              <a:rPr lang="zh-CN" altLang="en-US" sz="2400" dirty="0"/>
              <a:t>背景</a:t>
            </a:r>
            <a:endParaRPr lang="zh-CN" altLang="en-US" sz="2400" dirty="0"/>
          </a:p>
        </p:txBody>
      </p:sp>
      <p:sp>
        <p:nvSpPr>
          <p:cNvPr id="8" name="文本框 7"/>
          <p:cNvSpPr txBox="1"/>
          <p:nvPr/>
        </p:nvSpPr>
        <p:spPr>
          <a:xfrm>
            <a:off x="6696075" y="1939602"/>
            <a:ext cx="971550" cy="707886"/>
          </a:xfrm>
          <a:prstGeom prst="rect">
            <a:avLst/>
          </a:prstGeom>
          <a:noFill/>
        </p:spPr>
        <p:txBody>
          <a:bodyPr wrap="square" rtlCol="0">
            <a:spAutoFit/>
          </a:bodyPr>
          <a:lstStyle/>
          <a:p>
            <a:pPr algn="ctr"/>
            <a:r>
              <a:rPr lang="en-US" altLang="zh-CN" sz="4000" b="1" dirty="0"/>
              <a:t>01</a:t>
            </a:r>
            <a:endParaRPr lang="zh-CN" altLang="en-US" sz="4000" b="1" dirty="0"/>
          </a:p>
        </p:txBody>
      </p:sp>
      <p:sp>
        <p:nvSpPr>
          <p:cNvPr id="11" name="文本框 10"/>
          <p:cNvSpPr txBox="1"/>
          <p:nvPr/>
        </p:nvSpPr>
        <p:spPr>
          <a:xfrm>
            <a:off x="7572375" y="3113527"/>
            <a:ext cx="2962275" cy="460375"/>
          </a:xfrm>
          <a:prstGeom prst="rect">
            <a:avLst/>
          </a:prstGeom>
          <a:noFill/>
        </p:spPr>
        <p:txBody>
          <a:bodyPr wrap="square" rtlCol="0">
            <a:spAutoFit/>
          </a:bodyPr>
          <a:lstStyle/>
          <a:p>
            <a:r>
              <a:rPr lang="zh-CN" altLang="en-US" sz="2400" dirty="0"/>
              <a:t>调研</a:t>
            </a:r>
            <a:r>
              <a:rPr lang="zh-CN" altLang="en-US" sz="2400" dirty="0"/>
              <a:t>情况</a:t>
            </a:r>
            <a:endParaRPr lang="zh-CN" altLang="en-US" sz="2400" dirty="0"/>
          </a:p>
        </p:txBody>
      </p:sp>
      <p:sp>
        <p:nvSpPr>
          <p:cNvPr id="13" name="文本框 12"/>
          <p:cNvSpPr txBox="1"/>
          <p:nvPr/>
        </p:nvSpPr>
        <p:spPr>
          <a:xfrm>
            <a:off x="6696075" y="2996727"/>
            <a:ext cx="971550" cy="707886"/>
          </a:xfrm>
          <a:prstGeom prst="rect">
            <a:avLst/>
          </a:prstGeom>
          <a:noFill/>
        </p:spPr>
        <p:txBody>
          <a:bodyPr wrap="square" rtlCol="0">
            <a:spAutoFit/>
          </a:bodyPr>
          <a:lstStyle/>
          <a:p>
            <a:pPr algn="ctr"/>
            <a:r>
              <a:rPr lang="en-US" altLang="zh-CN" sz="4000" b="1" dirty="0"/>
              <a:t>02</a:t>
            </a:r>
            <a:endParaRPr lang="zh-CN" altLang="en-US" sz="4000" b="1" dirty="0"/>
          </a:p>
        </p:txBody>
      </p:sp>
      <p:sp>
        <p:nvSpPr>
          <p:cNvPr id="14" name="文本框 13"/>
          <p:cNvSpPr txBox="1"/>
          <p:nvPr/>
        </p:nvSpPr>
        <p:spPr>
          <a:xfrm>
            <a:off x="7572375" y="4177637"/>
            <a:ext cx="2962275" cy="460375"/>
          </a:xfrm>
          <a:prstGeom prst="rect">
            <a:avLst/>
          </a:prstGeom>
          <a:noFill/>
        </p:spPr>
        <p:txBody>
          <a:bodyPr wrap="square" rtlCol="0">
            <a:spAutoFit/>
          </a:bodyPr>
          <a:lstStyle/>
          <a:p>
            <a:r>
              <a:rPr lang="zh-CN" altLang="en-US" sz="2400" dirty="0"/>
              <a:t>工作</a:t>
            </a:r>
            <a:r>
              <a:rPr lang="zh-CN" altLang="en-US" sz="2400" dirty="0"/>
              <a:t>内容</a:t>
            </a:r>
            <a:endParaRPr lang="zh-CN" altLang="en-US" sz="2400" dirty="0"/>
          </a:p>
        </p:txBody>
      </p:sp>
      <p:sp>
        <p:nvSpPr>
          <p:cNvPr id="17" name="文本框 16"/>
          <p:cNvSpPr txBox="1"/>
          <p:nvPr/>
        </p:nvSpPr>
        <p:spPr>
          <a:xfrm>
            <a:off x="6696075" y="4053852"/>
            <a:ext cx="971550" cy="707886"/>
          </a:xfrm>
          <a:prstGeom prst="rect">
            <a:avLst/>
          </a:prstGeom>
          <a:noFill/>
        </p:spPr>
        <p:txBody>
          <a:bodyPr wrap="square" rtlCol="0">
            <a:spAutoFit/>
          </a:bodyPr>
          <a:lstStyle/>
          <a:p>
            <a:pPr algn="ctr"/>
            <a:r>
              <a:rPr lang="en-US" altLang="zh-CN" sz="4000" b="1" dirty="0"/>
              <a:t>03</a:t>
            </a:r>
            <a:endParaRPr lang="zh-CN" altLang="en-US" sz="4000" b="1" dirty="0"/>
          </a:p>
        </p:txBody>
      </p:sp>
      <p:sp>
        <p:nvSpPr>
          <p:cNvPr id="18" name="文本框 17"/>
          <p:cNvSpPr txBox="1"/>
          <p:nvPr/>
        </p:nvSpPr>
        <p:spPr>
          <a:xfrm>
            <a:off x="7572375" y="5241747"/>
            <a:ext cx="2962275" cy="460375"/>
          </a:xfrm>
          <a:prstGeom prst="rect">
            <a:avLst/>
          </a:prstGeom>
          <a:noFill/>
        </p:spPr>
        <p:txBody>
          <a:bodyPr wrap="square" rtlCol="0">
            <a:spAutoFit/>
          </a:bodyPr>
          <a:lstStyle/>
          <a:p>
            <a:r>
              <a:rPr lang="zh-CN" altLang="en-US" sz="2400" dirty="0"/>
              <a:t>时间</a:t>
            </a:r>
            <a:r>
              <a:rPr lang="zh-CN" altLang="en-US" sz="2400" dirty="0"/>
              <a:t>安排</a:t>
            </a:r>
            <a:endParaRPr lang="zh-CN" altLang="en-US" sz="2400" dirty="0"/>
          </a:p>
        </p:txBody>
      </p:sp>
      <p:sp>
        <p:nvSpPr>
          <p:cNvPr id="20" name="文本框 19"/>
          <p:cNvSpPr txBox="1"/>
          <p:nvPr/>
        </p:nvSpPr>
        <p:spPr>
          <a:xfrm>
            <a:off x="6696075" y="5110977"/>
            <a:ext cx="971550" cy="707886"/>
          </a:xfrm>
          <a:prstGeom prst="rect">
            <a:avLst/>
          </a:prstGeom>
          <a:noFill/>
        </p:spPr>
        <p:txBody>
          <a:bodyPr wrap="square" rtlCol="0">
            <a:spAutoFit/>
          </a:bodyPr>
          <a:lstStyle/>
          <a:p>
            <a:pPr algn="ctr"/>
            <a:r>
              <a:rPr lang="en-US" altLang="zh-CN" sz="4000" b="1" dirty="0"/>
              <a:t>04</a:t>
            </a:r>
            <a:endParaRPr lang="zh-CN" altLang="en-US" sz="4000" b="1" dirty="0"/>
          </a:p>
        </p:txBody>
      </p:sp>
      <p:sp>
        <p:nvSpPr>
          <p:cNvPr id="10" name="文本框 9"/>
          <p:cNvSpPr txBox="1"/>
          <p:nvPr/>
        </p:nvSpPr>
        <p:spPr>
          <a:xfrm>
            <a:off x="10104965" y="1228353"/>
            <a:ext cx="1628774" cy="400110"/>
          </a:xfrm>
          <a:prstGeom prst="rect">
            <a:avLst/>
          </a:prstGeom>
          <a:noFill/>
        </p:spPr>
        <p:txBody>
          <a:bodyPr wrap="square" rtlCol="0">
            <a:spAutoFit/>
          </a:bodyPr>
          <a:lstStyle/>
          <a:p>
            <a:pPr algn="dist"/>
            <a:r>
              <a:rPr lang="en-US" altLang="zh-CN" sz="2000" dirty="0">
                <a:latin typeface="微软雅黑" panose="020B0503020204020204" pitchFamily="34" charset="-122"/>
                <a:ea typeface="微软雅黑" panose="020B0503020204020204" pitchFamily="34" charset="-122"/>
              </a:rPr>
              <a:t>CONTENTS</a:t>
            </a:r>
            <a:endParaRPr lang="zh-CN" altLang="en-US" sz="2000" dirty="0">
              <a:latin typeface="微软雅黑" panose="020B0503020204020204" pitchFamily="34" charset="-122"/>
              <a:ea typeface="微软雅黑" panose="020B0503020204020204" pitchFamily="34" charset="-122"/>
            </a:endParaRPr>
          </a:p>
        </p:txBody>
      </p:sp>
      <p:grpSp>
        <p:nvGrpSpPr>
          <p:cNvPr id="29" name="组合 28"/>
          <p:cNvGrpSpPr/>
          <p:nvPr/>
        </p:nvGrpSpPr>
        <p:grpSpPr>
          <a:xfrm>
            <a:off x="11234205" y="6287827"/>
            <a:ext cx="389467" cy="237066"/>
            <a:chOff x="10820400" y="6282267"/>
            <a:chExt cx="389467" cy="237066"/>
          </a:xfrm>
        </p:grpSpPr>
        <p:cxnSp>
          <p:nvCxnSpPr>
            <p:cNvPr id="23" name="直接连接符 22"/>
            <p:cNvCxnSpPr/>
            <p:nvPr/>
          </p:nvCxnSpPr>
          <p:spPr>
            <a:xfrm>
              <a:off x="10871200" y="6282267"/>
              <a:ext cx="3386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89733" y="6400800"/>
              <a:ext cx="2201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820400" y="6519333"/>
              <a:ext cx="3894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五边形 3"/>
          <p:cNvSpPr/>
          <p:nvPr/>
        </p:nvSpPr>
        <p:spPr>
          <a:xfrm flipH="1">
            <a:off x="5739342" y="0"/>
            <a:ext cx="6343650" cy="6858000"/>
          </a:xfrm>
          <a:prstGeom prst="homePlate">
            <a:avLst>
              <a:gd name="adj" fmla="val 29880"/>
            </a:avLst>
          </a:prstGeom>
          <a:solidFill>
            <a:srgbClr val="2E2657">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42517" r="4376"/>
          <a:stretch>
            <a:fillRect/>
          </a:stretch>
        </p:blipFill>
        <p:spPr>
          <a:xfrm flipH="1">
            <a:off x="6200775" y="0"/>
            <a:ext cx="5991225" cy="6858000"/>
          </a:xfrm>
          <a:custGeom>
            <a:avLst/>
            <a:gdLst>
              <a:gd name="connsiteX0" fmla="*/ 0 w 6343650"/>
              <a:gd name="connsiteY0" fmla="*/ 0 h 6858000"/>
              <a:gd name="connsiteX1" fmla="*/ 4370077 w 6343650"/>
              <a:gd name="connsiteY1" fmla="*/ 0 h 6858000"/>
              <a:gd name="connsiteX2" fmla="*/ 6343650 w 6343650"/>
              <a:gd name="connsiteY2" fmla="*/ 3429000 h 6858000"/>
              <a:gd name="connsiteX3" fmla="*/ 4370077 w 6343650"/>
              <a:gd name="connsiteY3" fmla="*/ 6858000 h 6858000"/>
              <a:gd name="connsiteX4" fmla="*/ 0 w 63436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3650" h="6858000">
                <a:moveTo>
                  <a:pt x="0" y="0"/>
                </a:moveTo>
                <a:lnTo>
                  <a:pt x="4370077" y="0"/>
                </a:lnTo>
                <a:lnTo>
                  <a:pt x="6343650" y="3429000"/>
                </a:lnTo>
                <a:lnTo>
                  <a:pt x="4370077" y="6858000"/>
                </a:lnTo>
                <a:lnTo>
                  <a:pt x="0" y="6858000"/>
                </a:lnTo>
                <a:close/>
              </a:path>
            </a:pathLst>
          </a:custGeom>
          <a:ln w="25400">
            <a:solidFill>
              <a:schemeClr val="bg1">
                <a:alpha val="80000"/>
              </a:schemeClr>
            </a:solidFill>
          </a:ln>
        </p:spPr>
      </p:pic>
      <p:sp>
        <p:nvSpPr>
          <p:cNvPr id="6" name="文本框 5"/>
          <p:cNvSpPr txBox="1"/>
          <p:nvPr/>
        </p:nvSpPr>
        <p:spPr>
          <a:xfrm>
            <a:off x="1129241" y="1743112"/>
            <a:ext cx="3302000" cy="769441"/>
          </a:xfrm>
          <a:prstGeom prst="rect">
            <a:avLst/>
          </a:prstGeom>
          <a:noFill/>
        </p:spPr>
        <p:txBody>
          <a:bodyPr wrap="square" rtlCol="0">
            <a:spAutoFit/>
          </a:bodyPr>
          <a:lstStyle/>
          <a:p>
            <a:pPr algn="ctr"/>
            <a:r>
              <a:rPr lang="en-US" altLang="zh-CN" sz="4400" dirty="0">
                <a:solidFill>
                  <a:srgbClr val="2E2657"/>
                </a:solidFill>
                <a:latin typeface="微软雅黑" panose="020B0503020204020204" pitchFamily="34" charset="-122"/>
                <a:ea typeface="微软雅黑" panose="020B0503020204020204" pitchFamily="34" charset="-122"/>
              </a:rPr>
              <a:t>PART 01</a:t>
            </a:r>
            <a:endParaRPr lang="zh-CN" altLang="en-US" sz="4400" dirty="0">
              <a:solidFill>
                <a:srgbClr val="2E2657"/>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99104" y="3060221"/>
            <a:ext cx="2962275" cy="460375"/>
          </a:xfrm>
          <a:prstGeom prst="rect">
            <a:avLst/>
          </a:prstGeom>
          <a:noFill/>
        </p:spPr>
        <p:txBody>
          <a:bodyPr wrap="square" rtlCol="0">
            <a:spAutoFit/>
          </a:bodyPr>
          <a:lstStyle/>
          <a:p>
            <a:pPr algn="ctr"/>
            <a:r>
              <a:rPr lang="zh-CN" altLang="en-US" sz="2400" dirty="0"/>
              <a:t>课题</a:t>
            </a:r>
            <a:r>
              <a:rPr lang="zh-CN" altLang="en-US" sz="2400" dirty="0"/>
              <a:t>背景</a:t>
            </a:r>
            <a:endParaRPr lang="zh-CN" altLang="en-US" sz="2400" dirty="0"/>
          </a:p>
        </p:txBody>
      </p:sp>
      <p:cxnSp>
        <p:nvCxnSpPr>
          <p:cNvPr id="10" name="直接连接符 9"/>
          <p:cNvCxnSpPr>
            <a:stCxn id="4" idx="3"/>
          </p:cNvCxnSpPr>
          <p:nvPr/>
        </p:nvCxnSpPr>
        <p:spPr>
          <a:xfrm flipH="1" flipV="1">
            <a:off x="3352800" y="-209550"/>
            <a:ext cx="2386542" cy="36385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 idx="3"/>
          </p:cNvCxnSpPr>
          <p:nvPr/>
        </p:nvCxnSpPr>
        <p:spPr>
          <a:xfrm flipH="1">
            <a:off x="3543300" y="3429000"/>
            <a:ext cx="2196042" cy="3429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763058" y="-593348"/>
            <a:ext cx="3543300" cy="36385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102255" y="4053624"/>
            <a:ext cx="4803776" cy="35221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等腰三角形 16"/>
          <p:cNvSpPr/>
          <p:nvPr/>
        </p:nvSpPr>
        <p:spPr>
          <a:xfrm rot="10800000">
            <a:off x="2691715" y="2690798"/>
            <a:ext cx="177054" cy="152632"/>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61950"/>
            <a:ext cx="438150" cy="647700"/>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72440" y="361950"/>
            <a:ext cx="48260" cy="647700"/>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54990" y="361950"/>
            <a:ext cx="48260" cy="647700"/>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37540" y="473174"/>
            <a:ext cx="2962275" cy="460375"/>
          </a:xfrm>
          <a:prstGeom prst="rect">
            <a:avLst/>
          </a:prstGeom>
          <a:noFill/>
        </p:spPr>
        <p:txBody>
          <a:bodyPr wrap="square" rtlCol="0">
            <a:spAutoFit/>
          </a:bodyPr>
          <a:lstStyle/>
          <a:p>
            <a:r>
              <a:rPr lang="zh-CN" altLang="en-US" sz="2400" dirty="0">
                <a:solidFill>
                  <a:srgbClr val="2E2657"/>
                </a:solidFill>
              </a:rPr>
              <a:t>课题</a:t>
            </a:r>
            <a:r>
              <a:rPr lang="zh-CN" altLang="en-US" sz="2400" dirty="0">
                <a:solidFill>
                  <a:srgbClr val="2E2657"/>
                </a:solidFill>
              </a:rPr>
              <a:t>背景</a:t>
            </a:r>
            <a:endParaRPr lang="zh-CN" altLang="en-US" sz="2400" dirty="0">
              <a:solidFill>
                <a:srgbClr val="2E2657"/>
              </a:solidFill>
            </a:endParaRPr>
          </a:p>
        </p:txBody>
      </p:sp>
      <p:grpSp>
        <p:nvGrpSpPr>
          <p:cNvPr id="11" name="组合 10"/>
          <p:cNvGrpSpPr/>
          <p:nvPr/>
        </p:nvGrpSpPr>
        <p:grpSpPr>
          <a:xfrm>
            <a:off x="11234205" y="6287827"/>
            <a:ext cx="389467" cy="237066"/>
            <a:chOff x="10820400" y="6282267"/>
            <a:chExt cx="389467" cy="237066"/>
          </a:xfrm>
        </p:grpSpPr>
        <p:cxnSp>
          <p:nvCxnSpPr>
            <p:cNvPr id="12" name="直接连接符 11"/>
            <p:cNvCxnSpPr/>
            <p:nvPr/>
          </p:nvCxnSpPr>
          <p:spPr>
            <a:xfrm>
              <a:off x="10871200" y="6282267"/>
              <a:ext cx="3386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989733" y="6400800"/>
              <a:ext cx="2201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820400" y="6519333"/>
              <a:ext cx="3894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1969770" y="1826895"/>
            <a:ext cx="8251825" cy="3204845"/>
          </a:xfrm>
          <a:prstGeom prst="rect">
            <a:avLst/>
          </a:prstGeom>
          <a:noFill/>
        </p:spPr>
        <p:txBody>
          <a:bodyPr wrap="square" rtlCol="0">
            <a:noAutofit/>
          </a:bodyPr>
          <a:lstStyle/>
          <a:p>
            <a:pPr>
              <a:lnSpc>
                <a:spcPct val="125000"/>
              </a:lnSpc>
            </a:pPr>
            <a:r>
              <a:rPr lang="zh-CN" altLang="en-US" b="1" dirty="0"/>
              <a:t>区块链</a:t>
            </a:r>
            <a:r>
              <a:rPr lang="zh-CN" altLang="en-US" dirty="0"/>
              <a:t>由于其去中心化、极难篡改等特点，摆脱了第三方管制，令数据存储和流动更为自由灵活，受到许多网络相关应用的青睐。</a:t>
            </a:r>
            <a:r>
              <a:rPr lang="zh-CN" altLang="en-US" b="1" dirty="0"/>
              <a:t>车联网技术</a:t>
            </a:r>
            <a:r>
              <a:rPr lang="zh-CN" altLang="en-US" dirty="0"/>
              <a:t>（</a:t>
            </a:r>
            <a:r>
              <a:rPr lang="en-US" altLang="zh-CN" dirty="0"/>
              <a:t>IoV</a:t>
            </a:r>
            <a:r>
              <a:rPr lang="zh-CN" altLang="en-US" dirty="0"/>
              <a:t>）与区块链结合，有利于为司乘提供更准确，更可信的信息，从而提升出行体验。然而，传统区块链的单链结构在面对数量巨大的</a:t>
            </a:r>
            <a:r>
              <a:rPr lang="zh-CN" altLang="en-US" dirty="0">
                <a:sym typeface="+mn-ea"/>
              </a:rPr>
              <a:t>节点</a:t>
            </a:r>
            <a:r>
              <a:rPr lang="zh-CN" altLang="en-US" dirty="0"/>
              <a:t>时，其查询性能并不令人满意；</a:t>
            </a:r>
            <a:r>
              <a:rPr lang="zh-CN" altLang="en-US" b="1" dirty="0"/>
              <a:t>树状区块链</a:t>
            </a:r>
            <a:r>
              <a:rPr lang="zh-CN" altLang="en-US" dirty="0"/>
              <a:t>的概念，利用车联网设备的地理分区特点划分单链结构，使其成为可以以</a:t>
            </a:r>
            <a:r>
              <a:rPr lang="en-US" altLang="zh-CN" dirty="0"/>
              <a:t> GeoHash </a:t>
            </a:r>
            <a:r>
              <a:rPr lang="zh-CN" altLang="en-US" dirty="0"/>
              <a:t>字符串索引的树状结构，大大加速了在链上进行查找的</a:t>
            </a:r>
            <a:r>
              <a:rPr lang="zh-CN" altLang="en-US" dirty="0"/>
              <a:t>效率。</a:t>
            </a:r>
            <a:endParaRPr lang="zh-CN" altLang="en-US" dirty="0"/>
          </a:p>
          <a:p>
            <a:pPr>
              <a:lnSpc>
                <a:spcPct val="125000"/>
              </a:lnSpc>
            </a:pPr>
            <a:r>
              <a:rPr lang="zh-CN" altLang="en-US" dirty="0"/>
              <a:t>本课题旨在对比树状区块链这种新兴的结构和传统区块链在出租车调度系统的车联网应用场景中的性能异同，验证其在处理以地理位置相关的请求时的高效性，探寻其可能存在的性能牺牲，并针对</a:t>
            </a:r>
            <a:r>
              <a:rPr lang="zh-CN" altLang="en-US" dirty="0"/>
              <a:t>其提出</a:t>
            </a:r>
            <a:r>
              <a:rPr lang="zh-CN" altLang="en-US" dirty="0"/>
              <a:t>改进方案。</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blinds/>
      </p:transition>
    </mc:Choice>
    <mc:Fallback>
      <p:transition spd="slow">
        <p:blind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五边形 3"/>
          <p:cNvSpPr/>
          <p:nvPr/>
        </p:nvSpPr>
        <p:spPr>
          <a:xfrm flipH="1">
            <a:off x="5739342" y="0"/>
            <a:ext cx="6343650" cy="6858000"/>
          </a:xfrm>
          <a:prstGeom prst="homePlate">
            <a:avLst>
              <a:gd name="adj" fmla="val 29880"/>
            </a:avLst>
          </a:prstGeom>
          <a:solidFill>
            <a:srgbClr val="2E2657">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42517" r="4376"/>
          <a:stretch>
            <a:fillRect/>
          </a:stretch>
        </p:blipFill>
        <p:spPr>
          <a:xfrm flipH="1">
            <a:off x="6200775" y="0"/>
            <a:ext cx="5991225" cy="6858000"/>
          </a:xfrm>
          <a:custGeom>
            <a:avLst/>
            <a:gdLst>
              <a:gd name="connsiteX0" fmla="*/ 0 w 6343650"/>
              <a:gd name="connsiteY0" fmla="*/ 0 h 6858000"/>
              <a:gd name="connsiteX1" fmla="*/ 4370077 w 6343650"/>
              <a:gd name="connsiteY1" fmla="*/ 0 h 6858000"/>
              <a:gd name="connsiteX2" fmla="*/ 6343650 w 6343650"/>
              <a:gd name="connsiteY2" fmla="*/ 3429000 h 6858000"/>
              <a:gd name="connsiteX3" fmla="*/ 4370077 w 6343650"/>
              <a:gd name="connsiteY3" fmla="*/ 6858000 h 6858000"/>
              <a:gd name="connsiteX4" fmla="*/ 0 w 63436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3650" h="6858000">
                <a:moveTo>
                  <a:pt x="0" y="0"/>
                </a:moveTo>
                <a:lnTo>
                  <a:pt x="4370077" y="0"/>
                </a:lnTo>
                <a:lnTo>
                  <a:pt x="6343650" y="3429000"/>
                </a:lnTo>
                <a:lnTo>
                  <a:pt x="4370077" y="6858000"/>
                </a:lnTo>
                <a:lnTo>
                  <a:pt x="0" y="6858000"/>
                </a:lnTo>
                <a:close/>
              </a:path>
            </a:pathLst>
          </a:custGeom>
          <a:ln w="25400">
            <a:solidFill>
              <a:schemeClr val="bg1">
                <a:alpha val="80000"/>
              </a:schemeClr>
            </a:solidFill>
          </a:ln>
        </p:spPr>
      </p:pic>
      <p:sp>
        <p:nvSpPr>
          <p:cNvPr id="6" name="文本框 5"/>
          <p:cNvSpPr txBox="1"/>
          <p:nvPr/>
        </p:nvSpPr>
        <p:spPr>
          <a:xfrm>
            <a:off x="1129241" y="1743112"/>
            <a:ext cx="3302000" cy="769441"/>
          </a:xfrm>
          <a:prstGeom prst="rect">
            <a:avLst/>
          </a:prstGeom>
          <a:noFill/>
        </p:spPr>
        <p:txBody>
          <a:bodyPr wrap="square" rtlCol="0">
            <a:spAutoFit/>
          </a:bodyPr>
          <a:lstStyle/>
          <a:p>
            <a:pPr algn="ctr"/>
            <a:r>
              <a:rPr lang="en-US" altLang="zh-CN" sz="4400" dirty="0">
                <a:solidFill>
                  <a:srgbClr val="2E2657"/>
                </a:solidFill>
                <a:latin typeface="微软雅黑" panose="020B0503020204020204" pitchFamily="34" charset="-122"/>
                <a:ea typeface="微软雅黑" panose="020B0503020204020204" pitchFamily="34" charset="-122"/>
              </a:rPr>
              <a:t>PART 02</a:t>
            </a:r>
            <a:endParaRPr lang="zh-CN" altLang="en-US" sz="4400" dirty="0">
              <a:solidFill>
                <a:srgbClr val="2E2657"/>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99104" y="3060221"/>
            <a:ext cx="2962275" cy="460375"/>
          </a:xfrm>
          <a:prstGeom prst="rect">
            <a:avLst/>
          </a:prstGeom>
          <a:noFill/>
        </p:spPr>
        <p:txBody>
          <a:bodyPr wrap="square" rtlCol="0">
            <a:spAutoFit/>
          </a:bodyPr>
          <a:lstStyle/>
          <a:p>
            <a:pPr algn="ctr"/>
            <a:r>
              <a:rPr lang="zh-CN" altLang="en-US" sz="2400" dirty="0"/>
              <a:t>调研</a:t>
            </a:r>
            <a:r>
              <a:rPr lang="zh-CN" altLang="en-US" sz="2400" dirty="0"/>
              <a:t>情况</a:t>
            </a:r>
            <a:endParaRPr lang="zh-CN" altLang="en-US" sz="2400" dirty="0"/>
          </a:p>
        </p:txBody>
      </p:sp>
      <p:cxnSp>
        <p:nvCxnSpPr>
          <p:cNvPr id="10" name="直接连接符 9"/>
          <p:cNvCxnSpPr>
            <a:stCxn id="4" idx="3"/>
          </p:cNvCxnSpPr>
          <p:nvPr/>
        </p:nvCxnSpPr>
        <p:spPr>
          <a:xfrm flipH="1" flipV="1">
            <a:off x="3352800" y="-209550"/>
            <a:ext cx="2386542" cy="36385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 idx="3"/>
          </p:cNvCxnSpPr>
          <p:nvPr/>
        </p:nvCxnSpPr>
        <p:spPr>
          <a:xfrm flipH="1">
            <a:off x="3543300" y="3429000"/>
            <a:ext cx="2196042" cy="3429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763058" y="-593348"/>
            <a:ext cx="3543300" cy="36385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102255" y="4053624"/>
            <a:ext cx="4803776" cy="35221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等腰三角形 16"/>
          <p:cNvSpPr/>
          <p:nvPr/>
        </p:nvSpPr>
        <p:spPr>
          <a:xfrm rot="10800000">
            <a:off x="2691715" y="2690798"/>
            <a:ext cx="177054" cy="152632"/>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61950"/>
            <a:ext cx="438150" cy="647700"/>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72440" y="361950"/>
            <a:ext cx="48260" cy="647700"/>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54990" y="361950"/>
            <a:ext cx="48260" cy="647700"/>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37540" y="456029"/>
            <a:ext cx="2962275" cy="460375"/>
          </a:xfrm>
          <a:prstGeom prst="rect">
            <a:avLst/>
          </a:prstGeom>
          <a:noFill/>
        </p:spPr>
        <p:txBody>
          <a:bodyPr wrap="square" rtlCol="0">
            <a:spAutoFit/>
          </a:bodyPr>
          <a:lstStyle/>
          <a:p>
            <a:r>
              <a:rPr lang="zh-CN" altLang="en-US" sz="2400" dirty="0">
                <a:solidFill>
                  <a:srgbClr val="2E2657"/>
                </a:solidFill>
              </a:rPr>
              <a:t>调研</a:t>
            </a:r>
            <a:r>
              <a:rPr lang="zh-CN" altLang="en-US" sz="2400" dirty="0">
                <a:solidFill>
                  <a:srgbClr val="2E2657"/>
                </a:solidFill>
              </a:rPr>
              <a:t>情况</a:t>
            </a:r>
            <a:endParaRPr lang="zh-CN" altLang="en-US" sz="2400" dirty="0">
              <a:solidFill>
                <a:srgbClr val="2E2657"/>
              </a:solidFill>
            </a:endParaRPr>
          </a:p>
        </p:txBody>
      </p:sp>
      <p:grpSp>
        <p:nvGrpSpPr>
          <p:cNvPr id="11" name="组合 10"/>
          <p:cNvGrpSpPr/>
          <p:nvPr/>
        </p:nvGrpSpPr>
        <p:grpSpPr>
          <a:xfrm>
            <a:off x="11234205" y="6287827"/>
            <a:ext cx="389467" cy="237066"/>
            <a:chOff x="10820400" y="6282267"/>
            <a:chExt cx="389467" cy="237066"/>
          </a:xfrm>
        </p:grpSpPr>
        <p:cxnSp>
          <p:nvCxnSpPr>
            <p:cNvPr id="12" name="直接连接符 11"/>
            <p:cNvCxnSpPr/>
            <p:nvPr/>
          </p:nvCxnSpPr>
          <p:spPr>
            <a:xfrm>
              <a:off x="10871200" y="6282267"/>
              <a:ext cx="3386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989733" y="6400800"/>
              <a:ext cx="2201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820400" y="6519333"/>
              <a:ext cx="3894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3063775" y="2141504"/>
            <a:ext cx="6064450" cy="5412396"/>
            <a:chOff x="3063775" y="2141504"/>
            <a:chExt cx="6064450" cy="5412396"/>
          </a:xfrm>
        </p:grpSpPr>
        <p:sp>
          <p:nvSpPr>
            <p:cNvPr id="16" name="连接线"/>
            <p:cNvSpPr/>
            <p:nvPr/>
          </p:nvSpPr>
          <p:spPr>
            <a:xfrm rot="10800000" flipH="1">
              <a:off x="3536512" y="5694758"/>
              <a:ext cx="2094885" cy="465774"/>
            </a:xfrm>
            <a:prstGeom prst="bentArrow">
              <a:avLst>
                <a:gd name="adj1" fmla="val 17673"/>
                <a:gd name="adj2" fmla="val 3577"/>
                <a:gd name="adj3" fmla="val 0"/>
                <a:gd name="adj4" fmla="val 703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dirty="0">
                <a:ln>
                  <a:noFill/>
                </a:ln>
                <a:solidFill>
                  <a:srgbClr val="303030"/>
                </a:solidFill>
                <a:effectLst/>
                <a:uLnTx/>
                <a:uFillTx/>
                <a:latin typeface="Arial" panose="020B0604020202020204"/>
                <a:ea typeface="微软雅黑" panose="020B0503020204020204" pitchFamily="34" charset="-122"/>
              </a:endParaRPr>
            </a:p>
          </p:txBody>
        </p:sp>
        <p:sp>
          <p:nvSpPr>
            <p:cNvPr id="17" name="连接线"/>
            <p:cNvSpPr/>
            <p:nvPr/>
          </p:nvSpPr>
          <p:spPr>
            <a:xfrm>
              <a:off x="5837803" y="2923853"/>
              <a:ext cx="284709" cy="4630047"/>
            </a:xfrm>
            <a:prstGeom prst="upArrow">
              <a:avLst>
                <a:gd name="adj1" fmla="val 53549"/>
                <a:gd name="adj2" fmla="val 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dirty="0">
                <a:ln>
                  <a:noFill/>
                </a:ln>
                <a:solidFill>
                  <a:srgbClr val="303030"/>
                </a:solidFill>
                <a:effectLst/>
                <a:uLnTx/>
                <a:uFillTx/>
                <a:latin typeface="Arial" panose="020B0604020202020204"/>
                <a:ea typeface="微软雅黑" panose="020B0503020204020204" pitchFamily="34" charset="-122"/>
              </a:endParaRPr>
            </a:p>
          </p:txBody>
        </p:sp>
        <p:sp>
          <p:nvSpPr>
            <p:cNvPr id="18" name="连接线"/>
            <p:cNvSpPr/>
            <p:nvPr/>
          </p:nvSpPr>
          <p:spPr>
            <a:xfrm rot="5400000">
              <a:off x="3289212" y="4864611"/>
              <a:ext cx="3362486" cy="1424393"/>
            </a:xfrm>
            <a:custGeom>
              <a:avLst/>
              <a:gdLst>
                <a:gd name="connsiteX0" fmla="*/ 3658335 w 3658335"/>
                <a:gd name="connsiteY0" fmla="*/ 127671 h 1424393"/>
                <a:gd name="connsiteX1" fmla="*/ 3658335 w 3658335"/>
                <a:gd name="connsiteY1" fmla="*/ 63836 h 1424393"/>
                <a:gd name="connsiteX2" fmla="*/ 3658335 w 3658335"/>
                <a:gd name="connsiteY2" fmla="*/ 0 h 1424393"/>
                <a:gd name="connsiteX3" fmla="*/ 2274505 w 3658335"/>
                <a:gd name="connsiteY3" fmla="*/ 1 h 1424393"/>
                <a:gd name="connsiteX4" fmla="*/ 1766638 w 3658335"/>
                <a:gd name="connsiteY4" fmla="*/ 507868 h 1424393"/>
                <a:gd name="connsiteX5" fmla="*/ 1766638 w 3658335"/>
                <a:gd name="connsiteY5" fmla="*/ 712196 h 1424393"/>
                <a:gd name="connsiteX6" fmla="*/ 1764028 w 3658335"/>
                <a:gd name="connsiteY6" fmla="*/ 712196 h 1424393"/>
                <a:gd name="connsiteX7" fmla="*/ 1764028 w 3658335"/>
                <a:gd name="connsiteY7" fmla="*/ 916526 h 1424393"/>
                <a:gd name="connsiteX8" fmla="*/ 1383832 w 3658335"/>
                <a:gd name="connsiteY8" fmla="*/ 1296722 h 1424393"/>
                <a:gd name="connsiteX9" fmla="*/ 0 w 3658335"/>
                <a:gd name="connsiteY9" fmla="*/ 1296722 h 1424393"/>
                <a:gd name="connsiteX10" fmla="*/ 0 w 3658335"/>
                <a:gd name="connsiteY10" fmla="*/ 1360557 h 1424393"/>
                <a:gd name="connsiteX11" fmla="*/ 0 w 3658335"/>
                <a:gd name="connsiteY11" fmla="*/ 1424393 h 1424393"/>
                <a:gd name="connsiteX12" fmla="*/ 1383832 w 3658335"/>
                <a:gd name="connsiteY12" fmla="*/ 1424392 h 1424393"/>
                <a:gd name="connsiteX13" fmla="*/ 1891699 w 3658335"/>
                <a:gd name="connsiteY13" fmla="*/ 916525 h 1424393"/>
                <a:gd name="connsiteX14" fmla="*/ 1891699 w 3658335"/>
                <a:gd name="connsiteY14" fmla="*/ 712197 h 1424393"/>
                <a:gd name="connsiteX15" fmla="*/ 1894309 w 3658335"/>
                <a:gd name="connsiteY15" fmla="*/ 712197 h 1424393"/>
                <a:gd name="connsiteX16" fmla="*/ 1894309 w 3658335"/>
                <a:gd name="connsiteY16" fmla="*/ 507867 h 1424393"/>
                <a:gd name="connsiteX17" fmla="*/ 2274505 w 3658335"/>
                <a:gd name="connsiteY17" fmla="*/ 127671 h 142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58335" h="1424393">
                  <a:moveTo>
                    <a:pt x="3658335" y="127671"/>
                  </a:moveTo>
                  <a:lnTo>
                    <a:pt x="3658335" y="63836"/>
                  </a:lnTo>
                  <a:lnTo>
                    <a:pt x="3658335" y="0"/>
                  </a:lnTo>
                  <a:lnTo>
                    <a:pt x="2274505" y="1"/>
                  </a:lnTo>
                  <a:cubicBezTo>
                    <a:pt x="1994018" y="1"/>
                    <a:pt x="1766638" y="227381"/>
                    <a:pt x="1766638" y="507868"/>
                  </a:cubicBezTo>
                  <a:lnTo>
                    <a:pt x="1766638" y="712196"/>
                  </a:lnTo>
                  <a:lnTo>
                    <a:pt x="1764028" y="712196"/>
                  </a:lnTo>
                  <a:lnTo>
                    <a:pt x="1764028" y="916526"/>
                  </a:lnTo>
                  <a:cubicBezTo>
                    <a:pt x="1764028" y="1126502"/>
                    <a:pt x="1593808" y="1296722"/>
                    <a:pt x="1383832" y="1296722"/>
                  </a:cubicBezTo>
                  <a:lnTo>
                    <a:pt x="0" y="1296722"/>
                  </a:lnTo>
                  <a:lnTo>
                    <a:pt x="0" y="1360557"/>
                  </a:lnTo>
                  <a:lnTo>
                    <a:pt x="0" y="1424393"/>
                  </a:lnTo>
                  <a:lnTo>
                    <a:pt x="1383832" y="1424392"/>
                  </a:lnTo>
                  <a:cubicBezTo>
                    <a:pt x="1664319" y="1424392"/>
                    <a:pt x="1891699" y="1197012"/>
                    <a:pt x="1891699" y="916525"/>
                  </a:cubicBezTo>
                  <a:lnTo>
                    <a:pt x="1891699" y="712197"/>
                  </a:lnTo>
                  <a:lnTo>
                    <a:pt x="1894309" y="712197"/>
                  </a:lnTo>
                  <a:lnTo>
                    <a:pt x="1894309" y="507867"/>
                  </a:lnTo>
                  <a:cubicBezTo>
                    <a:pt x="1894309" y="297891"/>
                    <a:pt x="2064529" y="127671"/>
                    <a:pt x="2274505" y="127671"/>
                  </a:cubicBezTo>
                  <a:close/>
                </a:path>
              </a:pathLst>
            </a:cu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dirty="0">
                <a:ln>
                  <a:noFill/>
                </a:ln>
                <a:solidFill>
                  <a:srgbClr val="303030"/>
                </a:solidFill>
                <a:effectLst/>
                <a:uLnTx/>
                <a:uFillTx/>
                <a:latin typeface="Arial" panose="020B0604020202020204"/>
                <a:ea typeface="微软雅黑" panose="020B0503020204020204" pitchFamily="34" charset="-122"/>
              </a:endParaRPr>
            </a:p>
          </p:txBody>
        </p:sp>
        <p:sp>
          <p:nvSpPr>
            <p:cNvPr id="19" name="连接线"/>
            <p:cNvSpPr/>
            <p:nvPr/>
          </p:nvSpPr>
          <p:spPr>
            <a:xfrm rot="10800000">
              <a:off x="6597761" y="6050919"/>
              <a:ext cx="2044026" cy="485094"/>
            </a:xfrm>
            <a:prstGeom prst="bentArrow">
              <a:avLst>
                <a:gd name="adj1" fmla="val 17673"/>
                <a:gd name="adj2" fmla="val 3577"/>
                <a:gd name="adj3" fmla="val 0"/>
                <a:gd name="adj4" fmla="val 70302"/>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dirty="0">
                <a:ln>
                  <a:noFill/>
                </a:ln>
                <a:solidFill>
                  <a:srgbClr val="303030"/>
                </a:solidFill>
                <a:effectLst/>
                <a:uLnTx/>
                <a:uFillTx/>
                <a:latin typeface="Arial" panose="020B0604020202020204"/>
                <a:ea typeface="微软雅黑" panose="020B0503020204020204" pitchFamily="34" charset="-122"/>
              </a:endParaRPr>
            </a:p>
          </p:txBody>
        </p:sp>
        <p:sp>
          <p:nvSpPr>
            <p:cNvPr id="20" name="连接线"/>
            <p:cNvSpPr/>
            <p:nvPr/>
          </p:nvSpPr>
          <p:spPr>
            <a:xfrm rot="5400000" flipH="1">
              <a:off x="5385080" y="5013591"/>
              <a:ext cx="3656220" cy="1424395"/>
            </a:xfrm>
            <a:custGeom>
              <a:avLst/>
              <a:gdLst>
                <a:gd name="connsiteX0" fmla="*/ 1764521 w 3656220"/>
                <a:gd name="connsiteY0" fmla="*/ 712197 h 1424395"/>
                <a:gd name="connsiteX1" fmla="*/ 1764521 w 3656220"/>
                <a:gd name="connsiteY1" fmla="*/ 507868 h 1424395"/>
                <a:gd name="connsiteX2" fmla="*/ 2272388 w 3656220"/>
                <a:gd name="connsiteY2" fmla="*/ 1 h 1424395"/>
                <a:gd name="connsiteX3" fmla="*/ 3656220 w 3656220"/>
                <a:gd name="connsiteY3" fmla="*/ 0 h 1424395"/>
                <a:gd name="connsiteX4" fmla="*/ 3656220 w 3656220"/>
                <a:gd name="connsiteY4" fmla="*/ 63836 h 1424395"/>
                <a:gd name="connsiteX5" fmla="*/ 3656220 w 3656220"/>
                <a:gd name="connsiteY5" fmla="*/ 127671 h 1424395"/>
                <a:gd name="connsiteX6" fmla="*/ 2272388 w 3656220"/>
                <a:gd name="connsiteY6" fmla="*/ 127671 h 1424395"/>
                <a:gd name="connsiteX7" fmla="*/ 1892192 w 3656220"/>
                <a:gd name="connsiteY7" fmla="*/ 507867 h 1424395"/>
                <a:gd name="connsiteX8" fmla="*/ 1892192 w 3656220"/>
                <a:gd name="connsiteY8" fmla="*/ 712197 h 1424395"/>
                <a:gd name="connsiteX9" fmla="*/ 0 w 3656220"/>
                <a:gd name="connsiteY9" fmla="*/ 1424395 h 1424395"/>
                <a:gd name="connsiteX10" fmla="*/ 0 w 3656220"/>
                <a:gd name="connsiteY10" fmla="*/ 1360559 h 1424395"/>
                <a:gd name="connsiteX11" fmla="*/ 0 w 3656220"/>
                <a:gd name="connsiteY11" fmla="*/ 1296724 h 1424395"/>
                <a:gd name="connsiteX12" fmla="*/ 1383830 w 3656220"/>
                <a:gd name="connsiteY12" fmla="*/ 1296724 h 1424395"/>
                <a:gd name="connsiteX13" fmla="*/ 1764026 w 3656220"/>
                <a:gd name="connsiteY13" fmla="*/ 916528 h 1424395"/>
                <a:gd name="connsiteX14" fmla="*/ 1764026 w 3656220"/>
                <a:gd name="connsiteY14" fmla="*/ 712198 h 1424395"/>
                <a:gd name="connsiteX15" fmla="*/ 1891698 w 3656220"/>
                <a:gd name="connsiteY15" fmla="*/ 712198 h 1424395"/>
                <a:gd name="connsiteX16" fmla="*/ 1891697 w 3656220"/>
                <a:gd name="connsiteY16" fmla="*/ 916527 h 1424395"/>
                <a:gd name="connsiteX17" fmla="*/ 1383830 w 3656220"/>
                <a:gd name="connsiteY17" fmla="*/ 1424394 h 142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56220" h="1424395">
                  <a:moveTo>
                    <a:pt x="1764521" y="712197"/>
                  </a:moveTo>
                  <a:lnTo>
                    <a:pt x="1764521" y="507868"/>
                  </a:lnTo>
                  <a:cubicBezTo>
                    <a:pt x="1764521" y="227381"/>
                    <a:pt x="1991901" y="1"/>
                    <a:pt x="2272388" y="1"/>
                  </a:cubicBezTo>
                  <a:lnTo>
                    <a:pt x="3656220" y="0"/>
                  </a:lnTo>
                  <a:lnTo>
                    <a:pt x="3656220" y="63836"/>
                  </a:lnTo>
                  <a:lnTo>
                    <a:pt x="3656220" y="127671"/>
                  </a:lnTo>
                  <a:lnTo>
                    <a:pt x="2272388" y="127671"/>
                  </a:lnTo>
                  <a:cubicBezTo>
                    <a:pt x="2062412" y="127671"/>
                    <a:pt x="1892192" y="297891"/>
                    <a:pt x="1892192" y="507867"/>
                  </a:cubicBezTo>
                  <a:lnTo>
                    <a:pt x="1892192" y="712197"/>
                  </a:lnTo>
                  <a:close/>
                  <a:moveTo>
                    <a:pt x="0" y="1424395"/>
                  </a:moveTo>
                  <a:lnTo>
                    <a:pt x="0" y="1360559"/>
                  </a:lnTo>
                  <a:lnTo>
                    <a:pt x="0" y="1296724"/>
                  </a:lnTo>
                  <a:lnTo>
                    <a:pt x="1383830" y="1296724"/>
                  </a:lnTo>
                  <a:cubicBezTo>
                    <a:pt x="1593806" y="1296724"/>
                    <a:pt x="1764026" y="1126504"/>
                    <a:pt x="1764026" y="916528"/>
                  </a:cubicBezTo>
                  <a:lnTo>
                    <a:pt x="1764026" y="712198"/>
                  </a:lnTo>
                  <a:lnTo>
                    <a:pt x="1891698" y="712198"/>
                  </a:lnTo>
                  <a:lnTo>
                    <a:pt x="1891697" y="916527"/>
                  </a:lnTo>
                  <a:cubicBezTo>
                    <a:pt x="1891697" y="1197014"/>
                    <a:pt x="1664317" y="1424394"/>
                    <a:pt x="1383830" y="1424394"/>
                  </a:cubicBezTo>
                  <a:close/>
                </a:path>
              </a:pathLst>
            </a:cu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dirty="0">
                <a:ln>
                  <a:noFill/>
                </a:ln>
                <a:solidFill>
                  <a:srgbClr val="303030"/>
                </a:solidFill>
                <a:effectLst/>
                <a:uLnTx/>
                <a:uFillTx/>
                <a:latin typeface="Arial" panose="020B0604020202020204"/>
                <a:ea typeface="微软雅黑" panose="020B0503020204020204" pitchFamily="34" charset="-122"/>
              </a:endParaRPr>
            </a:p>
          </p:txBody>
        </p:sp>
        <p:sp>
          <p:nvSpPr>
            <p:cNvPr id="21" name="圆形"/>
            <p:cNvSpPr/>
            <p:nvPr/>
          </p:nvSpPr>
          <p:spPr>
            <a:xfrm flipV="1">
              <a:off x="7148546" y="3199242"/>
              <a:ext cx="1374152" cy="1374149"/>
            </a:xfrm>
            <a:prstGeom prst="ellipse">
              <a:avLst/>
            </a:prstGeom>
            <a:solidFill>
              <a:srgbClr val="2E2657"/>
            </a:solidFill>
            <a:ln w="12700">
              <a:solidFill>
                <a:srgbClr val="A5A5A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4265" dirty="0">
                <a:solidFill>
                  <a:srgbClr val="303030"/>
                </a:solidFill>
                <a:latin typeface="FontAwesome" pitchFamily="2" charset="0"/>
                <a:ea typeface="微软雅黑" panose="020B0503020204020204" pitchFamily="34" charset="-122"/>
              </a:endParaRPr>
            </a:p>
          </p:txBody>
        </p:sp>
        <p:sp>
          <p:nvSpPr>
            <p:cNvPr id="22" name="圆形"/>
            <p:cNvSpPr/>
            <p:nvPr/>
          </p:nvSpPr>
          <p:spPr>
            <a:xfrm flipV="1">
              <a:off x="5066371" y="2141504"/>
              <a:ext cx="1788893" cy="1788891"/>
            </a:xfrm>
            <a:prstGeom prst="ellipse">
              <a:avLst/>
            </a:prstGeom>
            <a:solidFill>
              <a:srgbClr val="A5A5A5"/>
            </a:solidFill>
            <a:ln w="12700" cmpd="sng">
              <a:solidFill>
                <a:srgbClr val="2E2657">
                  <a:alpha val="6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4265" b="0" i="0" u="none" strike="noStrike" kern="1200" cap="none" spc="0" normalizeH="0" baseline="0" noProof="0" dirty="0">
                <a:ln>
                  <a:noFill/>
                </a:ln>
                <a:solidFill>
                  <a:srgbClr val="303030"/>
                </a:solidFill>
                <a:effectLst/>
                <a:uLnTx/>
                <a:uFillTx/>
                <a:latin typeface="FontAwesome" pitchFamily="2" charset="0"/>
                <a:ea typeface="微软雅黑" panose="020B0503020204020204" pitchFamily="34" charset="-122"/>
              </a:endParaRPr>
            </a:p>
          </p:txBody>
        </p:sp>
        <p:sp>
          <p:nvSpPr>
            <p:cNvPr id="23" name="圆形"/>
            <p:cNvSpPr/>
            <p:nvPr/>
          </p:nvSpPr>
          <p:spPr>
            <a:xfrm flipV="1">
              <a:off x="3615050" y="2978887"/>
              <a:ext cx="1459644" cy="1459644"/>
            </a:xfrm>
            <a:prstGeom prst="ellipse">
              <a:avLst/>
            </a:prstGeom>
            <a:solidFill>
              <a:srgbClr val="2E2657"/>
            </a:solidFill>
            <a:ln w="12700">
              <a:solidFill>
                <a:srgbClr val="A5A5A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4265" b="0" i="0" u="none" strike="noStrike" kern="1200" cap="none" spc="0" normalizeH="0" baseline="0" noProof="0" dirty="0">
                <a:ln>
                  <a:noFill/>
                </a:ln>
                <a:solidFill>
                  <a:srgbClr val="303030"/>
                </a:solidFill>
                <a:effectLst/>
                <a:uLnTx/>
                <a:uFillTx/>
                <a:latin typeface="FontAwesome" pitchFamily="2" charset="0"/>
                <a:ea typeface="微软雅黑" panose="020B0503020204020204" pitchFamily="34" charset="-122"/>
              </a:endParaRPr>
            </a:p>
          </p:txBody>
        </p:sp>
        <p:sp>
          <p:nvSpPr>
            <p:cNvPr id="24" name="圆形"/>
            <p:cNvSpPr/>
            <p:nvPr/>
          </p:nvSpPr>
          <p:spPr>
            <a:xfrm flipV="1">
              <a:off x="3063775" y="4779615"/>
              <a:ext cx="1057967" cy="1057964"/>
            </a:xfrm>
            <a:prstGeom prst="ellipse">
              <a:avLst/>
            </a:prstGeom>
            <a:solidFill>
              <a:srgbClr val="A5A5A5"/>
            </a:solidFill>
            <a:ln w="12700" cmpd="sng">
              <a:solidFill>
                <a:srgbClr val="2E2657">
                  <a:alpha val="6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4265" dirty="0">
                <a:solidFill>
                  <a:srgbClr val="303030"/>
                </a:solidFill>
                <a:latin typeface="FontAwesome" pitchFamily="2" charset="0"/>
                <a:ea typeface="微软雅黑" panose="020B0503020204020204" pitchFamily="34" charset="-122"/>
              </a:endParaRPr>
            </a:p>
          </p:txBody>
        </p:sp>
        <p:sp>
          <p:nvSpPr>
            <p:cNvPr id="25" name="圆形"/>
            <p:cNvSpPr/>
            <p:nvPr/>
          </p:nvSpPr>
          <p:spPr>
            <a:xfrm flipV="1">
              <a:off x="8070258" y="5069765"/>
              <a:ext cx="1057967" cy="1057964"/>
            </a:xfrm>
            <a:prstGeom prst="ellipse">
              <a:avLst/>
            </a:prstGeom>
            <a:solidFill>
              <a:srgbClr val="A5A5A5"/>
            </a:solidFill>
            <a:ln w="12700" cmpd="sng">
              <a:solidFill>
                <a:srgbClr val="2E2657">
                  <a:alpha val="6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4265" dirty="0">
                <a:solidFill>
                  <a:srgbClr val="303030"/>
                </a:solidFill>
                <a:latin typeface="FontAwesome" pitchFamily="2" charset="0"/>
                <a:ea typeface="微软雅黑" panose="020B0503020204020204" pitchFamily="34" charset="-122"/>
              </a:endParaRPr>
            </a:p>
          </p:txBody>
        </p:sp>
        <p:sp>
          <p:nvSpPr>
            <p:cNvPr id="36" name="Freeform 64"/>
            <p:cNvSpPr>
              <a:spLocks noChangeArrowheads="1"/>
            </p:cNvSpPr>
            <p:nvPr/>
          </p:nvSpPr>
          <p:spPr bwMode="auto">
            <a:xfrm>
              <a:off x="7539450" y="3590067"/>
              <a:ext cx="592344" cy="592498"/>
            </a:xfrm>
            <a:custGeom>
              <a:avLst/>
              <a:gdLst>
                <a:gd name="T0" fmla="*/ 295 w 590"/>
                <a:gd name="T1" fmla="*/ 0 h 589"/>
                <a:gd name="T2" fmla="*/ 295 w 590"/>
                <a:gd name="T3" fmla="*/ 0 h 589"/>
                <a:gd name="T4" fmla="*/ 0 w 590"/>
                <a:gd name="T5" fmla="*/ 294 h 589"/>
                <a:gd name="T6" fmla="*/ 295 w 590"/>
                <a:gd name="T7" fmla="*/ 588 h 589"/>
                <a:gd name="T8" fmla="*/ 589 w 590"/>
                <a:gd name="T9" fmla="*/ 294 h 589"/>
                <a:gd name="T10" fmla="*/ 295 w 590"/>
                <a:gd name="T11" fmla="*/ 0 h 589"/>
                <a:gd name="T12" fmla="*/ 324 w 590"/>
                <a:gd name="T13" fmla="*/ 544 h 589"/>
                <a:gd name="T14" fmla="*/ 324 w 590"/>
                <a:gd name="T15" fmla="*/ 544 h 589"/>
                <a:gd name="T16" fmla="*/ 324 w 590"/>
                <a:gd name="T17" fmla="*/ 456 h 589"/>
                <a:gd name="T18" fmla="*/ 295 w 590"/>
                <a:gd name="T19" fmla="*/ 426 h 589"/>
                <a:gd name="T20" fmla="*/ 280 w 590"/>
                <a:gd name="T21" fmla="*/ 456 h 589"/>
                <a:gd name="T22" fmla="*/ 280 w 590"/>
                <a:gd name="T23" fmla="*/ 544 h 589"/>
                <a:gd name="T24" fmla="*/ 45 w 590"/>
                <a:gd name="T25" fmla="*/ 309 h 589"/>
                <a:gd name="T26" fmla="*/ 148 w 590"/>
                <a:gd name="T27" fmla="*/ 309 h 589"/>
                <a:gd name="T28" fmla="*/ 162 w 590"/>
                <a:gd name="T29" fmla="*/ 294 h 589"/>
                <a:gd name="T30" fmla="*/ 148 w 590"/>
                <a:gd name="T31" fmla="*/ 279 h 589"/>
                <a:gd name="T32" fmla="*/ 45 w 590"/>
                <a:gd name="T33" fmla="*/ 279 h 589"/>
                <a:gd name="T34" fmla="*/ 280 w 590"/>
                <a:gd name="T35" fmla="*/ 44 h 589"/>
                <a:gd name="T36" fmla="*/ 280 w 590"/>
                <a:gd name="T37" fmla="*/ 132 h 589"/>
                <a:gd name="T38" fmla="*/ 295 w 590"/>
                <a:gd name="T39" fmla="*/ 162 h 589"/>
                <a:gd name="T40" fmla="*/ 324 w 590"/>
                <a:gd name="T41" fmla="*/ 132 h 589"/>
                <a:gd name="T42" fmla="*/ 324 w 590"/>
                <a:gd name="T43" fmla="*/ 44 h 589"/>
                <a:gd name="T44" fmla="*/ 560 w 590"/>
                <a:gd name="T45" fmla="*/ 279 h 589"/>
                <a:gd name="T46" fmla="*/ 457 w 590"/>
                <a:gd name="T47" fmla="*/ 279 h 589"/>
                <a:gd name="T48" fmla="*/ 442 w 590"/>
                <a:gd name="T49" fmla="*/ 294 h 589"/>
                <a:gd name="T50" fmla="*/ 457 w 590"/>
                <a:gd name="T51" fmla="*/ 309 h 589"/>
                <a:gd name="T52" fmla="*/ 560 w 590"/>
                <a:gd name="T53" fmla="*/ 309 h 589"/>
                <a:gd name="T54" fmla="*/ 324 w 590"/>
                <a:gd name="T55" fmla="*/ 544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0" h="589">
                  <a:moveTo>
                    <a:pt x="295" y="0"/>
                  </a:moveTo>
                  <a:lnTo>
                    <a:pt x="295" y="0"/>
                  </a:lnTo>
                  <a:cubicBezTo>
                    <a:pt x="133" y="0"/>
                    <a:pt x="0" y="132"/>
                    <a:pt x="0" y="294"/>
                  </a:cubicBezTo>
                  <a:cubicBezTo>
                    <a:pt x="0" y="456"/>
                    <a:pt x="133" y="588"/>
                    <a:pt x="295" y="588"/>
                  </a:cubicBezTo>
                  <a:cubicBezTo>
                    <a:pt x="457" y="588"/>
                    <a:pt x="589" y="456"/>
                    <a:pt x="589" y="294"/>
                  </a:cubicBezTo>
                  <a:cubicBezTo>
                    <a:pt x="589" y="132"/>
                    <a:pt x="457" y="0"/>
                    <a:pt x="295" y="0"/>
                  </a:cubicBezTo>
                  <a:close/>
                  <a:moveTo>
                    <a:pt x="324" y="544"/>
                  </a:moveTo>
                  <a:lnTo>
                    <a:pt x="324" y="544"/>
                  </a:lnTo>
                  <a:cubicBezTo>
                    <a:pt x="324" y="456"/>
                    <a:pt x="324" y="456"/>
                    <a:pt x="324" y="456"/>
                  </a:cubicBezTo>
                  <a:cubicBezTo>
                    <a:pt x="324" y="441"/>
                    <a:pt x="310" y="426"/>
                    <a:pt x="295" y="426"/>
                  </a:cubicBezTo>
                  <a:cubicBezTo>
                    <a:pt x="295" y="426"/>
                    <a:pt x="280" y="441"/>
                    <a:pt x="280" y="456"/>
                  </a:cubicBezTo>
                  <a:cubicBezTo>
                    <a:pt x="280" y="544"/>
                    <a:pt x="280" y="544"/>
                    <a:pt x="280" y="544"/>
                  </a:cubicBezTo>
                  <a:cubicBezTo>
                    <a:pt x="148" y="544"/>
                    <a:pt x="59" y="441"/>
                    <a:pt x="45" y="309"/>
                  </a:cubicBezTo>
                  <a:cubicBezTo>
                    <a:pt x="148" y="309"/>
                    <a:pt x="148" y="309"/>
                    <a:pt x="148" y="309"/>
                  </a:cubicBezTo>
                  <a:cubicBezTo>
                    <a:pt x="148" y="309"/>
                    <a:pt x="162" y="309"/>
                    <a:pt x="162" y="294"/>
                  </a:cubicBezTo>
                  <a:cubicBezTo>
                    <a:pt x="162" y="279"/>
                    <a:pt x="148" y="279"/>
                    <a:pt x="148" y="279"/>
                  </a:cubicBezTo>
                  <a:cubicBezTo>
                    <a:pt x="45" y="279"/>
                    <a:pt x="45" y="279"/>
                    <a:pt x="45" y="279"/>
                  </a:cubicBezTo>
                  <a:cubicBezTo>
                    <a:pt x="59" y="147"/>
                    <a:pt x="148" y="44"/>
                    <a:pt x="280" y="44"/>
                  </a:cubicBezTo>
                  <a:cubicBezTo>
                    <a:pt x="280" y="132"/>
                    <a:pt x="280" y="132"/>
                    <a:pt x="280" y="132"/>
                  </a:cubicBezTo>
                  <a:cubicBezTo>
                    <a:pt x="280" y="147"/>
                    <a:pt x="295" y="162"/>
                    <a:pt x="295" y="162"/>
                  </a:cubicBezTo>
                  <a:cubicBezTo>
                    <a:pt x="310" y="162"/>
                    <a:pt x="324" y="147"/>
                    <a:pt x="324" y="132"/>
                  </a:cubicBezTo>
                  <a:cubicBezTo>
                    <a:pt x="324" y="44"/>
                    <a:pt x="324" y="44"/>
                    <a:pt x="324" y="44"/>
                  </a:cubicBezTo>
                  <a:cubicBezTo>
                    <a:pt x="442" y="44"/>
                    <a:pt x="545" y="147"/>
                    <a:pt x="560" y="279"/>
                  </a:cubicBezTo>
                  <a:cubicBezTo>
                    <a:pt x="457" y="279"/>
                    <a:pt x="457" y="279"/>
                    <a:pt x="457" y="279"/>
                  </a:cubicBezTo>
                  <a:cubicBezTo>
                    <a:pt x="442" y="279"/>
                    <a:pt x="442" y="279"/>
                    <a:pt x="442" y="294"/>
                  </a:cubicBezTo>
                  <a:cubicBezTo>
                    <a:pt x="442" y="309"/>
                    <a:pt x="442" y="309"/>
                    <a:pt x="457" y="309"/>
                  </a:cubicBezTo>
                  <a:cubicBezTo>
                    <a:pt x="560" y="309"/>
                    <a:pt x="560" y="309"/>
                    <a:pt x="560" y="309"/>
                  </a:cubicBezTo>
                  <a:cubicBezTo>
                    <a:pt x="545" y="441"/>
                    <a:pt x="442" y="544"/>
                    <a:pt x="324" y="544"/>
                  </a:cubicBezTo>
                  <a:close/>
                </a:path>
              </a:pathLst>
            </a:custGeom>
            <a:solidFill>
              <a:schemeClr val="bg1"/>
            </a:solidFill>
            <a:ln>
              <a:noFill/>
            </a:ln>
            <a:effectLst/>
          </p:spPr>
          <p:txBody>
            <a:bodyPr wrap="none" anchor="ctr"/>
            <a:lstStyle/>
            <a:p>
              <a:pPr defTabSz="914400">
                <a:defRPr/>
              </a:pPr>
              <a:endParaRPr lang="en-US">
                <a:solidFill>
                  <a:srgbClr val="91969B"/>
                </a:solidFill>
                <a:latin typeface="Lato Light"/>
              </a:endParaRPr>
            </a:p>
          </p:txBody>
        </p:sp>
        <p:sp>
          <p:nvSpPr>
            <p:cNvPr id="37" name="Freeform 134"/>
            <p:cNvSpPr>
              <a:spLocks noChangeArrowheads="1"/>
            </p:cNvSpPr>
            <p:nvPr/>
          </p:nvSpPr>
          <p:spPr bwMode="auto">
            <a:xfrm>
              <a:off x="8366416" y="5371809"/>
              <a:ext cx="465650" cy="465770"/>
            </a:xfrm>
            <a:custGeom>
              <a:avLst/>
              <a:gdLst>
                <a:gd name="T0" fmla="*/ 588 w 634"/>
                <a:gd name="T1" fmla="*/ 294 h 634"/>
                <a:gd name="T2" fmla="*/ 309 w 634"/>
                <a:gd name="T3" fmla="*/ 0 h 634"/>
                <a:gd name="T4" fmla="*/ 44 w 634"/>
                <a:gd name="T5" fmla="*/ 294 h 634"/>
                <a:gd name="T6" fmla="*/ 0 w 634"/>
                <a:gd name="T7" fmla="*/ 471 h 634"/>
                <a:gd name="T8" fmla="*/ 162 w 634"/>
                <a:gd name="T9" fmla="*/ 560 h 634"/>
                <a:gd name="T10" fmla="*/ 235 w 634"/>
                <a:gd name="T11" fmla="*/ 353 h 634"/>
                <a:gd name="T12" fmla="*/ 73 w 634"/>
                <a:gd name="T13" fmla="*/ 280 h 634"/>
                <a:gd name="T14" fmla="*/ 544 w 634"/>
                <a:gd name="T15" fmla="*/ 280 h 634"/>
                <a:gd name="T16" fmla="*/ 397 w 634"/>
                <a:gd name="T17" fmla="*/ 353 h 634"/>
                <a:gd name="T18" fmla="*/ 471 w 634"/>
                <a:gd name="T19" fmla="*/ 560 h 634"/>
                <a:gd name="T20" fmla="*/ 515 w 634"/>
                <a:gd name="T21" fmla="*/ 618 h 634"/>
                <a:gd name="T22" fmla="*/ 544 w 634"/>
                <a:gd name="T23" fmla="*/ 618 h 634"/>
                <a:gd name="T24" fmla="*/ 633 w 634"/>
                <a:gd name="T25" fmla="*/ 471 h 634"/>
                <a:gd name="T26" fmla="*/ 588 w 634"/>
                <a:gd name="T27" fmla="*/ 294 h 634"/>
                <a:gd name="T28" fmla="*/ 132 w 634"/>
                <a:gd name="T29" fmla="*/ 324 h 634"/>
                <a:gd name="T30" fmla="*/ 191 w 634"/>
                <a:gd name="T31" fmla="*/ 353 h 634"/>
                <a:gd name="T32" fmla="*/ 162 w 634"/>
                <a:gd name="T33" fmla="*/ 515 h 634"/>
                <a:gd name="T34" fmla="*/ 117 w 634"/>
                <a:gd name="T35" fmla="*/ 412 h 634"/>
                <a:gd name="T36" fmla="*/ 88 w 634"/>
                <a:gd name="T37" fmla="*/ 324 h 634"/>
                <a:gd name="T38" fmla="*/ 73 w 634"/>
                <a:gd name="T39" fmla="*/ 412 h 634"/>
                <a:gd name="T40" fmla="*/ 73 w 634"/>
                <a:gd name="T41" fmla="*/ 515 h 634"/>
                <a:gd name="T42" fmla="*/ 44 w 634"/>
                <a:gd name="T43" fmla="*/ 353 h 634"/>
                <a:gd name="T44" fmla="*/ 88 w 634"/>
                <a:gd name="T45" fmla="*/ 324 h 634"/>
                <a:gd name="T46" fmla="*/ 485 w 634"/>
                <a:gd name="T47" fmla="*/ 515 h 634"/>
                <a:gd name="T48" fmla="*/ 426 w 634"/>
                <a:gd name="T49" fmla="*/ 471 h 634"/>
                <a:gd name="T50" fmla="*/ 471 w 634"/>
                <a:gd name="T51" fmla="*/ 324 h 634"/>
                <a:gd name="T52" fmla="*/ 515 w 634"/>
                <a:gd name="T53" fmla="*/ 412 h 634"/>
                <a:gd name="T54" fmla="*/ 588 w 634"/>
                <a:gd name="T55" fmla="*/ 471 h 634"/>
                <a:gd name="T56" fmla="*/ 544 w 634"/>
                <a:gd name="T57" fmla="*/ 515 h 634"/>
                <a:gd name="T58" fmla="*/ 544 w 634"/>
                <a:gd name="T59" fmla="*/ 412 h 634"/>
                <a:gd name="T60" fmla="*/ 544 w 634"/>
                <a:gd name="T61" fmla="*/ 324 h 634"/>
                <a:gd name="T62" fmla="*/ 588 w 634"/>
                <a:gd name="T63" fmla="*/ 471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634">
                  <a:moveTo>
                    <a:pt x="588" y="294"/>
                  </a:moveTo>
                  <a:lnTo>
                    <a:pt x="588" y="294"/>
                  </a:lnTo>
                  <a:cubicBezTo>
                    <a:pt x="588" y="280"/>
                    <a:pt x="588" y="280"/>
                    <a:pt x="588" y="265"/>
                  </a:cubicBezTo>
                  <a:cubicBezTo>
                    <a:pt x="588" y="118"/>
                    <a:pt x="471" y="0"/>
                    <a:pt x="309" y="0"/>
                  </a:cubicBezTo>
                  <a:cubicBezTo>
                    <a:pt x="162" y="0"/>
                    <a:pt x="44" y="118"/>
                    <a:pt x="44" y="265"/>
                  </a:cubicBezTo>
                  <a:cubicBezTo>
                    <a:pt x="44" y="280"/>
                    <a:pt x="44" y="280"/>
                    <a:pt x="44" y="294"/>
                  </a:cubicBezTo>
                  <a:cubicBezTo>
                    <a:pt x="14" y="309"/>
                    <a:pt x="0" y="324"/>
                    <a:pt x="0" y="353"/>
                  </a:cubicBezTo>
                  <a:cubicBezTo>
                    <a:pt x="0" y="471"/>
                    <a:pt x="0" y="471"/>
                    <a:pt x="0" y="471"/>
                  </a:cubicBezTo>
                  <a:cubicBezTo>
                    <a:pt x="0" y="515"/>
                    <a:pt x="29" y="560"/>
                    <a:pt x="73" y="560"/>
                  </a:cubicBezTo>
                  <a:lnTo>
                    <a:pt x="162" y="560"/>
                  </a:lnTo>
                  <a:cubicBezTo>
                    <a:pt x="206" y="560"/>
                    <a:pt x="235" y="515"/>
                    <a:pt x="235" y="471"/>
                  </a:cubicBezTo>
                  <a:cubicBezTo>
                    <a:pt x="235" y="353"/>
                    <a:pt x="235" y="353"/>
                    <a:pt x="235" y="353"/>
                  </a:cubicBezTo>
                  <a:cubicBezTo>
                    <a:pt x="235" y="309"/>
                    <a:pt x="206" y="280"/>
                    <a:pt x="162" y="280"/>
                  </a:cubicBezTo>
                  <a:cubicBezTo>
                    <a:pt x="162" y="280"/>
                    <a:pt x="88" y="280"/>
                    <a:pt x="73" y="280"/>
                  </a:cubicBezTo>
                  <a:cubicBezTo>
                    <a:pt x="73" y="147"/>
                    <a:pt x="176" y="44"/>
                    <a:pt x="309" y="44"/>
                  </a:cubicBezTo>
                  <a:cubicBezTo>
                    <a:pt x="442" y="44"/>
                    <a:pt x="544" y="133"/>
                    <a:pt x="544" y="280"/>
                  </a:cubicBezTo>
                  <a:lnTo>
                    <a:pt x="471" y="280"/>
                  </a:lnTo>
                  <a:cubicBezTo>
                    <a:pt x="426" y="280"/>
                    <a:pt x="397" y="309"/>
                    <a:pt x="397" y="353"/>
                  </a:cubicBezTo>
                  <a:cubicBezTo>
                    <a:pt x="397" y="471"/>
                    <a:pt x="397" y="471"/>
                    <a:pt x="397" y="471"/>
                  </a:cubicBezTo>
                  <a:cubicBezTo>
                    <a:pt x="397" y="515"/>
                    <a:pt x="426" y="560"/>
                    <a:pt x="471" y="560"/>
                  </a:cubicBezTo>
                  <a:lnTo>
                    <a:pt x="515" y="560"/>
                  </a:lnTo>
                  <a:cubicBezTo>
                    <a:pt x="515" y="618"/>
                    <a:pt x="515" y="618"/>
                    <a:pt x="515" y="618"/>
                  </a:cubicBezTo>
                  <a:cubicBezTo>
                    <a:pt x="515" y="618"/>
                    <a:pt x="515" y="633"/>
                    <a:pt x="530" y="633"/>
                  </a:cubicBezTo>
                  <a:cubicBezTo>
                    <a:pt x="544" y="633"/>
                    <a:pt x="544" y="618"/>
                    <a:pt x="544" y="618"/>
                  </a:cubicBezTo>
                  <a:cubicBezTo>
                    <a:pt x="544" y="560"/>
                    <a:pt x="544" y="560"/>
                    <a:pt x="544" y="560"/>
                  </a:cubicBezTo>
                  <a:cubicBezTo>
                    <a:pt x="588" y="560"/>
                    <a:pt x="633" y="515"/>
                    <a:pt x="633" y="471"/>
                  </a:cubicBezTo>
                  <a:cubicBezTo>
                    <a:pt x="633" y="353"/>
                    <a:pt x="633" y="353"/>
                    <a:pt x="633" y="353"/>
                  </a:cubicBezTo>
                  <a:cubicBezTo>
                    <a:pt x="633" y="324"/>
                    <a:pt x="618" y="309"/>
                    <a:pt x="588" y="294"/>
                  </a:cubicBezTo>
                  <a:close/>
                  <a:moveTo>
                    <a:pt x="132" y="324"/>
                  </a:moveTo>
                  <a:lnTo>
                    <a:pt x="132" y="324"/>
                  </a:lnTo>
                  <a:cubicBezTo>
                    <a:pt x="162" y="324"/>
                    <a:pt x="162" y="324"/>
                    <a:pt x="162" y="324"/>
                  </a:cubicBezTo>
                  <a:cubicBezTo>
                    <a:pt x="176" y="324"/>
                    <a:pt x="191" y="339"/>
                    <a:pt x="191" y="353"/>
                  </a:cubicBezTo>
                  <a:cubicBezTo>
                    <a:pt x="191" y="471"/>
                    <a:pt x="191" y="471"/>
                    <a:pt x="191" y="471"/>
                  </a:cubicBezTo>
                  <a:cubicBezTo>
                    <a:pt x="191" y="501"/>
                    <a:pt x="176" y="515"/>
                    <a:pt x="162" y="515"/>
                  </a:cubicBezTo>
                  <a:cubicBezTo>
                    <a:pt x="147" y="515"/>
                    <a:pt x="147" y="515"/>
                    <a:pt x="147" y="515"/>
                  </a:cubicBezTo>
                  <a:cubicBezTo>
                    <a:pt x="132" y="486"/>
                    <a:pt x="117" y="442"/>
                    <a:pt x="117" y="412"/>
                  </a:cubicBezTo>
                  <a:cubicBezTo>
                    <a:pt x="117" y="383"/>
                    <a:pt x="117" y="353"/>
                    <a:pt x="132" y="324"/>
                  </a:cubicBezTo>
                  <a:close/>
                  <a:moveTo>
                    <a:pt x="88" y="324"/>
                  </a:moveTo>
                  <a:lnTo>
                    <a:pt x="88" y="324"/>
                  </a:lnTo>
                  <a:cubicBezTo>
                    <a:pt x="88" y="353"/>
                    <a:pt x="73" y="383"/>
                    <a:pt x="73" y="412"/>
                  </a:cubicBezTo>
                  <a:cubicBezTo>
                    <a:pt x="73" y="442"/>
                    <a:pt x="88" y="486"/>
                    <a:pt x="103" y="515"/>
                  </a:cubicBezTo>
                  <a:cubicBezTo>
                    <a:pt x="73" y="515"/>
                    <a:pt x="73" y="515"/>
                    <a:pt x="73" y="515"/>
                  </a:cubicBezTo>
                  <a:cubicBezTo>
                    <a:pt x="59" y="515"/>
                    <a:pt x="44" y="501"/>
                    <a:pt x="44" y="471"/>
                  </a:cubicBezTo>
                  <a:cubicBezTo>
                    <a:pt x="44" y="353"/>
                    <a:pt x="44" y="353"/>
                    <a:pt x="44" y="353"/>
                  </a:cubicBezTo>
                  <a:cubicBezTo>
                    <a:pt x="44" y="339"/>
                    <a:pt x="59" y="324"/>
                    <a:pt x="73" y="324"/>
                  </a:cubicBezTo>
                  <a:lnTo>
                    <a:pt x="88" y="324"/>
                  </a:lnTo>
                  <a:close/>
                  <a:moveTo>
                    <a:pt x="485" y="515"/>
                  </a:moveTo>
                  <a:lnTo>
                    <a:pt x="485" y="515"/>
                  </a:lnTo>
                  <a:cubicBezTo>
                    <a:pt x="471" y="515"/>
                    <a:pt x="471" y="515"/>
                    <a:pt x="471" y="515"/>
                  </a:cubicBezTo>
                  <a:cubicBezTo>
                    <a:pt x="456" y="515"/>
                    <a:pt x="426" y="501"/>
                    <a:pt x="426" y="471"/>
                  </a:cubicBezTo>
                  <a:cubicBezTo>
                    <a:pt x="426" y="353"/>
                    <a:pt x="426" y="353"/>
                    <a:pt x="426" y="353"/>
                  </a:cubicBezTo>
                  <a:cubicBezTo>
                    <a:pt x="426" y="339"/>
                    <a:pt x="456" y="324"/>
                    <a:pt x="471" y="324"/>
                  </a:cubicBezTo>
                  <a:cubicBezTo>
                    <a:pt x="500" y="324"/>
                    <a:pt x="500" y="324"/>
                    <a:pt x="500" y="324"/>
                  </a:cubicBezTo>
                  <a:cubicBezTo>
                    <a:pt x="500" y="353"/>
                    <a:pt x="515" y="383"/>
                    <a:pt x="515" y="412"/>
                  </a:cubicBezTo>
                  <a:cubicBezTo>
                    <a:pt x="515" y="442"/>
                    <a:pt x="500" y="486"/>
                    <a:pt x="485" y="515"/>
                  </a:cubicBezTo>
                  <a:close/>
                  <a:moveTo>
                    <a:pt x="588" y="471"/>
                  </a:moveTo>
                  <a:lnTo>
                    <a:pt x="588" y="471"/>
                  </a:lnTo>
                  <a:cubicBezTo>
                    <a:pt x="588" y="501"/>
                    <a:pt x="574" y="515"/>
                    <a:pt x="544" y="515"/>
                  </a:cubicBezTo>
                  <a:cubicBezTo>
                    <a:pt x="530" y="515"/>
                    <a:pt x="530" y="515"/>
                    <a:pt x="530" y="515"/>
                  </a:cubicBezTo>
                  <a:cubicBezTo>
                    <a:pt x="544" y="486"/>
                    <a:pt x="544" y="442"/>
                    <a:pt x="544" y="412"/>
                  </a:cubicBezTo>
                  <a:cubicBezTo>
                    <a:pt x="544" y="383"/>
                    <a:pt x="544" y="353"/>
                    <a:pt x="530" y="324"/>
                  </a:cubicBezTo>
                  <a:cubicBezTo>
                    <a:pt x="544" y="324"/>
                    <a:pt x="544" y="324"/>
                    <a:pt x="544" y="324"/>
                  </a:cubicBezTo>
                  <a:cubicBezTo>
                    <a:pt x="574" y="324"/>
                    <a:pt x="588" y="339"/>
                    <a:pt x="588" y="353"/>
                  </a:cubicBezTo>
                  <a:lnTo>
                    <a:pt x="588" y="471"/>
                  </a:lnTo>
                  <a:close/>
                </a:path>
              </a:pathLst>
            </a:custGeom>
            <a:solidFill>
              <a:schemeClr val="bg1"/>
            </a:solidFill>
            <a:ln>
              <a:noFill/>
            </a:ln>
            <a:effectLst/>
          </p:spPr>
          <p:txBody>
            <a:bodyPr wrap="none" anchor="ctr"/>
            <a:lstStyle/>
            <a:p>
              <a:pPr defTabSz="914400">
                <a:defRPr/>
              </a:pPr>
              <a:endParaRPr lang="en-US">
                <a:solidFill>
                  <a:srgbClr val="91969B"/>
                </a:solidFill>
                <a:latin typeface="Lato Light"/>
              </a:endParaRPr>
            </a:p>
          </p:txBody>
        </p:sp>
        <p:sp>
          <p:nvSpPr>
            <p:cNvPr id="38" name="Freeform 139"/>
            <p:cNvSpPr>
              <a:spLocks noChangeArrowheads="1"/>
            </p:cNvSpPr>
            <p:nvPr/>
          </p:nvSpPr>
          <p:spPr bwMode="auto">
            <a:xfrm>
              <a:off x="3359933" y="5069765"/>
              <a:ext cx="465650" cy="401154"/>
            </a:xfrm>
            <a:custGeom>
              <a:avLst/>
              <a:gdLst>
                <a:gd name="T0" fmla="*/ 589 w 634"/>
                <a:gd name="T1" fmla="*/ 236 h 546"/>
                <a:gd name="T2" fmla="*/ 589 w 634"/>
                <a:gd name="T3" fmla="*/ 236 h 546"/>
                <a:gd name="T4" fmla="*/ 471 w 634"/>
                <a:gd name="T5" fmla="*/ 309 h 546"/>
                <a:gd name="T6" fmla="*/ 442 w 634"/>
                <a:gd name="T7" fmla="*/ 250 h 546"/>
                <a:gd name="T8" fmla="*/ 516 w 634"/>
                <a:gd name="T9" fmla="*/ 133 h 546"/>
                <a:gd name="T10" fmla="*/ 383 w 634"/>
                <a:gd name="T11" fmla="*/ 0 h 546"/>
                <a:gd name="T12" fmla="*/ 236 w 634"/>
                <a:gd name="T13" fmla="*/ 133 h 546"/>
                <a:gd name="T14" fmla="*/ 280 w 634"/>
                <a:gd name="T15" fmla="*/ 236 h 546"/>
                <a:gd name="T16" fmla="*/ 207 w 634"/>
                <a:gd name="T17" fmla="*/ 236 h 546"/>
                <a:gd name="T18" fmla="*/ 236 w 634"/>
                <a:gd name="T19" fmla="*/ 162 h 546"/>
                <a:gd name="T20" fmla="*/ 118 w 634"/>
                <a:gd name="T21" fmla="*/ 44 h 546"/>
                <a:gd name="T22" fmla="*/ 0 w 634"/>
                <a:gd name="T23" fmla="*/ 162 h 546"/>
                <a:gd name="T24" fmla="*/ 44 w 634"/>
                <a:gd name="T25" fmla="*/ 250 h 546"/>
                <a:gd name="T26" fmla="*/ 0 w 634"/>
                <a:gd name="T27" fmla="*/ 309 h 546"/>
                <a:gd name="T28" fmla="*/ 0 w 634"/>
                <a:gd name="T29" fmla="*/ 471 h 546"/>
                <a:gd name="T30" fmla="*/ 89 w 634"/>
                <a:gd name="T31" fmla="*/ 545 h 546"/>
                <a:gd name="T32" fmla="*/ 398 w 634"/>
                <a:gd name="T33" fmla="*/ 545 h 546"/>
                <a:gd name="T34" fmla="*/ 471 w 634"/>
                <a:gd name="T35" fmla="*/ 471 h 546"/>
                <a:gd name="T36" fmla="*/ 471 w 634"/>
                <a:gd name="T37" fmla="*/ 457 h 546"/>
                <a:gd name="T38" fmla="*/ 589 w 634"/>
                <a:gd name="T39" fmla="*/ 545 h 546"/>
                <a:gd name="T40" fmla="*/ 633 w 634"/>
                <a:gd name="T41" fmla="*/ 516 h 546"/>
                <a:gd name="T42" fmla="*/ 633 w 634"/>
                <a:gd name="T43" fmla="*/ 280 h 546"/>
                <a:gd name="T44" fmla="*/ 589 w 634"/>
                <a:gd name="T45" fmla="*/ 236 h 546"/>
                <a:gd name="T46" fmla="*/ 44 w 634"/>
                <a:gd name="T47" fmla="*/ 162 h 546"/>
                <a:gd name="T48" fmla="*/ 44 w 634"/>
                <a:gd name="T49" fmla="*/ 162 h 546"/>
                <a:gd name="T50" fmla="*/ 118 w 634"/>
                <a:gd name="T51" fmla="*/ 74 h 546"/>
                <a:gd name="T52" fmla="*/ 207 w 634"/>
                <a:gd name="T53" fmla="*/ 162 h 546"/>
                <a:gd name="T54" fmla="*/ 118 w 634"/>
                <a:gd name="T55" fmla="*/ 236 h 546"/>
                <a:gd name="T56" fmla="*/ 44 w 634"/>
                <a:gd name="T57" fmla="*/ 162 h 546"/>
                <a:gd name="T58" fmla="*/ 442 w 634"/>
                <a:gd name="T59" fmla="*/ 471 h 546"/>
                <a:gd name="T60" fmla="*/ 442 w 634"/>
                <a:gd name="T61" fmla="*/ 471 h 546"/>
                <a:gd name="T62" fmla="*/ 398 w 634"/>
                <a:gd name="T63" fmla="*/ 516 h 546"/>
                <a:gd name="T64" fmla="*/ 89 w 634"/>
                <a:gd name="T65" fmla="*/ 516 h 546"/>
                <a:gd name="T66" fmla="*/ 44 w 634"/>
                <a:gd name="T67" fmla="*/ 471 h 546"/>
                <a:gd name="T68" fmla="*/ 44 w 634"/>
                <a:gd name="T69" fmla="*/ 309 h 546"/>
                <a:gd name="T70" fmla="*/ 89 w 634"/>
                <a:gd name="T71" fmla="*/ 280 h 546"/>
                <a:gd name="T72" fmla="*/ 398 w 634"/>
                <a:gd name="T73" fmla="*/ 280 h 546"/>
                <a:gd name="T74" fmla="*/ 442 w 634"/>
                <a:gd name="T75" fmla="*/ 309 h 546"/>
                <a:gd name="T76" fmla="*/ 442 w 634"/>
                <a:gd name="T77" fmla="*/ 471 h 546"/>
                <a:gd name="T78" fmla="*/ 383 w 634"/>
                <a:gd name="T79" fmla="*/ 236 h 546"/>
                <a:gd name="T80" fmla="*/ 383 w 634"/>
                <a:gd name="T81" fmla="*/ 236 h 546"/>
                <a:gd name="T82" fmla="*/ 280 w 634"/>
                <a:gd name="T83" fmla="*/ 133 h 546"/>
                <a:gd name="T84" fmla="*/ 383 w 634"/>
                <a:gd name="T85" fmla="*/ 44 h 546"/>
                <a:gd name="T86" fmla="*/ 471 w 634"/>
                <a:gd name="T87" fmla="*/ 133 h 546"/>
                <a:gd name="T88" fmla="*/ 383 w 634"/>
                <a:gd name="T89" fmla="*/ 236 h 546"/>
                <a:gd name="T90" fmla="*/ 589 w 634"/>
                <a:gd name="T91" fmla="*/ 516 h 546"/>
                <a:gd name="T92" fmla="*/ 589 w 634"/>
                <a:gd name="T93" fmla="*/ 516 h 546"/>
                <a:gd name="T94" fmla="*/ 471 w 634"/>
                <a:gd name="T95" fmla="*/ 412 h 546"/>
                <a:gd name="T96" fmla="*/ 471 w 634"/>
                <a:gd name="T97" fmla="*/ 354 h 546"/>
                <a:gd name="T98" fmla="*/ 589 w 634"/>
                <a:gd name="T99" fmla="*/ 280 h 546"/>
                <a:gd name="T100" fmla="*/ 589 w 634"/>
                <a:gd name="T101" fmla="*/ 51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4" h="546">
                  <a:moveTo>
                    <a:pt x="589" y="236"/>
                  </a:moveTo>
                  <a:lnTo>
                    <a:pt x="589" y="236"/>
                  </a:lnTo>
                  <a:cubicBezTo>
                    <a:pt x="471" y="309"/>
                    <a:pt x="471" y="309"/>
                    <a:pt x="471" y="309"/>
                  </a:cubicBezTo>
                  <a:cubicBezTo>
                    <a:pt x="471" y="295"/>
                    <a:pt x="471" y="265"/>
                    <a:pt x="442" y="250"/>
                  </a:cubicBezTo>
                  <a:cubicBezTo>
                    <a:pt x="486" y="236"/>
                    <a:pt x="516" y="191"/>
                    <a:pt x="516" y="133"/>
                  </a:cubicBezTo>
                  <a:cubicBezTo>
                    <a:pt x="516" y="59"/>
                    <a:pt x="457" y="0"/>
                    <a:pt x="383" y="0"/>
                  </a:cubicBezTo>
                  <a:cubicBezTo>
                    <a:pt x="310" y="0"/>
                    <a:pt x="236" y="59"/>
                    <a:pt x="236" y="133"/>
                  </a:cubicBezTo>
                  <a:cubicBezTo>
                    <a:pt x="236" y="177"/>
                    <a:pt x="251" y="207"/>
                    <a:pt x="280" y="236"/>
                  </a:cubicBezTo>
                  <a:cubicBezTo>
                    <a:pt x="207" y="236"/>
                    <a:pt x="207" y="236"/>
                    <a:pt x="207" y="236"/>
                  </a:cubicBezTo>
                  <a:cubicBezTo>
                    <a:pt x="236" y="221"/>
                    <a:pt x="236" y="191"/>
                    <a:pt x="236" y="162"/>
                  </a:cubicBezTo>
                  <a:cubicBezTo>
                    <a:pt x="236" y="89"/>
                    <a:pt x="192" y="44"/>
                    <a:pt x="118" y="44"/>
                  </a:cubicBezTo>
                  <a:cubicBezTo>
                    <a:pt x="59" y="44"/>
                    <a:pt x="0" y="89"/>
                    <a:pt x="0" y="162"/>
                  </a:cubicBezTo>
                  <a:cubicBezTo>
                    <a:pt x="0" y="191"/>
                    <a:pt x="15" y="221"/>
                    <a:pt x="44" y="250"/>
                  </a:cubicBezTo>
                  <a:cubicBezTo>
                    <a:pt x="15" y="265"/>
                    <a:pt x="0" y="280"/>
                    <a:pt x="0" y="309"/>
                  </a:cubicBezTo>
                  <a:cubicBezTo>
                    <a:pt x="0" y="471"/>
                    <a:pt x="0" y="471"/>
                    <a:pt x="0" y="471"/>
                  </a:cubicBezTo>
                  <a:cubicBezTo>
                    <a:pt x="0" y="516"/>
                    <a:pt x="44" y="545"/>
                    <a:pt x="89" y="545"/>
                  </a:cubicBezTo>
                  <a:cubicBezTo>
                    <a:pt x="398" y="545"/>
                    <a:pt x="398" y="545"/>
                    <a:pt x="398" y="545"/>
                  </a:cubicBezTo>
                  <a:cubicBezTo>
                    <a:pt x="442" y="545"/>
                    <a:pt x="471" y="516"/>
                    <a:pt x="471" y="471"/>
                  </a:cubicBezTo>
                  <a:cubicBezTo>
                    <a:pt x="471" y="457"/>
                    <a:pt x="471" y="457"/>
                    <a:pt x="471" y="457"/>
                  </a:cubicBezTo>
                  <a:cubicBezTo>
                    <a:pt x="589" y="545"/>
                    <a:pt x="589" y="545"/>
                    <a:pt x="589" y="545"/>
                  </a:cubicBezTo>
                  <a:cubicBezTo>
                    <a:pt x="619" y="545"/>
                    <a:pt x="633" y="530"/>
                    <a:pt x="633" y="516"/>
                  </a:cubicBezTo>
                  <a:cubicBezTo>
                    <a:pt x="633" y="280"/>
                    <a:pt x="633" y="280"/>
                    <a:pt x="633" y="280"/>
                  </a:cubicBezTo>
                  <a:cubicBezTo>
                    <a:pt x="633" y="250"/>
                    <a:pt x="619" y="236"/>
                    <a:pt x="589" y="236"/>
                  </a:cubicBezTo>
                  <a:close/>
                  <a:moveTo>
                    <a:pt x="44" y="162"/>
                  </a:moveTo>
                  <a:lnTo>
                    <a:pt x="44" y="162"/>
                  </a:lnTo>
                  <a:cubicBezTo>
                    <a:pt x="44" y="118"/>
                    <a:pt x="74" y="74"/>
                    <a:pt x="118" y="74"/>
                  </a:cubicBezTo>
                  <a:cubicBezTo>
                    <a:pt x="162" y="74"/>
                    <a:pt x="207" y="118"/>
                    <a:pt x="207" y="162"/>
                  </a:cubicBezTo>
                  <a:cubicBezTo>
                    <a:pt x="207" y="207"/>
                    <a:pt x="162" y="236"/>
                    <a:pt x="118" y="236"/>
                  </a:cubicBezTo>
                  <a:cubicBezTo>
                    <a:pt x="74" y="236"/>
                    <a:pt x="44" y="207"/>
                    <a:pt x="44" y="162"/>
                  </a:cubicBezTo>
                  <a:close/>
                  <a:moveTo>
                    <a:pt x="442" y="471"/>
                  </a:moveTo>
                  <a:lnTo>
                    <a:pt x="442" y="471"/>
                  </a:lnTo>
                  <a:cubicBezTo>
                    <a:pt x="442" y="486"/>
                    <a:pt x="412" y="516"/>
                    <a:pt x="398" y="516"/>
                  </a:cubicBezTo>
                  <a:cubicBezTo>
                    <a:pt x="89" y="516"/>
                    <a:pt x="89" y="516"/>
                    <a:pt x="89" y="516"/>
                  </a:cubicBezTo>
                  <a:cubicBezTo>
                    <a:pt x="59" y="516"/>
                    <a:pt x="44" y="486"/>
                    <a:pt x="44" y="471"/>
                  </a:cubicBezTo>
                  <a:cubicBezTo>
                    <a:pt x="44" y="309"/>
                    <a:pt x="44" y="309"/>
                    <a:pt x="44" y="309"/>
                  </a:cubicBezTo>
                  <a:cubicBezTo>
                    <a:pt x="44" y="295"/>
                    <a:pt x="59" y="280"/>
                    <a:pt x="89" y="280"/>
                  </a:cubicBezTo>
                  <a:cubicBezTo>
                    <a:pt x="398" y="280"/>
                    <a:pt x="398" y="280"/>
                    <a:pt x="398" y="280"/>
                  </a:cubicBezTo>
                  <a:cubicBezTo>
                    <a:pt x="412" y="280"/>
                    <a:pt x="442" y="295"/>
                    <a:pt x="442" y="309"/>
                  </a:cubicBezTo>
                  <a:lnTo>
                    <a:pt x="442" y="471"/>
                  </a:lnTo>
                  <a:close/>
                  <a:moveTo>
                    <a:pt x="383" y="236"/>
                  </a:moveTo>
                  <a:lnTo>
                    <a:pt x="383" y="236"/>
                  </a:lnTo>
                  <a:cubicBezTo>
                    <a:pt x="324" y="236"/>
                    <a:pt x="280" y="191"/>
                    <a:pt x="280" y="133"/>
                  </a:cubicBezTo>
                  <a:cubicBezTo>
                    <a:pt x="280" y="89"/>
                    <a:pt x="324" y="44"/>
                    <a:pt x="383" y="44"/>
                  </a:cubicBezTo>
                  <a:cubicBezTo>
                    <a:pt x="427" y="44"/>
                    <a:pt x="471" y="89"/>
                    <a:pt x="471" y="133"/>
                  </a:cubicBezTo>
                  <a:cubicBezTo>
                    <a:pt x="471" y="191"/>
                    <a:pt x="427" y="236"/>
                    <a:pt x="383" y="236"/>
                  </a:cubicBezTo>
                  <a:close/>
                  <a:moveTo>
                    <a:pt x="589" y="516"/>
                  </a:moveTo>
                  <a:lnTo>
                    <a:pt x="589" y="516"/>
                  </a:lnTo>
                  <a:cubicBezTo>
                    <a:pt x="471" y="412"/>
                    <a:pt x="471" y="412"/>
                    <a:pt x="471" y="412"/>
                  </a:cubicBezTo>
                  <a:cubicBezTo>
                    <a:pt x="471" y="398"/>
                    <a:pt x="471" y="368"/>
                    <a:pt x="471" y="354"/>
                  </a:cubicBezTo>
                  <a:cubicBezTo>
                    <a:pt x="589" y="280"/>
                    <a:pt x="589" y="280"/>
                    <a:pt x="589" y="280"/>
                  </a:cubicBezTo>
                  <a:cubicBezTo>
                    <a:pt x="589" y="309"/>
                    <a:pt x="589" y="501"/>
                    <a:pt x="589" y="516"/>
                  </a:cubicBezTo>
                  <a:close/>
                </a:path>
              </a:pathLst>
            </a:custGeom>
            <a:solidFill>
              <a:schemeClr val="bg1"/>
            </a:solidFill>
            <a:ln>
              <a:noFill/>
            </a:ln>
            <a:effectLst/>
          </p:spPr>
          <p:txBody>
            <a:bodyPr wrap="none" anchor="ctr"/>
            <a:lstStyle/>
            <a:p>
              <a:pPr defTabSz="914400">
                <a:defRPr/>
              </a:pPr>
              <a:endParaRPr lang="en-US">
                <a:solidFill>
                  <a:srgbClr val="91969B"/>
                </a:solidFill>
                <a:latin typeface="Lato Light"/>
              </a:endParaRPr>
            </a:p>
          </p:txBody>
        </p:sp>
        <p:sp>
          <p:nvSpPr>
            <p:cNvPr id="39" name="Freeform 142"/>
            <p:cNvSpPr>
              <a:spLocks noChangeArrowheads="1"/>
            </p:cNvSpPr>
            <p:nvPr/>
          </p:nvSpPr>
          <p:spPr bwMode="auto">
            <a:xfrm>
              <a:off x="5575218" y="2608812"/>
              <a:ext cx="809878" cy="854274"/>
            </a:xfrm>
            <a:custGeom>
              <a:avLst/>
              <a:gdLst>
                <a:gd name="T0" fmla="*/ 530 w 604"/>
                <a:gd name="T1" fmla="*/ 0 h 634"/>
                <a:gd name="T2" fmla="*/ 530 w 604"/>
                <a:gd name="T3" fmla="*/ 0 h 634"/>
                <a:gd name="T4" fmla="*/ 74 w 604"/>
                <a:gd name="T5" fmla="*/ 0 h 634"/>
                <a:gd name="T6" fmla="*/ 0 w 604"/>
                <a:gd name="T7" fmla="*/ 74 h 634"/>
                <a:gd name="T8" fmla="*/ 0 w 604"/>
                <a:gd name="T9" fmla="*/ 427 h 634"/>
                <a:gd name="T10" fmla="*/ 74 w 604"/>
                <a:gd name="T11" fmla="*/ 516 h 634"/>
                <a:gd name="T12" fmla="*/ 236 w 604"/>
                <a:gd name="T13" fmla="*/ 516 h 634"/>
                <a:gd name="T14" fmla="*/ 236 w 604"/>
                <a:gd name="T15" fmla="*/ 589 h 634"/>
                <a:gd name="T16" fmla="*/ 191 w 604"/>
                <a:gd name="T17" fmla="*/ 589 h 634"/>
                <a:gd name="T18" fmla="*/ 177 w 604"/>
                <a:gd name="T19" fmla="*/ 604 h 634"/>
                <a:gd name="T20" fmla="*/ 191 w 604"/>
                <a:gd name="T21" fmla="*/ 633 h 634"/>
                <a:gd name="T22" fmla="*/ 427 w 604"/>
                <a:gd name="T23" fmla="*/ 633 h 634"/>
                <a:gd name="T24" fmla="*/ 441 w 604"/>
                <a:gd name="T25" fmla="*/ 604 h 634"/>
                <a:gd name="T26" fmla="*/ 427 w 604"/>
                <a:gd name="T27" fmla="*/ 589 h 634"/>
                <a:gd name="T28" fmla="*/ 383 w 604"/>
                <a:gd name="T29" fmla="*/ 589 h 634"/>
                <a:gd name="T30" fmla="*/ 383 w 604"/>
                <a:gd name="T31" fmla="*/ 516 h 634"/>
                <a:gd name="T32" fmla="*/ 530 w 604"/>
                <a:gd name="T33" fmla="*/ 516 h 634"/>
                <a:gd name="T34" fmla="*/ 603 w 604"/>
                <a:gd name="T35" fmla="*/ 427 h 634"/>
                <a:gd name="T36" fmla="*/ 603 w 604"/>
                <a:gd name="T37" fmla="*/ 74 h 634"/>
                <a:gd name="T38" fmla="*/ 530 w 604"/>
                <a:gd name="T39" fmla="*/ 0 h 634"/>
                <a:gd name="T40" fmla="*/ 353 w 604"/>
                <a:gd name="T41" fmla="*/ 589 h 634"/>
                <a:gd name="T42" fmla="*/ 353 w 604"/>
                <a:gd name="T43" fmla="*/ 589 h 634"/>
                <a:gd name="T44" fmla="*/ 265 w 604"/>
                <a:gd name="T45" fmla="*/ 589 h 634"/>
                <a:gd name="T46" fmla="*/ 265 w 604"/>
                <a:gd name="T47" fmla="*/ 516 h 634"/>
                <a:gd name="T48" fmla="*/ 353 w 604"/>
                <a:gd name="T49" fmla="*/ 516 h 634"/>
                <a:gd name="T50" fmla="*/ 353 w 604"/>
                <a:gd name="T51" fmla="*/ 589 h 634"/>
                <a:gd name="T52" fmla="*/ 559 w 604"/>
                <a:gd name="T53" fmla="*/ 427 h 634"/>
                <a:gd name="T54" fmla="*/ 559 w 604"/>
                <a:gd name="T55" fmla="*/ 427 h 634"/>
                <a:gd name="T56" fmla="*/ 530 w 604"/>
                <a:gd name="T57" fmla="*/ 471 h 634"/>
                <a:gd name="T58" fmla="*/ 74 w 604"/>
                <a:gd name="T59" fmla="*/ 471 h 634"/>
                <a:gd name="T60" fmla="*/ 29 w 604"/>
                <a:gd name="T61" fmla="*/ 427 h 634"/>
                <a:gd name="T62" fmla="*/ 29 w 604"/>
                <a:gd name="T63" fmla="*/ 398 h 634"/>
                <a:gd name="T64" fmla="*/ 559 w 604"/>
                <a:gd name="T65" fmla="*/ 398 h 634"/>
                <a:gd name="T66" fmla="*/ 559 w 604"/>
                <a:gd name="T67" fmla="*/ 427 h 634"/>
                <a:gd name="T68" fmla="*/ 559 w 604"/>
                <a:gd name="T69" fmla="*/ 354 h 634"/>
                <a:gd name="T70" fmla="*/ 559 w 604"/>
                <a:gd name="T71" fmla="*/ 354 h 634"/>
                <a:gd name="T72" fmla="*/ 29 w 604"/>
                <a:gd name="T73" fmla="*/ 354 h 634"/>
                <a:gd name="T74" fmla="*/ 29 w 604"/>
                <a:gd name="T75" fmla="*/ 74 h 634"/>
                <a:gd name="T76" fmla="*/ 74 w 604"/>
                <a:gd name="T77" fmla="*/ 44 h 634"/>
                <a:gd name="T78" fmla="*/ 530 w 604"/>
                <a:gd name="T79" fmla="*/ 44 h 634"/>
                <a:gd name="T80" fmla="*/ 559 w 604"/>
                <a:gd name="T81" fmla="*/ 74 h 634"/>
                <a:gd name="T82" fmla="*/ 559 w 604"/>
                <a:gd name="T83" fmla="*/ 354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4" h="634">
                  <a:moveTo>
                    <a:pt x="530" y="0"/>
                  </a:moveTo>
                  <a:lnTo>
                    <a:pt x="530" y="0"/>
                  </a:lnTo>
                  <a:cubicBezTo>
                    <a:pt x="74" y="0"/>
                    <a:pt x="74" y="0"/>
                    <a:pt x="74" y="0"/>
                  </a:cubicBezTo>
                  <a:cubicBezTo>
                    <a:pt x="29" y="0"/>
                    <a:pt x="0" y="30"/>
                    <a:pt x="0" y="74"/>
                  </a:cubicBezTo>
                  <a:cubicBezTo>
                    <a:pt x="0" y="427"/>
                    <a:pt x="0" y="427"/>
                    <a:pt x="0" y="427"/>
                  </a:cubicBezTo>
                  <a:cubicBezTo>
                    <a:pt x="0" y="471"/>
                    <a:pt x="29" y="516"/>
                    <a:pt x="74" y="516"/>
                  </a:cubicBezTo>
                  <a:cubicBezTo>
                    <a:pt x="236" y="516"/>
                    <a:pt x="236" y="516"/>
                    <a:pt x="236" y="516"/>
                  </a:cubicBezTo>
                  <a:cubicBezTo>
                    <a:pt x="236" y="589"/>
                    <a:pt x="236" y="589"/>
                    <a:pt x="236" y="589"/>
                  </a:cubicBezTo>
                  <a:cubicBezTo>
                    <a:pt x="191" y="589"/>
                    <a:pt x="191" y="589"/>
                    <a:pt x="191" y="589"/>
                  </a:cubicBezTo>
                  <a:cubicBezTo>
                    <a:pt x="177" y="589"/>
                    <a:pt x="177" y="604"/>
                    <a:pt x="177" y="604"/>
                  </a:cubicBezTo>
                  <a:cubicBezTo>
                    <a:pt x="177" y="619"/>
                    <a:pt x="177" y="633"/>
                    <a:pt x="191" y="633"/>
                  </a:cubicBezTo>
                  <a:cubicBezTo>
                    <a:pt x="427" y="633"/>
                    <a:pt x="427" y="633"/>
                    <a:pt x="427" y="633"/>
                  </a:cubicBezTo>
                  <a:cubicBezTo>
                    <a:pt x="441" y="633"/>
                    <a:pt x="441" y="619"/>
                    <a:pt x="441" y="604"/>
                  </a:cubicBezTo>
                  <a:cubicBezTo>
                    <a:pt x="441" y="604"/>
                    <a:pt x="441" y="589"/>
                    <a:pt x="427" y="589"/>
                  </a:cubicBezTo>
                  <a:cubicBezTo>
                    <a:pt x="383" y="589"/>
                    <a:pt x="383" y="589"/>
                    <a:pt x="383" y="589"/>
                  </a:cubicBezTo>
                  <a:cubicBezTo>
                    <a:pt x="383" y="516"/>
                    <a:pt x="383" y="516"/>
                    <a:pt x="383" y="516"/>
                  </a:cubicBezTo>
                  <a:cubicBezTo>
                    <a:pt x="530" y="516"/>
                    <a:pt x="530" y="516"/>
                    <a:pt x="530" y="516"/>
                  </a:cubicBezTo>
                  <a:cubicBezTo>
                    <a:pt x="574" y="516"/>
                    <a:pt x="603" y="471"/>
                    <a:pt x="603" y="427"/>
                  </a:cubicBezTo>
                  <a:cubicBezTo>
                    <a:pt x="603" y="74"/>
                    <a:pt x="603" y="74"/>
                    <a:pt x="603" y="74"/>
                  </a:cubicBezTo>
                  <a:cubicBezTo>
                    <a:pt x="603" y="30"/>
                    <a:pt x="574" y="0"/>
                    <a:pt x="530" y="0"/>
                  </a:cubicBezTo>
                  <a:close/>
                  <a:moveTo>
                    <a:pt x="353" y="589"/>
                  </a:moveTo>
                  <a:lnTo>
                    <a:pt x="353" y="589"/>
                  </a:lnTo>
                  <a:cubicBezTo>
                    <a:pt x="265" y="589"/>
                    <a:pt x="265" y="589"/>
                    <a:pt x="265" y="589"/>
                  </a:cubicBezTo>
                  <a:cubicBezTo>
                    <a:pt x="265" y="516"/>
                    <a:pt x="265" y="516"/>
                    <a:pt x="265" y="516"/>
                  </a:cubicBezTo>
                  <a:cubicBezTo>
                    <a:pt x="353" y="516"/>
                    <a:pt x="353" y="516"/>
                    <a:pt x="353" y="516"/>
                  </a:cubicBezTo>
                  <a:lnTo>
                    <a:pt x="353" y="589"/>
                  </a:lnTo>
                  <a:close/>
                  <a:moveTo>
                    <a:pt x="559" y="427"/>
                  </a:moveTo>
                  <a:lnTo>
                    <a:pt x="559" y="427"/>
                  </a:lnTo>
                  <a:cubicBezTo>
                    <a:pt x="559" y="457"/>
                    <a:pt x="545" y="471"/>
                    <a:pt x="530" y="471"/>
                  </a:cubicBezTo>
                  <a:cubicBezTo>
                    <a:pt x="74" y="471"/>
                    <a:pt x="74" y="471"/>
                    <a:pt x="74" y="471"/>
                  </a:cubicBezTo>
                  <a:cubicBezTo>
                    <a:pt x="59" y="471"/>
                    <a:pt x="29" y="457"/>
                    <a:pt x="29" y="427"/>
                  </a:cubicBezTo>
                  <a:cubicBezTo>
                    <a:pt x="29" y="398"/>
                    <a:pt x="29" y="398"/>
                    <a:pt x="29" y="398"/>
                  </a:cubicBezTo>
                  <a:cubicBezTo>
                    <a:pt x="559" y="398"/>
                    <a:pt x="559" y="398"/>
                    <a:pt x="559" y="398"/>
                  </a:cubicBezTo>
                  <a:lnTo>
                    <a:pt x="559" y="427"/>
                  </a:lnTo>
                  <a:close/>
                  <a:moveTo>
                    <a:pt x="559" y="354"/>
                  </a:moveTo>
                  <a:lnTo>
                    <a:pt x="559" y="354"/>
                  </a:lnTo>
                  <a:cubicBezTo>
                    <a:pt x="29" y="354"/>
                    <a:pt x="29" y="354"/>
                    <a:pt x="29" y="354"/>
                  </a:cubicBezTo>
                  <a:cubicBezTo>
                    <a:pt x="29" y="74"/>
                    <a:pt x="29" y="74"/>
                    <a:pt x="29" y="74"/>
                  </a:cubicBezTo>
                  <a:cubicBezTo>
                    <a:pt x="29" y="59"/>
                    <a:pt x="59" y="44"/>
                    <a:pt x="74" y="44"/>
                  </a:cubicBezTo>
                  <a:cubicBezTo>
                    <a:pt x="530" y="44"/>
                    <a:pt x="530" y="44"/>
                    <a:pt x="530" y="44"/>
                  </a:cubicBezTo>
                  <a:cubicBezTo>
                    <a:pt x="545" y="44"/>
                    <a:pt x="559" y="59"/>
                    <a:pt x="559" y="74"/>
                  </a:cubicBezTo>
                  <a:lnTo>
                    <a:pt x="559" y="354"/>
                  </a:lnTo>
                  <a:close/>
                </a:path>
              </a:pathLst>
            </a:custGeom>
            <a:solidFill>
              <a:schemeClr val="bg1"/>
            </a:solidFill>
            <a:ln>
              <a:noFill/>
            </a:ln>
            <a:effectLst/>
          </p:spPr>
          <p:txBody>
            <a:bodyPr wrap="none" anchor="ctr"/>
            <a:lstStyle/>
            <a:p>
              <a:pPr defTabSz="914400">
                <a:defRPr/>
              </a:pPr>
              <a:endParaRPr lang="en-US">
                <a:solidFill>
                  <a:srgbClr val="91969B"/>
                </a:solidFill>
                <a:latin typeface="Lato Light"/>
              </a:endParaRPr>
            </a:p>
          </p:txBody>
        </p:sp>
        <p:sp>
          <p:nvSpPr>
            <p:cNvPr id="40" name="Freeform 144"/>
            <p:cNvSpPr>
              <a:spLocks noChangeArrowheads="1"/>
            </p:cNvSpPr>
            <p:nvPr/>
          </p:nvSpPr>
          <p:spPr bwMode="auto">
            <a:xfrm>
              <a:off x="4164112" y="3388542"/>
              <a:ext cx="353198" cy="640334"/>
            </a:xfrm>
            <a:custGeom>
              <a:avLst/>
              <a:gdLst>
                <a:gd name="T0" fmla="*/ 177 w 354"/>
                <a:gd name="T1" fmla="*/ 545 h 634"/>
                <a:gd name="T2" fmla="*/ 177 w 354"/>
                <a:gd name="T3" fmla="*/ 545 h 634"/>
                <a:gd name="T4" fmla="*/ 221 w 354"/>
                <a:gd name="T5" fmla="*/ 516 h 634"/>
                <a:gd name="T6" fmla="*/ 177 w 354"/>
                <a:gd name="T7" fmla="*/ 471 h 634"/>
                <a:gd name="T8" fmla="*/ 147 w 354"/>
                <a:gd name="T9" fmla="*/ 516 h 634"/>
                <a:gd name="T10" fmla="*/ 177 w 354"/>
                <a:gd name="T11" fmla="*/ 545 h 634"/>
                <a:gd name="T12" fmla="*/ 280 w 354"/>
                <a:gd name="T13" fmla="*/ 0 h 634"/>
                <a:gd name="T14" fmla="*/ 280 w 354"/>
                <a:gd name="T15" fmla="*/ 0 h 634"/>
                <a:gd name="T16" fmla="*/ 89 w 354"/>
                <a:gd name="T17" fmla="*/ 0 h 634"/>
                <a:gd name="T18" fmla="*/ 0 w 354"/>
                <a:gd name="T19" fmla="*/ 74 h 634"/>
                <a:gd name="T20" fmla="*/ 0 w 354"/>
                <a:gd name="T21" fmla="*/ 545 h 634"/>
                <a:gd name="T22" fmla="*/ 89 w 354"/>
                <a:gd name="T23" fmla="*/ 633 h 634"/>
                <a:gd name="T24" fmla="*/ 280 w 354"/>
                <a:gd name="T25" fmla="*/ 633 h 634"/>
                <a:gd name="T26" fmla="*/ 353 w 354"/>
                <a:gd name="T27" fmla="*/ 545 h 634"/>
                <a:gd name="T28" fmla="*/ 353 w 354"/>
                <a:gd name="T29" fmla="*/ 74 h 634"/>
                <a:gd name="T30" fmla="*/ 280 w 354"/>
                <a:gd name="T31" fmla="*/ 0 h 634"/>
                <a:gd name="T32" fmla="*/ 324 w 354"/>
                <a:gd name="T33" fmla="*/ 545 h 634"/>
                <a:gd name="T34" fmla="*/ 324 w 354"/>
                <a:gd name="T35" fmla="*/ 545 h 634"/>
                <a:gd name="T36" fmla="*/ 280 w 354"/>
                <a:gd name="T37" fmla="*/ 589 h 634"/>
                <a:gd name="T38" fmla="*/ 89 w 354"/>
                <a:gd name="T39" fmla="*/ 589 h 634"/>
                <a:gd name="T40" fmla="*/ 44 w 354"/>
                <a:gd name="T41" fmla="*/ 545 h 634"/>
                <a:gd name="T42" fmla="*/ 44 w 354"/>
                <a:gd name="T43" fmla="*/ 427 h 634"/>
                <a:gd name="T44" fmla="*/ 324 w 354"/>
                <a:gd name="T45" fmla="*/ 427 h 634"/>
                <a:gd name="T46" fmla="*/ 324 w 354"/>
                <a:gd name="T47" fmla="*/ 545 h 634"/>
                <a:gd name="T48" fmla="*/ 324 w 354"/>
                <a:gd name="T49" fmla="*/ 398 h 634"/>
                <a:gd name="T50" fmla="*/ 324 w 354"/>
                <a:gd name="T51" fmla="*/ 398 h 634"/>
                <a:gd name="T52" fmla="*/ 44 w 354"/>
                <a:gd name="T53" fmla="*/ 398 h 634"/>
                <a:gd name="T54" fmla="*/ 44 w 354"/>
                <a:gd name="T55" fmla="*/ 133 h 634"/>
                <a:gd name="T56" fmla="*/ 324 w 354"/>
                <a:gd name="T57" fmla="*/ 133 h 634"/>
                <a:gd name="T58" fmla="*/ 324 w 354"/>
                <a:gd name="T59" fmla="*/ 398 h 634"/>
                <a:gd name="T60" fmla="*/ 324 w 354"/>
                <a:gd name="T61" fmla="*/ 103 h 634"/>
                <a:gd name="T62" fmla="*/ 324 w 354"/>
                <a:gd name="T63" fmla="*/ 103 h 634"/>
                <a:gd name="T64" fmla="*/ 44 w 354"/>
                <a:gd name="T65" fmla="*/ 103 h 634"/>
                <a:gd name="T66" fmla="*/ 44 w 354"/>
                <a:gd name="T67" fmla="*/ 74 h 634"/>
                <a:gd name="T68" fmla="*/ 89 w 354"/>
                <a:gd name="T69" fmla="*/ 44 h 634"/>
                <a:gd name="T70" fmla="*/ 280 w 354"/>
                <a:gd name="T71" fmla="*/ 44 h 634"/>
                <a:gd name="T72" fmla="*/ 324 w 354"/>
                <a:gd name="T73" fmla="*/ 74 h 634"/>
                <a:gd name="T74" fmla="*/ 324 w 354"/>
                <a:gd name="T75" fmla="*/ 103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4" h="634">
                  <a:moveTo>
                    <a:pt x="177" y="545"/>
                  </a:moveTo>
                  <a:lnTo>
                    <a:pt x="177" y="545"/>
                  </a:lnTo>
                  <a:cubicBezTo>
                    <a:pt x="206" y="545"/>
                    <a:pt x="221" y="530"/>
                    <a:pt x="221" y="516"/>
                  </a:cubicBezTo>
                  <a:cubicBezTo>
                    <a:pt x="221" y="486"/>
                    <a:pt x="206" y="471"/>
                    <a:pt x="177" y="471"/>
                  </a:cubicBezTo>
                  <a:cubicBezTo>
                    <a:pt x="162" y="471"/>
                    <a:pt x="147" y="486"/>
                    <a:pt x="147" y="516"/>
                  </a:cubicBezTo>
                  <a:cubicBezTo>
                    <a:pt x="147" y="530"/>
                    <a:pt x="162" y="545"/>
                    <a:pt x="177" y="545"/>
                  </a:cubicBezTo>
                  <a:close/>
                  <a:moveTo>
                    <a:pt x="280" y="0"/>
                  </a:moveTo>
                  <a:lnTo>
                    <a:pt x="280" y="0"/>
                  </a:lnTo>
                  <a:cubicBezTo>
                    <a:pt x="89" y="0"/>
                    <a:pt x="89" y="0"/>
                    <a:pt x="89" y="0"/>
                  </a:cubicBezTo>
                  <a:cubicBezTo>
                    <a:pt x="44" y="0"/>
                    <a:pt x="0" y="30"/>
                    <a:pt x="0" y="74"/>
                  </a:cubicBezTo>
                  <a:cubicBezTo>
                    <a:pt x="0" y="545"/>
                    <a:pt x="0" y="545"/>
                    <a:pt x="0" y="545"/>
                  </a:cubicBezTo>
                  <a:cubicBezTo>
                    <a:pt x="0" y="589"/>
                    <a:pt x="44" y="633"/>
                    <a:pt x="89" y="633"/>
                  </a:cubicBezTo>
                  <a:cubicBezTo>
                    <a:pt x="280" y="633"/>
                    <a:pt x="280" y="633"/>
                    <a:pt x="280" y="633"/>
                  </a:cubicBezTo>
                  <a:cubicBezTo>
                    <a:pt x="324" y="633"/>
                    <a:pt x="353" y="589"/>
                    <a:pt x="353" y="545"/>
                  </a:cubicBezTo>
                  <a:cubicBezTo>
                    <a:pt x="353" y="74"/>
                    <a:pt x="353" y="74"/>
                    <a:pt x="353" y="74"/>
                  </a:cubicBezTo>
                  <a:cubicBezTo>
                    <a:pt x="353" y="30"/>
                    <a:pt x="324" y="0"/>
                    <a:pt x="280" y="0"/>
                  </a:cubicBezTo>
                  <a:close/>
                  <a:moveTo>
                    <a:pt x="324" y="545"/>
                  </a:moveTo>
                  <a:lnTo>
                    <a:pt x="324" y="545"/>
                  </a:lnTo>
                  <a:cubicBezTo>
                    <a:pt x="324" y="574"/>
                    <a:pt x="294" y="589"/>
                    <a:pt x="280" y="589"/>
                  </a:cubicBezTo>
                  <a:cubicBezTo>
                    <a:pt x="89" y="589"/>
                    <a:pt x="89" y="589"/>
                    <a:pt x="89" y="589"/>
                  </a:cubicBezTo>
                  <a:cubicBezTo>
                    <a:pt x="59" y="589"/>
                    <a:pt x="44" y="574"/>
                    <a:pt x="44" y="545"/>
                  </a:cubicBezTo>
                  <a:cubicBezTo>
                    <a:pt x="44" y="427"/>
                    <a:pt x="44" y="427"/>
                    <a:pt x="44" y="427"/>
                  </a:cubicBezTo>
                  <a:cubicBezTo>
                    <a:pt x="324" y="427"/>
                    <a:pt x="324" y="427"/>
                    <a:pt x="324" y="427"/>
                  </a:cubicBezTo>
                  <a:lnTo>
                    <a:pt x="324" y="545"/>
                  </a:lnTo>
                  <a:close/>
                  <a:moveTo>
                    <a:pt x="324" y="398"/>
                  </a:moveTo>
                  <a:lnTo>
                    <a:pt x="324" y="398"/>
                  </a:lnTo>
                  <a:cubicBezTo>
                    <a:pt x="44" y="398"/>
                    <a:pt x="44" y="398"/>
                    <a:pt x="44" y="398"/>
                  </a:cubicBezTo>
                  <a:cubicBezTo>
                    <a:pt x="44" y="133"/>
                    <a:pt x="44" y="133"/>
                    <a:pt x="44" y="133"/>
                  </a:cubicBezTo>
                  <a:cubicBezTo>
                    <a:pt x="324" y="133"/>
                    <a:pt x="324" y="133"/>
                    <a:pt x="324" y="133"/>
                  </a:cubicBezTo>
                  <a:lnTo>
                    <a:pt x="324" y="398"/>
                  </a:lnTo>
                  <a:close/>
                  <a:moveTo>
                    <a:pt x="324" y="103"/>
                  </a:moveTo>
                  <a:lnTo>
                    <a:pt x="324" y="103"/>
                  </a:lnTo>
                  <a:cubicBezTo>
                    <a:pt x="44" y="103"/>
                    <a:pt x="44" y="103"/>
                    <a:pt x="44" y="103"/>
                  </a:cubicBezTo>
                  <a:cubicBezTo>
                    <a:pt x="44" y="74"/>
                    <a:pt x="44" y="74"/>
                    <a:pt x="44" y="74"/>
                  </a:cubicBezTo>
                  <a:cubicBezTo>
                    <a:pt x="44" y="59"/>
                    <a:pt x="59" y="44"/>
                    <a:pt x="89" y="44"/>
                  </a:cubicBezTo>
                  <a:cubicBezTo>
                    <a:pt x="280" y="44"/>
                    <a:pt x="280" y="44"/>
                    <a:pt x="280" y="44"/>
                  </a:cubicBezTo>
                  <a:cubicBezTo>
                    <a:pt x="294" y="44"/>
                    <a:pt x="324" y="59"/>
                    <a:pt x="324" y="74"/>
                  </a:cubicBezTo>
                  <a:lnTo>
                    <a:pt x="324" y="103"/>
                  </a:lnTo>
                  <a:close/>
                </a:path>
              </a:pathLst>
            </a:custGeom>
            <a:solidFill>
              <a:schemeClr val="bg1"/>
            </a:solidFill>
            <a:ln>
              <a:noFill/>
            </a:ln>
            <a:effectLst/>
          </p:spPr>
          <p:txBody>
            <a:bodyPr wrap="none" anchor="ctr"/>
            <a:lstStyle/>
            <a:p>
              <a:pPr defTabSz="914400">
                <a:defRPr/>
              </a:pPr>
              <a:endParaRPr lang="en-US">
                <a:solidFill>
                  <a:srgbClr val="91969B"/>
                </a:solidFill>
                <a:latin typeface="Lato Light"/>
              </a:endParaRPr>
            </a:p>
          </p:txBody>
        </p:sp>
      </p:grpSp>
      <p:sp>
        <p:nvSpPr>
          <p:cNvPr id="41" name="文本框 40"/>
          <p:cNvSpPr txBox="1"/>
          <p:nvPr/>
        </p:nvSpPr>
        <p:spPr>
          <a:xfrm>
            <a:off x="8678863" y="3232253"/>
            <a:ext cx="2962275" cy="460375"/>
          </a:xfrm>
          <a:prstGeom prst="rect">
            <a:avLst/>
          </a:prstGeom>
          <a:noFill/>
        </p:spPr>
        <p:txBody>
          <a:bodyPr wrap="square" rtlCol="0">
            <a:spAutoFit/>
          </a:bodyPr>
          <a:lstStyle/>
          <a:p>
            <a:r>
              <a:rPr lang="en-US" altLang="zh-CN" sz="2400" dirty="0"/>
              <a:t>Substrate</a:t>
            </a:r>
            <a:endParaRPr lang="en-US" altLang="zh-CN" sz="2400" dirty="0"/>
          </a:p>
        </p:txBody>
      </p:sp>
      <p:sp>
        <p:nvSpPr>
          <p:cNvPr id="42" name="文本框 41"/>
          <p:cNvSpPr txBox="1"/>
          <p:nvPr/>
        </p:nvSpPr>
        <p:spPr>
          <a:xfrm>
            <a:off x="8678863" y="3642602"/>
            <a:ext cx="2761751" cy="783590"/>
          </a:xfrm>
          <a:prstGeom prst="rect">
            <a:avLst/>
          </a:prstGeom>
          <a:noFill/>
        </p:spPr>
        <p:txBody>
          <a:bodyPr wrap="square" rtlCol="0">
            <a:spAutoFit/>
          </a:bodyPr>
          <a:lstStyle/>
          <a:p>
            <a:pPr>
              <a:lnSpc>
                <a:spcPct val="125000"/>
              </a:lnSpc>
            </a:pPr>
            <a:r>
              <a:rPr lang="zh-CN" altLang="en-US" dirty="0"/>
              <a:t>基于</a:t>
            </a:r>
            <a:r>
              <a:rPr lang="en-US" altLang="zh-CN" dirty="0"/>
              <a:t>Rust</a:t>
            </a:r>
            <a:r>
              <a:rPr lang="zh-CN" altLang="en-US" dirty="0"/>
              <a:t>的、灵活小巧的区块链</a:t>
            </a:r>
            <a:r>
              <a:rPr lang="zh-CN" altLang="en-US" dirty="0"/>
              <a:t>实现</a:t>
            </a:r>
            <a:endParaRPr lang="zh-CN" altLang="en-US" dirty="0"/>
          </a:p>
        </p:txBody>
      </p:sp>
      <p:sp>
        <p:nvSpPr>
          <p:cNvPr id="43" name="文本框 42"/>
          <p:cNvSpPr txBox="1"/>
          <p:nvPr/>
        </p:nvSpPr>
        <p:spPr>
          <a:xfrm>
            <a:off x="4622325" y="1204916"/>
            <a:ext cx="2962275" cy="460375"/>
          </a:xfrm>
          <a:prstGeom prst="rect">
            <a:avLst/>
          </a:prstGeom>
          <a:noFill/>
        </p:spPr>
        <p:txBody>
          <a:bodyPr wrap="square" rtlCol="0">
            <a:spAutoFit/>
          </a:bodyPr>
          <a:lstStyle/>
          <a:p>
            <a:pPr algn="ctr"/>
            <a:r>
              <a:rPr lang="zh-CN" altLang="en-US" sz="2400" dirty="0"/>
              <a:t>树状</a:t>
            </a:r>
            <a:r>
              <a:rPr lang="zh-CN" altLang="en-US" sz="2400" dirty="0"/>
              <a:t>区块链</a:t>
            </a:r>
            <a:endParaRPr lang="zh-CN" altLang="en-US" sz="2400" dirty="0"/>
          </a:p>
        </p:txBody>
      </p:sp>
      <p:sp>
        <p:nvSpPr>
          <p:cNvPr id="44" name="文本框 43"/>
          <p:cNvSpPr txBox="1"/>
          <p:nvPr/>
        </p:nvSpPr>
        <p:spPr>
          <a:xfrm>
            <a:off x="2689986" y="1615265"/>
            <a:ext cx="6826952" cy="437515"/>
          </a:xfrm>
          <a:prstGeom prst="rect">
            <a:avLst/>
          </a:prstGeom>
          <a:noFill/>
        </p:spPr>
        <p:txBody>
          <a:bodyPr wrap="square" rtlCol="0">
            <a:spAutoFit/>
          </a:bodyPr>
          <a:lstStyle/>
          <a:p>
            <a:pPr algn="ctr">
              <a:lnSpc>
                <a:spcPct val="125000"/>
              </a:lnSpc>
            </a:pPr>
            <a:r>
              <a:rPr lang="zh-CN" altLang="en-US" dirty="0"/>
              <a:t>一种基于GeoHash索引的树状多链结构的区块链</a:t>
            </a:r>
            <a:endParaRPr lang="zh-CN" altLang="en-US" dirty="0"/>
          </a:p>
        </p:txBody>
      </p:sp>
      <p:sp>
        <p:nvSpPr>
          <p:cNvPr id="45" name="文本框 44"/>
          <p:cNvSpPr txBox="1"/>
          <p:nvPr/>
        </p:nvSpPr>
        <p:spPr>
          <a:xfrm>
            <a:off x="565050" y="3062485"/>
            <a:ext cx="2962275" cy="460375"/>
          </a:xfrm>
          <a:prstGeom prst="rect">
            <a:avLst/>
          </a:prstGeom>
          <a:noFill/>
        </p:spPr>
        <p:txBody>
          <a:bodyPr wrap="square" rtlCol="0">
            <a:spAutoFit/>
          </a:bodyPr>
          <a:lstStyle/>
          <a:p>
            <a:pPr algn="r"/>
            <a:r>
              <a:rPr lang="en-US" altLang="zh-CN" sz="2400" dirty="0"/>
              <a:t>Go-Ethereum</a:t>
            </a:r>
            <a:endParaRPr lang="en-US" altLang="zh-CN" sz="2400" dirty="0"/>
          </a:p>
        </p:txBody>
      </p:sp>
      <p:sp>
        <p:nvSpPr>
          <p:cNvPr id="46" name="文本框 45"/>
          <p:cNvSpPr txBox="1"/>
          <p:nvPr/>
        </p:nvSpPr>
        <p:spPr>
          <a:xfrm>
            <a:off x="765574" y="3472834"/>
            <a:ext cx="2761751" cy="1129665"/>
          </a:xfrm>
          <a:prstGeom prst="rect">
            <a:avLst/>
          </a:prstGeom>
          <a:noFill/>
        </p:spPr>
        <p:txBody>
          <a:bodyPr wrap="square" rtlCol="0">
            <a:spAutoFit/>
          </a:bodyPr>
          <a:lstStyle/>
          <a:p>
            <a:pPr algn="r">
              <a:lnSpc>
                <a:spcPct val="125000"/>
              </a:lnSpc>
            </a:pPr>
            <a:r>
              <a:rPr lang="en-US" altLang="zh-CN" dirty="0"/>
              <a:t>以太坊官方发布的一组工具，用于开发和接入基于区块链构建的应用程序</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500">
        <p:split/>
      </p:transition>
    </mc:Choice>
    <mc:Fallback>
      <p:transition spd="slow">
        <p:spli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五边形 3"/>
          <p:cNvSpPr/>
          <p:nvPr/>
        </p:nvSpPr>
        <p:spPr>
          <a:xfrm flipH="1">
            <a:off x="5739342" y="0"/>
            <a:ext cx="6343650" cy="6858000"/>
          </a:xfrm>
          <a:prstGeom prst="homePlate">
            <a:avLst>
              <a:gd name="adj" fmla="val 29880"/>
            </a:avLst>
          </a:prstGeom>
          <a:solidFill>
            <a:srgbClr val="2E2657">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42517" r="4376"/>
          <a:stretch>
            <a:fillRect/>
          </a:stretch>
        </p:blipFill>
        <p:spPr>
          <a:xfrm flipH="1">
            <a:off x="6200775" y="0"/>
            <a:ext cx="5991225" cy="6858000"/>
          </a:xfrm>
          <a:custGeom>
            <a:avLst/>
            <a:gdLst>
              <a:gd name="connsiteX0" fmla="*/ 0 w 6343650"/>
              <a:gd name="connsiteY0" fmla="*/ 0 h 6858000"/>
              <a:gd name="connsiteX1" fmla="*/ 4370077 w 6343650"/>
              <a:gd name="connsiteY1" fmla="*/ 0 h 6858000"/>
              <a:gd name="connsiteX2" fmla="*/ 6343650 w 6343650"/>
              <a:gd name="connsiteY2" fmla="*/ 3429000 h 6858000"/>
              <a:gd name="connsiteX3" fmla="*/ 4370077 w 6343650"/>
              <a:gd name="connsiteY3" fmla="*/ 6858000 h 6858000"/>
              <a:gd name="connsiteX4" fmla="*/ 0 w 63436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3650" h="6858000">
                <a:moveTo>
                  <a:pt x="0" y="0"/>
                </a:moveTo>
                <a:lnTo>
                  <a:pt x="4370077" y="0"/>
                </a:lnTo>
                <a:lnTo>
                  <a:pt x="6343650" y="3429000"/>
                </a:lnTo>
                <a:lnTo>
                  <a:pt x="4370077" y="6858000"/>
                </a:lnTo>
                <a:lnTo>
                  <a:pt x="0" y="6858000"/>
                </a:lnTo>
                <a:close/>
              </a:path>
            </a:pathLst>
          </a:custGeom>
          <a:ln w="25400">
            <a:solidFill>
              <a:schemeClr val="bg1">
                <a:alpha val="80000"/>
              </a:schemeClr>
            </a:solidFill>
          </a:ln>
        </p:spPr>
      </p:pic>
      <p:sp>
        <p:nvSpPr>
          <p:cNvPr id="6" name="文本框 5"/>
          <p:cNvSpPr txBox="1"/>
          <p:nvPr/>
        </p:nvSpPr>
        <p:spPr>
          <a:xfrm>
            <a:off x="1129241" y="1743112"/>
            <a:ext cx="3302000" cy="769441"/>
          </a:xfrm>
          <a:prstGeom prst="rect">
            <a:avLst/>
          </a:prstGeom>
          <a:noFill/>
        </p:spPr>
        <p:txBody>
          <a:bodyPr wrap="square" rtlCol="0">
            <a:spAutoFit/>
          </a:bodyPr>
          <a:lstStyle/>
          <a:p>
            <a:pPr algn="ctr"/>
            <a:r>
              <a:rPr lang="en-US" altLang="zh-CN" sz="4400" dirty="0">
                <a:solidFill>
                  <a:srgbClr val="2E2657"/>
                </a:solidFill>
                <a:latin typeface="微软雅黑" panose="020B0503020204020204" pitchFamily="34" charset="-122"/>
                <a:ea typeface="微软雅黑" panose="020B0503020204020204" pitchFamily="34" charset="-122"/>
              </a:rPr>
              <a:t>PART 03</a:t>
            </a:r>
            <a:endParaRPr lang="zh-CN" altLang="en-US" sz="4400" dirty="0">
              <a:solidFill>
                <a:srgbClr val="2E2657"/>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99104" y="3060221"/>
            <a:ext cx="2962275" cy="460375"/>
          </a:xfrm>
          <a:prstGeom prst="rect">
            <a:avLst/>
          </a:prstGeom>
          <a:noFill/>
        </p:spPr>
        <p:txBody>
          <a:bodyPr wrap="square" rtlCol="0">
            <a:spAutoFit/>
          </a:bodyPr>
          <a:lstStyle/>
          <a:p>
            <a:pPr algn="ctr"/>
            <a:r>
              <a:rPr lang="zh-CN" altLang="en-US" sz="2400" dirty="0"/>
              <a:t>工作</a:t>
            </a:r>
            <a:r>
              <a:rPr lang="zh-CN" altLang="en-US" sz="2400" dirty="0"/>
              <a:t>内容</a:t>
            </a:r>
            <a:endParaRPr lang="zh-CN" altLang="en-US" sz="2400" dirty="0"/>
          </a:p>
        </p:txBody>
      </p:sp>
      <p:cxnSp>
        <p:nvCxnSpPr>
          <p:cNvPr id="10" name="直接连接符 9"/>
          <p:cNvCxnSpPr>
            <a:stCxn id="4" idx="3"/>
          </p:cNvCxnSpPr>
          <p:nvPr/>
        </p:nvCxnSpPr>
        <p:spPr>
          <a:xfrm flipH="1" flipV="1">
            <a:off x="3352800" y="-209550"/>
            <a:ext cx="2386542" cy="36385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 idx="3"/>
          </p:cNvCxnSpPr>
          <p:nvPr/>
        </p:nvCxnSpPr>
        <p:spPr>
          <a:xfrm flipH="1">
            <a:off x="3543300" y="3429000"/>
            <a:ext cx="2196042" cy="3429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763058" y="-593348"/>
            <a:ext cx="3543300" cy="36385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102255" y="4053624"/>
            <a:ext cx="4803776" cy="35221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等腰三角形 16"/>
          <p:cNvSpPr/>
          <p:nvPr/>
        </p:nvSpPr>
        <p:spPr>
          <a:xfrm rot="10800000">
            <a:off x="2691715" y="2690798"/>
            <a:ext cx="177054" cy="152632"/>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3349430" y="4306812"/>
            <a:ext cx="1930400" cy="853532"/>
          </a:xfrm>
          <a:prstGeom prst="line">
            <a:avLst/>
          </a:prstGeom>
          <a:ln w="9525">
            <a:solidFill>
              <a:srgbClr val="2E2657"/>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770897" y="2659358"/>
            <a:ext cx="1320800" cy="1369654"/>
          </a:xfrm>
          <a:prstGeom prst="line">
            <a:avLst/>
          </a:prstGeom>
          <a:ln w="9525">
            <a:solidFill>
              <a:srgbClr val="2E2657"/>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7311830" y="1556746"/>
            <a:ext cx="1473200" cy="778934"/>
          </a:xfrm>
          <a:prstGeom prst="line">
            <a:avLst/>
          </a:prstGeom>
          <a:ln w="9525">
            <a:solidFill>
              <a:srgbClr val="2E2657"/>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9309963" y="-356721"/>
            <a:ext cx="3211360" cy="1540933"/>
          </a:xfrm>
          <a:prstGeom prst="line">
            <a:avLst/>
          </a:prstGeom>
          <a:ln w="9525">
            <a:solidFill>
              <a:srgbClr val="2E2657"/>
            </a:solidFill>
            <a:prstDash val="dash"/>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361950"/>
            <a:ext cx="438150" cy="647700"/>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72440" y="361950"/>
            <a:ext cx="48260" cy="647700"/>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54990" y="361950"/>
            <a:ext cx="48260" cy="647700"/>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37540" y="463014"/>
            <a:ext cx="2962275" cy="460375"/>
          </a:xfrm>
          <a:prstGeom prst="rect">
            <a:avLst/>
          </a:prstGeom>
          <a:noFill/>
        </p:spPr>
        <p:txBody>
          <a:bodyPr wrap="square" rtlCol="0">
            <a:spAutoFit/>
          </a:bodyPr>
          <a:lstStyle/>
          <a:p>
            <a:r>
              <a:rPr lang="zh-CN" altLang="en-US" sz="2400" dirty="0">
                <a:solidFill>
                  <a:srgbClr val="2E2657"/>
                </a:solidFill>
              </a:rPr>
              <a:t>工作内容</a:t>
            </a:r>
            <a:r>
              <a:rPr lang="en-US" altLang="zh-CN" sz="2400" dirty="0">
                <a:solidFill>
                  <a:srgbClr val="2E2657"/>
                </a:solidFill>
              </a:rPr>
              <a:t> - </a:t>
            </a:r>
            <a:r>
              <a:rPr lang="zh-CN" altLang="en-US" sz="2400" dirty="0">
                <a:solidFill>
                  <a:srgbClr val="2E2657"/>
                </a:solidFill>
              </a:rPr>
              <a:t>概述</a:t>
            </a:r>
            <a:endParaRPr lang="zh-CN" altLang="en-US" sz="2400" dirty="0">
              <a:solidFill>
                <a:srgbClr val="2E2657"/>
              </a:solidFill>
            </a:endParaRPr>
          </a:p>
        </p:txBody>
      </p:sp>
      <p:grpSp>
        <p:nvGrpSpPr>
          <p:cNvPr id="11" name="组合 10"/>
          <p:cNvGrpSpPr/>
          <p:nvPr/>
        </p:nvGrpSpPr>
        <p:grpSpPr>
          <a:xfrm>
            <a:off x="11234205" y="6287827"/>
            <a:ext cx="389467" cy="237066"/>
            <a:chOff x="10820400" y="6282267"/>
            <a:chExt cx="389467" cy="237066"/>
          </a:xfrm>
        </p:grpSpPr>
        <p:cxnSp>
          <p:nvCxnSpPr>
            <p:cNvPr id="12" name="直接连接符 11"/>
            <p:cNvCxnSpPr/>
            <p:nvPr/>
          </p:nvCxnSpPr>
          <p:spPr>
            <a:xfrm>
              <a:off x="10871200" y="6282267"/>
              <a:ext cx="3386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989733" y="6400800"/>
              <a:ext cx="2201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820400" y="6519333"/>
              <a:ext cx="3894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3" name="直接连接符 2"/>
          <p:cNvCxnSpPr/>
          <p:nvPr/>
        </p:nvCxnSpPr>
        <p:spPr>
          <a:xfrm flipV="1">
            <a:off x="245958" y="5584960"/>
            <a:ext cx="2374416" cy="1528927"/>
          </a:xfrm>
          <a:prstGeom prst="line">
            <a:avLst/>
          </a:prstGeom>
          <a:ln w="9525">
            <a:solidFill>
              <a:srgbClr val="2E2657"/>
            </a:solidFill>
            <a:prstDash val="dash"/>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513771" y="4791012"/>
            <a:ext cx="1141400" cy="1141400"/>
          </a:xfrm>
          <a:prstGeom prst="ellipse">
            <a:avLst/>
          </a:prstGeom>
          <a:solidFill>
            <a:srgbClr val="2E2657"/>
          </a:solidFill>
          <a:ln w="19050">
            <a:solidFill>
              <a:srgbClr val="886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748970" y="3588976"/>
            <a:ext cx="1141400" cy="1141400"/>
          </a:xfrm>
          <a:prstGeom prst="ellipse">
            <a:avLst/>
          </a:prstGeom>
          <a:solidFill>
            <a:srgbClr val="2E2657"/>
          </a:solidFill>
          <a:ln w="19050">
            <a:solidFill>
              <a:srgbClr val="886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520997" y="2147182"/>
            <a:ext cx="1141400" cy="1141400"/>
          </a:xfrm>
          <a:prstGeom prst="ellipse">
            <a:avLst/>
          </a:prstGeom>
          <a:solidFill>
            <a:srgbClr val="2E2657"/>
          </a:solidFill>
          <a:ln w="19050">
            <a:solidFill>
              <a:srgbClr val="886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485263" y="804813"/>
            <a:ext cx="1141400" cy="1141400"/>
          </a:xfrm>
          <a:prstGeom prst="ellipse">
            <a:avLst/>
          </a:prstGeom>
          <a:solidFill>
            <a:srgbClr val="2E2657"/>
          </a:solidFill>
          <a:ln w="19050">
            <a:solidFill>
              <a:srgbClr val="886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513771" y="5130880"/>
            <a:ext cx="1141400" cy="46037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748970" y="3928844"/>
            <a:ext cx="1141400" cy="46037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1</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520997" y="2487050"/>
            <a:ext cx="1141400" cy="46037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8485263" y="1144681"/>
            <a:ext cx="1141400" cy="460375"/>
          </a:xfrm>
          <a:prstGeom prst="rect">
            <a:avLst/>
          </a:prstGeom>
          <a:noFill/>
        </p:spPr>
        <p:txBody>
          <a:bodyPr wrap="square" rtlCol="0">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783771" y="2764181"/>
            <a:ext cx="2962275" cy="460375"/>
          </a:xfrm>
          <a:prstGeom prst="rect">
            <a:avLst/>
          </a:prstGeom>
          <a:noFill/>
        </p:spPr>
        <p:txBody>
          <a:bodyPr wrap="square" rtlCol="0">
            <a:spAutoFit/>
          </a:bodyPr>
          <a:lstStyle/>
          <a:p>
            <a:pPr algn="r"/>
            <a:r>
              <a:rPr lang="zh-CN" altLang="en-US" sz="2400" dirty="0"/>
              <a:t>复现实验室</a:t>
            </a:r>
            <a:r>
              <a:rPr lang="zh-CN" altLang="en-US" sz="2400" dirty="0"/>
              <a:t>工作</a:t>
            </a:r>
            <a:endParaRPr lang="zh-CN" altLang="en-US" sz="2400" dirty="0"/>
          </a:p>
        </p:txBody>
      </p:sp>
      <p:sp>
        <p:nvSpPr>
          <p:cNvPr id="28" name="文本框 27"/>
          <p:cNvSpPr txBox="1"/>
          <p:nvPr/>
        </p:nvSpPr>
        <p:spPr>
          <a:xfrm>
            <a:off x="923290" y="3174530"/>
            <a:ext cx="3822756" cy="1129665"/>
          </a:xfrm>
          <a:prstGeom prst="rect">
            <a:avLst/>
          </a:prstGeom>
          <a:noFill/>
        </p:spPr>
        <p:txBody>
          <a:bodyPr wrap="square" rtlCol="0">
            <a:spAutoFit/>
          </a:bodyPr>
          <a:lstStyle/>
          <a:p>
            <a:pPr algn="r">
              <a:lnSpc>
                <a:spcPct val="125000"/>
              </a:lnSpc>
            </a:pPr>
            <a:r>
              <a:rPr lang="zh-CN" altLang="en-US" dirty="0"/>
              <a:t>根据实验室已有工作包含的复现手册，对已有工作进行复现，为测试构建</a:t>
            </a:r>
            <a:r>
              <a:rPr lang="zh-CN" altLang="en-US" dirty="0"/>
              <a:t>环境</a:t>
            </a:r>
            <a:endParaRPr lang="zh-CN" altLang="en-US" dirty="0"/>
          </a:p>
        </p:txBody>
      </p:sp>
      <p:sp>
        <p:nvSpPr>
          <p:cNvPr id="29" name="文本框 28"/>
          <p:cNvSpPr txBox="1"/>
          <p:nvPr/>
        </p:nvSpPr>
        <p:spPr>
          <a:xfrm>
            <a:off x="3777190" y="5103328"/>
            <a:ext cx="2962275" cy="460375"/>
          </a:xfrm>
          <a:prstGeom prst="rect">
            <a:avLst/>
          </a:prstGeom>
          <a:noFill/>
        </p:spPr>
        <p:txBody>
          <a:bodyPr wrap="square" rtlCol="0">
            <a:spAutoFit/>
          </a:bodyPr>
          <a:lstStyle/>
          <a:p>
            <a:r>
              <a:rPr lang="zh-CN" altLang="en-US" sz="2400" dirty="0"/>
              <a:t>了解基础</a:t>
            </a:r>
            <a:r>
              <a:rPr lang="zh-CN" altLang="en-US" sz="2400" dirty="0"/>
              <a:t>知识</a:t>
            </a:r>
            <a:endParaRPr lang="zh-CN" altLang="en-US" sz="2400" dirty="0"/>
          </a:p>
        </p:txBody>
      </p:sp>
      <p:sp>
        <p:nvSpPr>
          <p:cNvPr id="30" name="文本框 29"/>
          <p:cNvSpPr txBox="1"/>
          <p:nvPr/>
        </p:nvSpPr>
        <p:spPr>
          <a:xfrm>
            <a:off x="3777190" y="5513677"/>
            <a:ext cx="3822756" cy="783590"/>
          </a:xfrm>
          <a:prstGeom prst="rect">
            <a:avLst/>
          </a:prstGeom>
          <a:noFill/>
        </p:spPr>
        <p:txBody>
          <a:bodyPr wrap="square" rtlCol="0">
            <a:spAutoFit/>
          </a:bodyPr>
          <a:lstStyle/>
          <a:p>
            <a:pPr>
              <a:lnSpc>
                <a:spcPct val="125000"/>
              </a:lnSpc>
            </a:pPr>
            <a:r>
              <a:rPr lang="zh-CN" altLang="en-US" dirty="0"/>
              <a:t>学习有关区块链、实验室已有工作等</a:t>
            </a:r>
            <a:r>
              <a:rPr lang="zh-CN" altLang="en-US" dirty="0"/>
              <a:t>的相关</a:t>
            </a:r>
            <a:r>
              <a:rPr lang="zh-CN" altLang="en-US" dirty="0"/>
              <a:t>知识</a:t>
            </a:r>
            <a:endParaRPr lang="zh-CN" altLang="en-US" dirty="0"/>
          </a:p>
        </p:txBody>
      </p:sp>
      <p:sp>
        <p:nvSpPr>
          <p:cNvPr id="31" name="文本框 30"/>
          <p:cNvSpPr txBox="1"/>
          <p:nvPr/>
        </p:nvSpPr>
        <p:spPr>
          <a:xfrm>
            <a:off x="7465068" y="3213630"/>
            <a:ext cx="2962275" cy="460375"/>
          </a:xfrm>
          <a:prstGeom prst="rect">
            <a:avLst/>
          </a:prstGeom>
          <a:noFill/>
        </p:spPr>
        <p:txBody>
          <a:bodyPr wrap="square" rtlCol="0">
            <a:spAutoFit/>
          </a:bodyPr>
          <a:lstStyle/>
          <a:p>
            <a:r>
              <a:rPr lang="zh-CN" altLang="en-US" sz="2400" dirty="0"/>
              <a:t>设计并进行</a:t>
            </a:r>
            <a:r>
              <a:rPr lang="zh-CN" altLang="en-US" sz="2400" dirty="0"/>
              <a:t>测试</a:t>
            </a:r>
            <a:endParaRPr lang="zh-CN" altLang="en-US" sz="2400" dirty="0"/>
          </a:p>
        </p:txBody>
      </p:sp>
      <p:sp>
        <p:nvSpPr>
          <p:cNvPr id="32" name="文本框 31"/>
          <p:cNvSpPr txBox="1"/>
          <p:nvPr/>
        </p:nvSpPr>
        <p:spPr>
          <a:xfrm>
            <a:off x="7465068" y="3623979"/>
            <a:ext cx="3822756" cy="783590"/>
          </a:xfrm>
          <a:prstGeom prst="rect">
            <a:avLst/>
          </a:prstGeom>
          <a:noFill/>
        </p:spPr>
        <p:txBody>
          <a:bodyPr wrap="square" rtlCol="0">
            <a:spAutoFit/>
          </a:bodyPr>
          <a:lstStyle/>
          <a:p>
            <a:pPr>
              <a:lnSpc>
                <a:spcPct val="125000"/>
              </a:lnSpc>
            </a:pPr>
            <a:r>
              <a:rPr lang="zh-CN" altLang="en-US" dirty="0"/>
              <a:t>选定测试指标，以传统区块链作为对比对象，测试树状区块链的</a:t>
            </a:r>
            <a:r>
              <a:rPr lang="zh-CN" altLang="en-US" dirty="0"/>
              <a:t>性能</a:t>
            </a:r>
            <a:endParaRPr lang="zh-CN" altLang="en-US" dirty="0"/>
          </a:p>
        </p:txBody>
      </p:sp>
      <p:sp>
        <p:nvSpPr>
          <p:cNvPr id="33" name="文本框 32"/>
          <p:cNvSpPr txBox="1"/>
          <p:nvPr/>
        </p:nvSpPr>
        <p:spPr>
          <a:xfrm>
            <a:off x="5467878" y="523149"/>
            <a:ext cx="2962275" cy="460375"/>
          </a:xfrm>
          <a:prstGeom prst="rect">
            <a:avLst/>
          </a:prstGeom>
          <a:noFill/>
        </p:spPr>
        <p:txBody>
          <a:bodyPr wrap="square" rtlCol="0">
            <a:spAutoFit/>
          </a:bodyPr>
          <a:lstStyle/>
          <a:p>
            <a:pPr algn="r"/>
            <a:r>
              <a:rPr lang="zh-CN" altLang="en-US" sz="2400" dirty="0"/>
              <a:t>从以太坊到</a:t>
            </a:r>
            <a:r>
              <a:rPr lang="en-US" altLang="zh-CN" sz="2400" dirty="0"/>
              <a:t>Substrate</a:t>
            </a:r>
            <a:endParaRPr lang="en-US" altLang="zh-CN" sz="2400" dirty="0"/>
          </a:p>
        </p:txBody>
      </p:sp>
      <p:sp>
        <p:nvSpPr>
          <p:cNvPr id="34" name="文本框 33"/>
          <p:cNvSpPr txBox="1"/>
          <p:nvPr/>
        </p:nvSpPr>
        <p:spPr>
          <a:xfrm>
            <a:off x="4607397" y="933498"/>
            <a:ext cx="3822756" cy="783590"/>
          </a:xfrm>
          <a:prstGeom prst="rect">
            <a:avLst/>
          </a:prstGeom>
          <a:noFill/>
        </p:spPr>
        <p:txBody>
          <a:bodyPr wrap="square" rtlCol="0">
            <a:spAutoFit/>
          </a:bodyPr>
          <a:lstStyle/>
          <a:p>
            <a:pPr algn="r">
              <a:lnSpc>
                <a:spcPct val="125000"/>
              </a:lnSpc>
            </a:pPr>
            <a:r>
              <a:rPr lang="zh-CN" altLang="en-US" dirty="0"/>
              <a:t>将已经在以太坊上部署好的合约迁移到</a:t>
            </a:r>
            <a:r>
              <a:rPr lang="en-US" altLang="zh-CN" dirty="0"/>
              <a:t>Substrate</a:t>
            </a:r>
            <a:r>
              <a:rPr lang="zh-CN" altLang="en-US" dirty="0"/>
              <a:t>，并进行性能</a:t>
            </a:r>
            <a:r>
              <a:rPr lang="zh-CN" altLang="en-US" dirty="0"/>
              <a:t>测试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blinds/>
      </p:transition>
    </mc:Choice>
    <mc:Fallback>
      <p:transition spd="slow">
        <p:blind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a:extLst>
              <a:ext uri="{28A0092B-C50C-407E-A947-70E740481C1C}">
                <a14:useLocalDpi xmlns:a14="http://schemas.microsoft.com/office/drawing/2010/main" val="0"/>
              </a:ext>
            </a:extLst>
          </a:blip>
          <a:srcRect l="21004" t="43758" r="52440" b="12557"/>
          <a:stretch>
            <a:fillRect/>
          </a:stretch>
        </p:blipFill>
        <p:spPr>
          <a:xfrm flipH="1">
            <a:off x="5029205" y="1589403"/>
            <a:ext cx="2133178" cy="2133178"/>
          </a:xfrm>
          <a:custGeom>
            <a:avLst/>
            <a:gdLst>
              <a:gd name="connsiteX0" fmla="*/ 1066589 w 2133178"/>
              <a:gd name="connsiteY0" fmla="*/ 188317 h 2133178"/>
              <a:gd name="connsiteX1" fmla="*/ 188317 w 2133178"/>
              <a:gd name="connsiteY1" fmla="*/ 1066589 h 2133178"/>
              <a:gd name="connsiteX2" fmla="*/ 1066589 w 2133178"/>
              <a:gd name="connsiteY2" fmla="*/ 1944861 h 2133178"/>
              <a:gd name="connsiteX3" fmla="*/ 1944861 w 2133178"/>
              <a:gd name="connsiteY3" fmla="*/ 1066589 h 2133178"/>
              <a:gd name="connsiteX4" fmla="*/ 1066589 w 2133178"/>
              <a:gd name="connsiteY4" fmla="*/ 188317 h 2133178"/>
              <a:gd name="connsiteX5" fmla="*/ 1066589 w 2133178"/>
              <a:gd name="connsiteY5" fmla="*/ 0 h 2133178"/>
              <a:gd name="connsiteX6" fmla="*/ 2133178 w 2133178"/>
              <a:gd name="connsiteY6" fmla="*/ 1066589 h 2133178"/>
              <a:gd name="connsiteX7" fmla="*/ 1066589 w 2133178"/>
              <a:gd name="connsiteY7" fmla="*/ 2133178 h 2133178"/>
              <a:gd name="connsiteX8" fmla="*/ 0 w 2133178"/>
              <a:gd name="connsiteY8" fmla="*/ 1066589 h 2133178"/>
              <a:gd name="connsiteX9" fmla="*/ 1066589 w 2133178"/>
              <a:gd name="connsiteY9" fmla="*/ 0 h 2133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3178" h="2133178">
                <a:moveTo>
                  <a:pt x="1066589" y="188317"/>
                </a:moveTo>
                <a:cubicBezTo>
                  <a:pt x="581533" y="188317"/>
                  <a:pt x="188317" y="581533"/>
                  <a:pt x="188317" y="1066589"/>
                </a:cubicBezTo>
                <a:cubicBezTo>
                  <a:pt x="188317" y="1551645"/>
                  <a:pt x="581533" y="1944861"/>
                  <a:pt x="1066589" y="1944861"/>
                </a:cubicBezTo>
                <a:cubicBezTo>
                  <a:pt x="1551645" y="1944861"/>
                  <a:pt x="1944861" y="1551645"/>
                  <a:pt x="1944861" y="1066589"/>
                </a:cubicBezTo>
                <a:cubicBezTo>
                  <a:pt x="1944861" y="581533"/>
                  <a:pt x="1551645" y="188317"/>
                  <a:pt x="1066589" y="188317"/>
                </a:cubicBezTo>
                <a:close/>
                <a:moveTo>
                  <a:pt x="1066589" y="0"/>
                </a:moveTo>
                <a:cubicBezTo>
                  <a:pt x="1655650" y="0"/>
                  <a:pt x="2133178" y="477528"/>
                  <a:pt x="2133178" y="1066589"/>
                </a:cubicBezTo>
                <a:cubicBezTo>
                  <a:pt x="2133178" y="1655650"/>
                  <a:pt x="1655650" y="2133178"/>
                  <a:pt x="1066589" y="2133178"/>
                </a:cubicBezTo>
                <a:cubicBezTo>
                  <a:pt x="477528" y="2133178"/>
                  <a:pt x="0" y="1655650"/>
                  <a:pt x="0" y="1066589"/>
                </a:cubicBezTo>
                <a:cubicBezTo>
                  <a:pt x="0" y="477528"/>
                  <a:pt x="477528" y="0"/>
                  <a:pt x="1066589" y="0"/>
                </a:cubicBezTo>
                <a:close/>
              </a:path>
            </a:pathLst>
          </a:custGeom>
        </p:spPr>
      </p:pic>
      <p:pic>
        <p:nvPicPr>
          <p:cNvPr id="21" name="图片 20"/>
          <p:cNvPicPr>
            <a:picLocks noChangeAspect="1"/>
          </p:cNvPicPr>
          <p:nvPr/>
        </p:nvPicPr>
        <p:blipFill>
          <a:blip r:embed="rId1">
            <a:extLst>
              <a:ext uri="{28A0092B-C50C-407E-A947-70E740481C1C}">
                <a14:useLocalDpi xmlns:a14="http://schemas.microsoft.com/office/drawing/2010/main" val="0"/>
              </a:ext>
            </a:extLst>
          </a:blip>
          <a:srcRect l="13547" t="28799" r="59897" b="27516"/>
          <a:stretch>
            <a:fillRect/>
          </a:stretch>
        </p:blipFill>
        <p:spPr>
          <a:xfrm>
            <a:off x="1466632" y="1589405"/>
            <a:ext cx="2133178" cy="2133178"/>
          </a:xfrm>
          <a:custGeom>
            <a:avLst/>
            <a:gdLst>
              <a:gd name="connsiteX0" fmla="*/ 1066589 w 2133178"/>
              <a:gd name="connsiteY0" fmla="*/ 188317 h 2133178"/>
              <a:gd name="connsiteX1" fmla="*/ 188317 w 2133178"/>
              <a:gd name="connsiteY1" fmla="*/ 1066589 h 2133178"/>
              <a:gd name="connsiteX2" fmla="*/ 1066589 w 2133178"/>
              <a:gd name="connsiteY2" fmla="*/ 1944861 h 2133178"/>
              <a:gd name="connsiteX3" fmla="*/ 1944861 w 2133178"/>
              <a:gd name="connsiteY3" fmla="*/ 1066589 h 2133178"/>
              <a:gd name="connsiteX4" fmla="*/ 1066589 w 2133178"/>
              <a:gd name="connsiteY4" fmla="*/ 188317 h 2133178"/>
              <a:gd name="connsiteX5" fmla="*/ 1066589 w 2133178"/>
              <a:gd name="connsiteY5" fmla="*/ 0 h 2133178"/>
              <a:gd name="connsiteX6" fmla="*/ 2133178 w 2133178"/>
              <a:gd name="connsiteY6" fmla="*/ 1066589 h 2133178"/>
              <a:gd name="connsiteX7" fmla="*/ 1066589 w 2133178"/>
              <a:gd name="connsiteY7" fmla="*/ 2133178 h 2133178"/>
              <a:gd name="connsiteX8" fmla="*/ 0 w 2133178"/>
              <a:gd name="connsiteY8" fmla="*/ 1066589 h 2133178"/>
              <a:gd name="connsiteX9" fmla="*/ 1066589 w 2133178"/>
              <a:gd name="connsiteY9" fmla="*/ 0 h 2133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3178" h="2133178">
                <a:moveTo>
                  <a:pt x="1066589" y="188317"/>
                </a:moveTo>
                <a:cubicBezTo>
                  <a:pt x="581533" y="188317"/>
                  <a:pt x="188317" y="581533"/>
                  <a:pt x="188317" y="1066589"/>
                </a:cubicBezTo>
                <a:cubicBezTo>
                  <a:pt x="188317" y="1551645"/>
                  <a:pt x="581533" y="1944861"/>
                  <a:pt x="1066589" y="1944861"/>
                </a:cubicBezTo>
                <a:cubicBezTo>
                  <a:pt x="1551645" y="1944861"/>
                  <a:pt x="1944861" y="1551645"/>
                  <a:pt x="1944861" y="1066589"/>
                </a:cubicBezTo>
                <a:cubicBezTo>
                  <a:pt x="1944861" y="581533"/>
                  <a:pt x="1551645" y="188317"/>
                  <a:pt x="1066589" y="188317"/>
                </a:cubicBezTo>
                <a:close/>
                <a:moveTo>
                  <a:pt x="1066589" y="0"/>
                </a:moveTo>
                <a:cubicBezTo>
                  <a:pt x="1655650" y="0"/>
                  <a:pt x="2133178" y="477528"/>
                  <a:pt x="2133178" y="1066589"/>
                </a:cubicBezTo>
                <a:cubicBezTo>
                  <a:pt x="2133178" y="1655650"/>
                  <a:pt x="1655650" y="2133178"/>
                  <a:pt x="1066589" y="2133178"/>
                </a:cubicBezTo>
                <a:cubicBezTo>
                  <a:pt x="477528" y="2133178"/>
                  <a:pt x="0" y="1655650"/>
                  <a:pt x="0" y="1066589"/>
                </a:cubicBezTo>
                <a:cubicBezTo>
                  <a:pt x="0" y="477528"/>
                  <a:pt x="477528" y="0"/>
                  <a:pt x="1066589" y="0"/>
                </a:cubicBezTo>
                <a:close/>
              </a:path>
            </a:pathLst>
          </a:custGeom>
          <a:ln>
            <a:noFill/>
          </a:ln>
        </p:spPr>
      </p:pic>
      <p:sp>
        <p:nvSpPr>
          <p:cNvPr id="6" name="矩形 5"/>
          <p:cNvSpPr/>
          <p:nvPr/>
        </p:nvSpPr>
        <p:spPr>
          <a:xfrm>
            <a:off x="0" y="361950"/>
            <a:ext cx="438150" cy="647700"/>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72440" y="361950"/>
            <a:ext cx="48260" cy="647700"/>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54990" y="361950"/>
            <a:ext cx="48260" cy="647700"/>
          </a:xfrm>
          <a:prstGeom prst="rect">
            <a:avLst/>
          </a:prstGeom>
          <a:solidFill>
            <a:srgbClr val="2E2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37540" y="456029"/>
            <a:ext cx="2962275" cy="460375"/>
          </a:xfrm>
          <a:prstGeom prst="rect">
            <a:avLst/>
          </a:prstGeom>
          <a:noFill/>
        </p:spPr>
        <p:txBody>
          <a:bodyPr wrap="square" rtlCol="0">
            <a:spAutoFit/>
          </a:bodyPr>
          <a:lstStyle/>
          <a:p>
            <a:r>
              <a:rPr lang="zh-CN" altLang="en-US" sz="2400" dirty="0">
                <a:solidFill>
                  <a:srgbClr val="2E2657"/>
                </a:solidFill>
              </a:rPr>
              <a:t>工作内容</a:t>
            </a:r>
            <a:r>
              <a:rPr lang="en-US" altLang="zh-CN" sz="2400" dirty="0">
                <a:solidFill>
                  <a:srgbClr val="2E2657"/>
                </a:solidFill>
              </a:rPr>
              <a:t> - </a:t>
            </a:r>
            <a:r>
              <a:rPr lang="zh-CN" altLang="en-US" sz="2400" dirty="0">
                <a:solidFill>
                  <a:srgbClr val="2E2657"/>
                </a:solidFill>
              </a:rPr>
              <a:t>难点</a:t>
            </a:r>
            <a:endParaRPr lang="zh-CN" altLang="en-US" sz="2400" dirty="0">
              <a:solidFill>
                <a:srgbClr val="2E2657"/>
              </a:solidFill>
            </a:endParaRPr>
          </a:p>
        </p:txBody>
      </p:sp>
      <p:grpSp>
        <p:nvGrpSpPr>
          <p:cNvPr id="11" name="组合 10"/>
          <p:cNvGrpSpPr/>
          <p:nvPr/>
        </p:nvGrpSpPr>
        <p:grpSpPr>
          <a:xfrm>
            <a:off x="11234205" y="6287827"/>
            <a:ext cx="389467" cy="237066"/>
            <a:chOff x="10820400" y="6282267"/>
            <a:chExt cx="389467" cy="237066"/>
          </a:xfrm>
        </p:grpSpPr>
        <p:cxnSp>
          <p:nvCxnSpPr>
            <p:cNvPr id="12" name="直接连接符 11"/>
            <p:cNvCxnSpPr/>
            <p:nvPr/>
          </p:nvCxnSpPr>
          <p:spPr>
            <a:xfrm>
              <a:off x="10871200" y="6282267"/>
              <a:ext cx="3386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989733" y="6400800"/>
              <a:ext cx="2201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820400" y="6519333"/>
              <a:ext cx="3894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等腰三角形 2"/>
          <p:cNvSpPr/>
          <p:nvPr/>
        </p:nvSpPr>
        <p:spPr>
          <a:xfrm rot="10800000">
            <a:off x="2451427" y="4077456"/>
            <a:ext cx="160560" cy="138414"/>
          </a:xfrm>
          <a:prstGeom prst="triangle">
            <a:avLst/>
          </a:prstGeom>
          <a:noFill/>
          <a:ln w="6350">
            <a:solidFill>
              <a:srgbClr val="2E2657">
                <a:alpha val="5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624108" y="2178939"/>
            <a:ext cx="1789198" cy="953135"/>
          </a:xfrm>
          <a:prstGeom prst="rect">
            <a:avLst/>
          </a:prstGeom>
        </p:spPr>
        <p:txBody>
          <a:bodyPr wrap="square">
            <a:spAutoFit/>
          </a:bodyPr>
          <a:lstStyle/>
          <a:p>
            <a:pPr algn="ctr"/>
            <a:r>
              <a:rPr lang="zh-CN" altLang="en-US" sz="2800" b="1" dirty="0">
                <a:solidFill>
                  <a:srgbClr val="2E2657"/>
                </a:solidFill>
              </a:rPr>
              <a:t>系统</a:t>
            </a:r>
            <a:endParaRPr lang="zh-CN" altLang="en-US" sz="2800" b="1" dirty="0">
              <a:solidFill>
                <a:srgbClr val="2E2657"/>
              </a:solidFill>
            </a:endParaRPr>
          </a:p>
          <a:p>
            <a:pPr algn="ctr"/>
            <a:r>
              <a:rPr lang="zh-CN" altLang="en-US" sz="2800" b="1" dirty="0">
                <a:solidFill>
                  <a:srgbClr val="2E2657"/>
                </a:solidFill>
              </a:rPr>
              <a:t>性能</a:t>
            </a:r>
            <a:endParaRPr lang="zh-CN" altLang="en-US" sz="2800" b="1" dirty="0">
              <a:solidFill>
                <a:srgbClr val="2E2657"/>
              </a:solidFill>
            </a:endParaRPr>
          </a:p>
        </p:txBody>
      </p:sp>
      <p:sp>
        <p:nvSpPr>
          <p:cNvPr id="28" name="文本框 27"/>
          <p:cNvSpPr txBox="1"/>
          <p:nvPr/>
        </p:nvSpPr>
        <p:spPr>
          <a:xfrm>
            <a:off x="1214017" y="4570942"/>
            <a:ext cx="2635381" cy="1129665"/>
          </a:xfrm>
          <a:prstGeom prst="rect">
            <a:avLst/>
          </a:prstGeom>
          <a:noFill/>
        </p:spPr>
        <p:txBody>
          <a:bodyPr wrap="square" rtlCol="0">
            <a:spAutoFit/>
          </a:bodyPr>
          <a:lstStyle/>
          <a:p>
            <a:pPr algn="ctr">
              <a:lnSpc>
                <a:spcPct val="125000"/>
              </a:lnSpc>
            </a:pPr>
            <a:r>
              <a:rPr lang="zh-CN" altLang="en-US" dirty="0"/>
              <a:t>如何在性能一般的设备，尤其是移动设备上进行较大量的</a:t>
            </a:r>
            <a:r>
              <a:rPr lang="zh-CN" altLang="en-US" dirty="0"/>
              <a:t>运算？</a:t>
            </a:r>
            <a:endParaRPr lang="zh-CN" altLang="en-US" dirty="0"/>
          </a:p>
        </p:txBody>
      </p:sp>
      <p:sp>
        <p:nvSpPr>
          <p:cNvPr id="33" name="等腰三角形 32"/>
          <p:cNvSpPr/>
          <p:nvPr/>
        </p:nvSpPr>
        <p:spPr>
          <a:xfrm rot="10800000">
            <a:off x="6017934" y="4077456"/>
            <a:ext cx="160560" cy="138414"/>
          </a:xfrm>
          <a:prstGeom prst="triangle">
            <a:avLst/>
          </a:prstGeom>
          <a:noFill/>
          <a:ln w="6350">
            <a:solidFill>
              <a:srgbClr val="2E2657">
                <a:alpha val="5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192428" y="2178939"/>
            <a:ext cx="1789198" cy="953135"/>
          </a:xfrm>
          <a:prstGeom prst="rect">
            <a:avLst/>
          </a:prstGeom>
        </p:spPr>
        <p:txBody>
          <a:bodyPr wrap="square">
            <a:spAutoFit/>
          </a:bodyPr>
          <a:lstStyle/>
          <a:p>
            <a:pPr algn="ctr"/>
            <a:r>
              <a:rPr lang="zh-CN" altLang="en-US" sz="2800" b="1" dirty="0">
                <a:solidFill>
                  <a:srgbClr val="2E2657"/>
                </a:solidFill>
              </a:rPr>
              <a:t>指标</a:t>
            </a:r>
            <a:endParaRPr lang="zh-CN" altLang="en-US" sz="2800" b="1" dirty="0">
              <a:solidFill>
                <a:srgbClr val="2E2657"/>
              </a:solidFill>
            </a:endParaRPr>
          </a:p>
          <a:p>
            <a:pPr algn="ctr"/>
            <a:r>
              <a:rPr lang="zh-CN" altLang="en-US" sz="2800" b="1" dirty="0">
                <a:solidFill>
                  <a:srgbClr val="2E2657"/>
                </a:solidFill>
              </a:rPr>
              <a:t>选择</a:t>
            </a:r>
            <a:endParaRPr lang="zh-CN" altLang="en-US" sz="2800" b="1" dirty="0">
              <a:solidFill>
                <a:srgbClr val="2E2657"/>
              </a:solidFill>
            </a:endParaRPr>
          </a:p>
        </p:txBody>
      </p:sp>
      <p:sp>
        <p:nvSpPr>
          <p:cNvPr id="36" name="文本框 35"/>
          <p:cNvSpPr txBox="1"/>
          <p:nvPr/>
        </p:nvSpPr>
        <p:spPr>
          <a:xfrm>
            <a:off x="4780523" y="4570942"/>
            <a:ext cx="2635381" cy="1476375"/>
          </a:xfrm>
          <a:prstGeom prst="rect">
            <a:avLst/>
          </a:prstGeom>
          <a:noFill/>
        </p:spPr>
        <p:txBody>
          <a:bodyPr wrap="square" rtlCol="0">
            <a:spAutoFit/>
          </a:bodyPr>
          <a:lstStyle/>
          <a:p>
            <a:pPr algn="ctr">
              <a:lnSpc>
                <a:spcPct val="125000"/>
              </a:lnSpc>
            </a:pPr>
            <a:r>
              <a:rPr lang="zh-CN" altLang="en-US" dirty="0"/>
              <a:t>如何选择测试指标，设计测试流程以验证树状区块链在理论上的</a:t>
            </a:r>
            <a:r>
              <a:rPr lang="zh-CN" altLang="en-US" dirty="0"/>
              <a:t>优越性？</a:t>
            </a:r>
            <a:endParaRPr lang="zh-CN" altLang="en-US" dirty="0"/>
          </a:p>
        </p:txBody>
      </p:sp>
      <p:pic>
        <p:nvPicPr>
          <p:cNvPr id="2" name="图片 1"/>
          <p:cNvPicPr>
            <a:picLocks noChangeAspect="1"/>
          </p:cNvPicPr>
          <p:nvPr>
            <p:custDataLst>
              <p:tags r:id="rId2"/>
            </p:custDataLst>
          </p:nvPr>
        </p:nvPicPr>
        <p:blipFill>
          <a:blip r:embed="rId1">
            <a:extLst>
              <a:ext uri="{28A0092B-C50C-407E-A947-70E740481C1C}">
                <a14:useLocalDpi xmlns:a14="http://schemas.microsoft.com/office/drawing/2010/main" val="0"/>
              </a:ext>
            </a:extLst>
          </a:blip>
          <a:srcRect l="21004" t="43758" r="52440" b="12557"/>
          <a:stretch>
            <a:fillRect/>
          </a:stretch>
        </p:blipFill>
        <p:spPr>
          <a:xfrm flipH="1">
            <a:off x="8591555" y="1589403"/>
            <a:ext cx="2133178" cy="2133178"/>
          </a:xfrm>
          <a:custGeom>
            <a:avLst/>
            <a:gdLst>
              <a:gd name="connsiteX0" fmla="*/ 1066589 w 2133178"/>
              <a:gd name="connsiteY0" fmla="*/ 188317 h 2133178"/>
              <a:gd name="connsiteX1" fmla="*/ 188317 w 2133178"/>
              <a:gd name="connsiteY1" fmla="*/ 1066589 h 2133178"/>
              <a:gd name="connsiteX2" fmla="*/ 1066589 w 2133178"/>
              <a:gd name="connsiteY2" fmla="*/ 1944861 h 2133178"/>
              <a:gd name="connsiteX3" fmla="*/ 1944861 w 2133178"/>
              <a:gd name="connsiteY3" fmla="*/ 1066589 h 2133178"/>
              <a:gd name="connsiteX4" fmla="*/ 1066589 w 2133178"/>
              <a:gd name="connsiteY4" fmla="*/ 188317 h 2133178"/>
              <a:gd name="connsiteX5" fmla="*/ 1066589 w 2133178"/>
              <a:gd name="connsiteY5" fmla="*/ 0 h 2133178"/>
              <a:gd name="connsiteX6" fmla="*/ 2133178 w 2133178"/>
              <a:gd name="connsiteY6" fmla="*/ 1066589 h 2133178"/>
              <a:gd name="connsiteX7" fmla="*/ 1066589 w 2133178"/>
              <a:gd name="connsiteY7" fmla="*/ 2133178 h 2133178"/>
              <a:gd name="connsiteX8" fmla="*/ 0 w 2133178"/>
              <a:gd name="connsiteY8" fmla="*/ 1066589 h 2133178"/>
              <a:gd name="connsiteX9" fmla="*/ 1066589 w 2133178"/>
              <a:gd name="connsiteY9" fmla="*/ 0 h 2133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3178" h="2133178">
                <a:moveTo>
                  <a:pt x="1066589" y="188317"/>
                </a:moveTo>
                <a:cubicBezTo>
                  <a:pt x="581533" y="188317"/>
                  <a:pt x="188317" y="581533"/>
                  <a:pt x="188317" y="1066589"/>
                </a:cubicBezTo>
                <a:cubicBezTo>
                  <a:pt x="188317" y="1551645"/>
                  <a:pt x="581533" y="1944861"/>
                  <a:pt x="1066589" y="1944861"/>
                </a:cubicBezTo>
                <a:cubicBezTo>
                  <a:pt x="1551645" y="1944861"/>
                  <a:pt x="1944861" y="1551645"/>
                  <a:pt x="1944861" y="1066589"/>
                </a:cubicBezTo>
                <a:cubicBezTo>
                  <a:pt x="1944861" y="581533"/>
                  <a:pt x="1551645" y="188317"/>
                  <a:pt x="1066589" y="188317"/>
                </a:cubicBezTo>
                <a:close/>
                <a:moveTo>
                  <a:pt x="1066589" y="0"/>
                </a:moveTo>
                <a:cubicBezTo>
                  <a:pt x="1655650" y="0"/>
                  <a:pt x="2133178" y="477528"/>
                  <a:pt x="2133178" y="1066589"/>
                </a:cubicBezTo>
                <a:cubicBezTo>
                  <a:pt x="2133178" y="1655650"/>
                  <a:pt x="1655650" y="2133178"/>
                  <a:pt x="1066589" y="2133178"/>
                </a:cubicBezTo>
                <a:cubicBezTo>
                  <a:pt x="477528" y="2133178"/>
                  <a:pt x="0" y="1655650"/>
                  <a:pt x="0" y="1066589"/>
                </a:cubicBezTo>
                <a:cubicBezTo>
                  <a:pt x="0" y="477528"/>
                  <a:pt x="477528" y="0"/>
                  <a:pt x="1066589" y="0"/>
                </a:cubicBezTo>
                <a:close/>
              </a:path>
            </a:pathLst>
          </a:custGeom>
        </p:spPr>
      </p:pic>
      <p:sp>
        <p:nvSpPr>
          <p:cNvPr id="4" name="等腰三角形 3"/>
          <p:cNvSpPr/>
          <p:nvPr>
            <p:custDataLst>
              <p:tags r:id="rId3"/>
            </p:custDataLst>
          </p:nvPr>
        </p:nvSpPr>
        <p:spPr>
          <a:xfrm rot="10800000">
            <a:off x="9580284" y="4077456"/>
            <a:ext cx="160560" cy="138414"/>
          </a:xfrm>
          <a:prstGeom prst="triangle">
            <a:avLst/>
          </a:prstGeom>
          <a:noFill/>
          <a:ln w="6350">
            <a:solidFill>
              <a:srgbClr val="2E2657">
                <a:alpha val="5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custDataLst>
              <p:tags r:id="rId4"/>
            </p:custDataLst>
          </p:nvPr>
        </p:nvSpPr>
        <p:spPr>
          <a:xfrm>
            <a:off x="8754778" y="2178939"/>
            <a:ext cx="1789198" cy="953135"/>
          </a:xfrm>
          <a:prstGeom prst="rect">
            <a:avLst/>
          </a:prstGeom>
        </p:spPr>
        <p:txBody>
          <a:bodyPr wrap="square">
            <a:spAutoFit/>
          </a:bodyPr>
          <a:p>
            <a:pPr algn="ctr"/>
            <a:r>
              <a:rPr lang="zh-CN" altLang="en-US" sz="2800" b="1" dirty="0">
                <a:solidFill>
                  <a:srgbClr val="2E2657"/>
                </a:solidFill>
              </a:rPr>
              <a:t>合约</a:t>
            </a:r>
            <a:endParaRPr lang="zh-CN" altLang="en-US" sz="2800" b="1" dirty="0">
              <a:solidFill>
                <a:srgbClr val="2E2657"/>
              </a:solidFill>
            </a:endParaRPr>
          </a:p>
          <a:p>
            <a:pPr algn="ctr"/>
            <a:r>
              <a:rPr lang="zh-CN" altLang="en-US" sz="2800" b="1" dirty="0">
                <a:solidFill>
                  <a:srgbClr val="2E2657"/>
                </a:solidFill>
              </a:rPr>
              <a:t>移植</a:t>
            </a:r>
            <a:endParaRPr lang="zh-CN" altLang="en-US" sz="2800" b="1" dirty="0">
              <a:solidFill>
                <a:srgbClr val="2E2657"/>
              </a:solidFill>
            </a:endParaRPr>
          </a:p>
        </p:txBody>
      </p:sp>
      <p:sp>
        <p:nvSpPr>
          <p:cNvPr id="10" name="文本框 9"/>
          <p:cNvSpPr txBox="1"/>
          <p:nvPr>
            <p:custDataLst>
              <p:tags r:id="rId5"/>
            </p:custDataLst>
          </p:nvPr>
        </p:nvSpPr>
        <p:spPr>
          <a:xfrm>
            <a:off x="8342873" y="4570942"/>
            <a:ext cx="2635381" cy="1129665"/>
          </a:xfrm>
          <a:prstGeom prst="rect">
            <a:avLst/>
          </a:prstGeom>
          <a:noFill/>
        </p:spPr>
        <p:txBody>
          <a:bodyPr wrap="square" rtlCol="0">
            <a:spAutoFit/>
          </a:bodyPr>
          <a:p>
            <a:pPr algn="ctr">
              <a:lnSpc>
                <a:spcPct val="125000"/>
              </a:lnSpc>
            </a:pPr>
            <a:r>
              <a:rPr lang="zh-CN" altLang="en-US" dirty="0"/>
              <a:t>如何保证在从以太坊向</a:t>
            </a:r>
            <a:r>
              <a:rPr lang="en-US" altLang="zh-CN" dirty="0"/>
              <a:t>Substrate</a:t>
            </a:r>
            <a:r>
              <a:rPr lang="zh-CN" altLang="en-US" dirty="0"/>
              <a:t>迁移时，合约的语义等信息保持</a:t>
            </a:r>
            <a:r>
              <a:rPr lang="zh-CN" altLang="en-US" dirty="0"/>
              <a:t>不变？</a:t>
            </a:r>
            <a:endParaRPr lang="zh-CN" altLang="en-US" dirty="0"/>
          </a:p>
        </p:txBody>
      </p:sp>
    </p:spTree>
  </p:cSld>
  <p:clrMapOvr>
    <a:masterClrMapping/>
  </p:clrMapOvr>
  <p:transition spd="med">
    <p:pull/>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PP_MARK_KEY" val="1cbf922f-7e81-4690-8d24-ef65a48017bc"/>
  <p:tag name="COMMONDATA" val="eyJoZGlkIjoiZjliYTJlNDc0MmE2ZWExYWNmZjg3YjUyMjc3NWNhYW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823</Words>
  <Application>WPS 演示</Application>
  <PresentationFormat>宽屏</PresentationFormat>
  <Paragraphs>126</Paragraphs>
  <Slides>12</Slides>
  <Notes>0</Notes>
  <HiddenSlides>0</HiddenSlides>
  <MMClips>1</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12</vt:i4>
      </vt:variant>
    </vt:vector>
  </HeadingPairs>
  <TitlesOfParts>
    <vt:vector size="27" baseType="lpstr">
      <vt:lpstr>Arial</vt:lpstr>
      <vt:lpstr>宋体</vt:lpstr>
      <vt:lpstr>Wingdings</vt:lpstr>
      <vt:lpstr>微软雅黑</vt:lpstr>
      <vt:lpstr>微软雅黑 Light</vt:lpstr>
      <vt:lpstr>Arial</vt:lpstr>
      <vt:lpstr>FontAwesome</vt:lpstr>
      <vt:lpstr>Lato Light</vt:lpstr>
      <vt:lpstr>等线</vt:lpstr>
      <vt:lpstr>Arial Unicode MS</vt:lpstr>
      <vt:lpstr>等线 Light</vt:lpstr>
      <vt:lpstr>Calibri</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更多免费福利资源教程，请关注微信公众号：陈西设计之家</dc:title>
  <dc:creator>陈西</dc:creator>
  <cp:keywords>更多免费福利资源教程，请关注微信公众号：陈西设计之家</cp:keywords>
  <cp:category>【陈西】设计</cp:category>
  <cp:lastModifiedBy>Endericedragon</cp:lastModifiedBy>
  <cp:revision>148</cp:revision>
  <dcterms:created xsi:type="dcterms:W3CDTF">2018-02-23T14:37:00Z</dcterms:created>
  <dcterms:modified xsi:type="dcterms:W3CDTF">2023-01-04T02:20:59Z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21B395210FA942C09F07EF11E8BA3F7F</vt:lpwstr>
  </property>
  <property fmtid="{D5CDD505-2E9C-101B-9397-08002B2CF9AE}" pid="3" name="KSOProductBuildVer">
    <vt:lpwstr>2052-11.1.0.12980</vt:lpwstr>
  </property>
</Properties>
</file>