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6"/>
    <p:restoredTop sz="94629"/>
  </p:normalViewPr>
  <p:slideViewPr>
    <p:cSldViewPr snapToGrid="0" snapToObjects="1">
      <p:cViewPr varScale="1">
        <p:scale>
          <a:sx n="162" d="100"/>
          <a:sy n="16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1475-9E15-144C-912B-D05857C94169}" type="datetimeFigureOut">
              <a:rPr kumimoji="1" lang="zh-CN" altLang="en-US" smtClean="0"/>
              <a:t>2017/10/24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C06CA4-FC34-DD4E-8504-9FFECF9A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340069"/>
            <a:ext cx="7766936" cy="2710767"/>
          </a:xfrm>
        </p:spPr>
        <p:txBody>
          <a:bodyPr/>
          <a:lstStyle/>
          <a:p>
            <a:r>
              <a:rPr kumimoji="1" lang="zh-CN" altLang="en-US" sz="2800" dirty="0" smtClean="0"/>
              <a:t>基于互相关的多类别运动想象</a:t>
            </a:r>
            <a:r>
              <a:rPr kumimoji="1" lang="en-US" altLang="zh-CN" sz="2800" dirty="0" smtClean="0"/>
              <a:t>EEG</a:t>
            </a:r>
            <a:r>
              <a:rPr kumimoji="1" lang="zh-CN" altLang="en-US" sz="2800" dirty="0" smtClean="0"/>
              <a:t>信号分类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lang="en-US" altLang="zh-CN" sz="2800" dirty="0"/>
              <a:t>Classification of EEG Motor imagery multi class signals based on Cross Correlation 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汇报人：陈铭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2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36029"/>
            <a:ext cx="8596668" cy="5505334"/>
          </a:xfrm>
        </p:spPr>
        <p:txBody>
          <a:bodyPr/>
          <a:lstStyle/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本文采用互相关对运动想象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EEG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信号进行特征提取，用投票法在五个分类器中挑选最有分类器进行最终的分类。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采用的数据是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data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set 2a from BCI competition 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IV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。结果表明，本文提出的方法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Kappa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值提高了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29.82%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本文采用的方法步骤：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1.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从原始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GDF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文件中读取信息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特征提取（信号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分段、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互相关计算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统计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特征）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3.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训练分类器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4.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阶交叉验证检测分类性能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02" y="1930400"/>
            <a:ext cx="4208306" cy="37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9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位受试进行四次运动想象任务（左手，右手，双脚和舌头），拟采样率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250Hz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，带通滤波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0.5Hz-100Hz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50Hz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陷波滤波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多通道脑电信号是相互关联的，来自不同头皮部位的不同信号不能提供相同数量的识别信息。 基于此，我们使用互相关技术进行特征提取。</a:t>
            </a: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两个信号的互相关定义如下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Rxy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[m]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为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m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个滞后互相关序列。两个信号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x,y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包含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M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个有限样本，所得的互相关序列有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2M-1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个样本。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个统计学特征：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平均值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中值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模式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标准差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最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大值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最小值是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表征大脑运动想象活动最有价值的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因子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因此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，运用互相关序列的统计价值作为特征进行研究。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zh-CN" altLang="zh-CN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25164"/>
            <a:ext cx="3535418" cy="1188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13624"/>
            <a:ext cx="5947979" cy="7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采用互相关技术提取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EEG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信号中的特征步骤如下：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.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选择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EEG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的一个通道作为参考通道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.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计算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参考通道和剩下通道信号之间的互相关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.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根据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每个互相关序列计算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个统计特征值进行降</a:t>
            </a:r>
            <a:r>
              <a:rPr lang="zh-CN" altLang="zh-CN" dirty="0" smtClean="0">
                <a:latin typeface="STKaiti" charset="-122"/>
                <a:ea typeface="STKaiti" charset="-122"/>
                <a:cs typeface="STKaiti" charset="-122"/>
              </a:rPr>
              <a:t>维</a:t>
            </a:r>
            <a:endParaRPr lang="zh-CN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02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 fontScale="92500" lnSpcReduction="20000"/>
          </a:bodyPr>
          <a:lstStyle/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由于文章采用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22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通道，包含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种类型的运动想象，采用一个类别和剩下的类别作比较。为了达到更好的分类精度，选用多个小型分类器取代一个大型分类器。如图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所示，选择一种类型作为正样本，剩下三种作为负样本，依次轮换</a:t>
            </a:r>
            <a:r>
              <a:rPr lang="zh-CN" altLang="zh-CN" sz="1900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zh-CN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900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另外，</a:t>
            </a:r>
            <a:r>
              <a:rPr lang="zh-CN" altLang="zh-CN" sz="1900" dirty="0" smtClean="0">
                <a:latin typeface="STKaiti" charset="-122"/>
                <a:ea typeface="STKaiti" charset="-122"/>
                <a:cs typeface="STKaiti" charset="-122"/>
              </a:rPr>
              <a:t>文</a:t>
            </a:r>
            <a:r>
              <a:rPr lang="zh-CN" altLang="en-US" sz="1900" dirty="0" smtClean="0">
                <a:latin typeface="STKaiti" charset="-122"/>
                <a:ea typeface="STKaiti" charset="-122"/>
                <a:cs typeface="STKaiti" charset="-122"/>
              </a:rPr>
              <a:t>中</a:t>
            </a:r>
            <a:r>
              <a:rPr lang="zh-CN" altLang="zh-CN" sz="1900" dirty="0" smtClean="0">
                <a:latin typeface="STKaiti" charset="-122"/>
                <a:ea typeface="STKaiti" charset="-122"/>
                <a:cs typeface="STKaiti" charset="-122"/>
              </a:rPr>
              <a:t>训练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了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种不同的分类器：支持向量机（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SVM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）、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阶最邻近规则（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KNN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）、线性判别分析（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LDA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）、朴素贝叶斯（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NB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）、二进制决策树（</a:t>
            </a:r>
            <a:r>
              <a:rPr lang="en-US" altLang="zh-CN" sz="1900" dirty="0">
                <a:latin typeface="STKaiti" charset="-122"/>
                <a:ea typeface="STKaiti" charset="-122"/>
                <a:cs typeface="STKaiti" charset="-122"/>
              </a:rPr>
              <a:t>DT</a:t>
            </a:r>
            <a:r>
              <a:rPr lang="zh-CN" altLang="zh-CN" sz="1900" dirty="0">
                <a:latin typeface="STKaiti" charset="-122"/>
                <a:ea typeface="STKaiti" charset="-122"/>
                <a:cs typeface="STKaiti" charset="-122"/>
              </a:rPr>
              <a:t>）分类器。通过投票法选择最优分类器。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65" y="1704481"/>
            <a:ext cx="4583202" cy="25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在目前的方法中，采用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阶交叉验证来评估分类器的性能。由于不可知原因朴素贝叶斯分类器并没有收敛于受试者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8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号。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marR="0" lvl="0" indent="4572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如表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所示，和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BCI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竞赛优胜队伍的方法相比较，本文提出的方法在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Kappa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值上有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29.82%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的改进。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8" y="1498600"/>
            <a:ext cx="8193420" cy="29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indent="45720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如表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所示，采用多种分类器进行分类以提高分类准确度。不同分类器的性能比较，得到：朴素贝叶斯分类器在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位受试中均有最好的分类性（除了两位受试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0</a:t>
            </a:r>
            <a:r>
              <a:rPr lang="zh-CN" altLang="zh-CN" dirty="0">
                <a:latin typeface="STKaiti" charset="-122"/>
                <a:ea typeface="STKaiti" charset="-122"/>
                <a:cs typeface="STKaiti" charset="-122"/>
              </a:rPr>
              <a:t>值，处于某些原因不收敛）。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54" y="1710754"/>
            <a:ext cx="7516147" cy="41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9572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592</Words>
  <Application>Microsoft Macintosh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STKaiti</vt:lpstr>
      <vt:lpstr>Trebuchet MS</vt:lpstr>
      <vt:lpstr>Wingdings 3</vt:lpstr>
      <vt:lpstr>方正姚体</vt:lpstr>
      <vt:lpstr>华文新魏</vt:lpstr>
      <vt:lpstr>Arial</vt:lpstr>
      <vt:lpstr>平面</vt:lpstr>
      <vt:lpstr>基于互相关的多类别运动想象EEG信号分类 Classification of EEG Motor imagery multi class signals based on Cross Correlation 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基于互相关的多类别运动想象EEG信号分类 Classification of EEG Motor imagery multi class signals based on Cross Correlation  </dc:title>
  <dc:creator>陈铭</dc:creator>
  <cp:lastModifiedBy>陈铭</cp:lastModifiedBy>
  <cp:revision>5</cp:revision>
  <dcterms:created xsi:type="dcterms:W3CDTF">2017-10-24T07:05:45Z</dcterms:created>
  <dcterms:modified xsi:type="dcterms:W3CDTF">2017-10-24T07:50:12Z</dcterms:modified>
</cp:coreProperties>
</file>