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Sengupta" userId="439eeaa157995d6a" providerId="LiveId" clId="{FD883285-E0F3-48E8-B846-1F5DAB5DDA66}"/>
    <pc:docChg chg="custSel addSld modSld">
      <pc:chgData name="Arpita Sengupta" userId="439eeaa157995d6a" providerId="LiveId" clId="{FD883285-E0F3-48E8-B846-1F5DAB5DDA66}" dt="2022-02-22T20:02:19.933" v="720" actId="20577"/>
      <pc:docMkLst>
        <pc:docMk/>
      </pc:docMkLst>
      <pc:sldChg chg="modSp mod">
        <pc:chgData name="Arpita Sengupta" userId="439eeaa157995d6a" providerId="LiveId" clId="{FD883285-E0F3-48E8-B846-1F5DAB5DDA66}" dt="2022-02-22T19:50:56.430" v="175" actId="20577"/>
        <pc:sldMkLst>
          <pc:docMk/>
          <pc:sldMk cId="623143827" sldId="257"/>
        </pc:sldMkLst>
        <pc:spChg chg="mod">
          <ac:chgData name="Arpita Sengupta" userId="439eeaa157995d6a" providerId="LiveId" clId="{FD883285-E0F3-48E8-B846-1F5DAB5DDA66}" dt="2022-02-22T19:50:56.430" v="175" actId="20577"/>
          <ac:spMkLst>
            <pc:docMk/>
            <pc:sldMk cId="623143827" sldId="257"/>
            <ac:spMk id="3" creationId="{A63A8588-D4AE-40A2-8F18-F0E589EE376F}"/>
          </ac:spMkLst>
        </pc:spChg>
      </pc:sldChg>
      <pc:sldChg chg="modSp new mod">
        <pc:chgData name="Arpita Sengupta" userId="439eeaa157995d6a" providerId="LiveId" clId="{FD883285-E0F3-48E8-B846-1F5DAB5DDA66}" dt="2022-02-22T19:59:28.305" v="527" actId="20577"/>
        <pc:sldMkLst>
          <pc:docMk/>
          <pc:sldMk cId="412977421" sldId="258"/>
        </pc:sldMkLst>
        <pc:spChg chg="mod">
          <ac:chgData name="Arpita Sengupta" userId="439eeaa157995d6a" providerId="LiveId" clId="{FD883285-E0F3-48E8-B846-1F5DAB5DDA66}" dt="2022-02-22T19:48:16.452" v="9" actId="20577"/>
          <ac:spMkLst>
            <pc:docMk/>
            <pc:sldMk cId="412977421" sldId="258"/>
            <ac:spMk id="2" creationId="{FBE6C486-E0B2-4C79-BF22-0A1C50CA78CE}"/>
          </ac:spMkLst>
        </pc:spChg>
        <pc:spChg chg="mod">
          <ac:chgData name="Arpita Sengupta" userId="439eeaa157995d6a" providerId="LiveId" clId="{FD883285-E0F3-48E8-B846-1F5DAB5DDA66}" dt="2022-02-22T19:59:28.305" v="527" actId="20577"/>
          <ac:spMkLst>
            <pc:docMk/>
            <pc:sldMk cId="412977421" sldId="258"/>
            <ac:spMk id="3" creationId="{2E542D60-F237-46EC-9303-E6B11D37E108}"/>
          </ac:spMkLst>
        </pc:spChg>
      </pc:sldChg>
      <pc:sldChg chg="modSp new mod">
        <pc:chgData name="Arpita Sengupta" userId="439eeaa157995d6a" providerId="LiveId" clId="{FD883285-E0F3-48E8-B846-1F5DAB5DDA66}" dt="2022-02-22T20:02:19.933" v="720" actId="20577"/>
        <pc:sldMkLst>
          <pc:docMk/>
          <pc:sldMk cId="286676600" sldId="259"/>
        </pc:sldMkLst>
        <pc:spChg chg="mod">
          <ac:chgData name="Arpita Sengupta" userId="439eeaa157995d6a" providerId="LiveId" clId="{FD883285-E0F3-48E8-B846-1F5DAB5DDA66}" dt="2022-02-22T20:00:26.316" v="535" actId="20577"/>
          <ac:spMkLst>
            <pc:docMk/>
            <pc:sldMk cId="286676600" sldId="259"/>
            <ac:spMk id="2" creationId="{2882DB72-61CD-4882-9EEA-B6E4FC2CC055}"/>
          </ac:spMkLst>
        </pc:spChg>
        <pc:spChg chg="mod">
          <ac:chgData name="Arpita Sengupta" userId="439eeaa157995d6a" providerId="LiveId" clId="{FD883285-E0F3-48E8-B846-1F5DAB5DDA66}" dt="2022-02-22T20:02:19.933" v="720" actId="20577"/>
          <ac:spMkLst>
            <pc:docMk/>
            <pc:sldMk cId="286676600" sldId="259"/>
            <ac:spMk id="3" creationId="{348C4F12-3B3E-42BE-85BD-86B4E50784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6CD-F744-4092-89EE-DF8E44AB1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Computer 2.0 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4B0E-E6C1-4295-A205-451C7ABC2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Computer App From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B240A-637B-4664-80FC-BAB4E995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73" y="1485142"/>
            <a:ext cx="2152595" cy="1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15A4-1738-426E-AD9E-6DF8B8AE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8588-D4AE-40A2-8F18-F0E589EE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/>
          <a:lstStyle/>
          <a:p>
            <a:r>
              <a:rPr lang="en-IN" dirty="0"/>
              <a:t>The Owner or Help and </a:t>
            </a:r>
            <a:r>
              <a:rPr lang="en-IN" dirty="0" err="1"/>
              <a:t>Suppout</a:t>
            </a:r>
            <a:r>
              <a:rPr lang="en-IN" dirty="0"/>
              <a:t> cannot do any changes until you give them permission.</a:t>
            </a:r>
          </a:p>
          <a:p>
            <a:r>
              <a:rPr lang="en-IN" dirty="0"/>
              <a:t>Someone with your username and his password will not work at logging in.</a:t>
            </a:r>
          </a:p>
          <a:p>
            <a:r>
              <a:rPr lang="en-IN" dirty="0" err="1"/>
              <a:t>Bitlocker</a:t>
            </a:r>
            <a:r>
              <a:rPr lang="en-IN" dirty="0"/>
              <a:t> is here! Double the Security.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1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C486-E0B2-4C79-BF22-0A1C50C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2D60-F237-46EC-9303-E6B11D37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Dark Taskbar or Light Taskbar is here.</a:t>
            </a:r>
          </a:p>
          <a:p>
            <a:r>
              <a:rPr lang="en-IN" dirty="0"/>
              <a:t>Wallpaper can be changed.</a:t>
            </a:r>
          </a:p>
          <a:p>
            <a:r>
              <a:rPr lang="en-IN" dirty="0" err="1"/>
              <a:t>Bitlocker</a:t>
            </a:r>
            <a:r>
              <a:rPr lang="en-IN" dirty="0"/>
              <a:t> and Password can be enabled or disabled.</a:t>
            </a:r>
          </a:p>
          <a:p>
            <a:r>
              <a:rPr lang="en-IN" dirty="0"/>
              <a:t>10 min timer can be set, after it ends it locks the system.</a:t>
            </a:r>
          </a:p>
          <a:p>
            <a:r>
              <a:rPr lang="en-IN" dirty="0"/>
              <a:t>Some of the app features can be used when using the “Continue without signing in” feature.</a:t>
            </a:r>
          </a:p>
          <a:p>
            <a:r>
              <a:rPr lang="en-IN" dirty="0"/>
              <a:t>Password, Username and Pin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41297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5006-6472-45D3-8A2E-02BF7918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1438-461A-4918-A3E9-47411557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Bitlocker</a:t>
            </a:r>
            <a:r>
              <a:rPr lang="en-IN" dirty="0"/>
              <a:t>, Password Will be </a:t>
            </a:r>
            <a:r>
              <a:rPr lang="en-IN"/>
              <a:t>Fully Released.</a:t>
            </a:r>
            <a:endParaRPr lang="en-IN" dirty="0"/>
          </a:p>
          <a:p>
            <a:r>
              <a:rPr lang="en-IN" dirty="0"/>
              <a:t>Private Chat Will be Fully Released.</a:t>
            </a:r>
          </a:p>
          <a:p>
            <a:r>
              <a:rPr lang="en-IN" dirty="0"/>
              <a:t>3.0 coming soon in 2022 or 2023.</a:t>
            </a:r>
          </a:p>
        </p:txBody>
      </p:sp>
    </p:spTree>
    <p:extLst>
      <p:ext uri="{BB962C8B-B14F-4D97-AF65-F5344CB8AC3E}">
        <p14:creationId xmlns:p14="http://schemas.microsoft.com/office/powerpoint/2010/main" val="41546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DB72-61CD-4882-9EEA-B6E4FC2C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F12-3B3E-42BE-85BD-86B4E507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like a computer your using but in portrait, and it is like windows</a:t>
            </a:r>
          </a:p>
          <a:p>
            <a:r>
              <a:rPr lang="en-IN" dirty="0"/>
              <a:t>It will have more features in new updates</a:t>
            </a:r>
          </a:p>
          <a:p>
            <a:r>
              <a:rPr lang="en-IN" dirty="0"/>
              <a:t>App version: 2.0, Win: 2.0, UI: 3.0</a:t>
            </a:r>
          </a:p>
        </p:txBody>
      </p:sp>
    </p:spTree>
    <p:extLst>
      <p:ext uri="{BB962C8B-B14F-4D97-AF65-F5344CB8AC3E}">
        <p14:creationId xmlns:p14="http://schemas.microsoft.com/office/powerpoint/2010/main" val="28667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</TotalTime>
  <Words>176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Computer 2.0 Classic</vt:lpstr>
      <vt:lpstr>Security</vt:lpstr>
      <vt:lpstr>Features</vt:lpstr>
      <vt:lpstr>New Upcoming features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2.0 Classic</dc:title>
  <dc:creator>Enderman</dc:creator>
  <cp:lastModifiedBy>Arpita Sengupta</cp:lastModifiedBy>
  <cp:revision>4</cp:revision>
  <dcterms:created xsi:type="dcterms:W3CDTF">2022-02-22T19:34:45Z</dcterms:created>
  <dcterms:modified xsi:type="dcterms:W3CDTF">2022-02-22T20:12:28Z</dcterms:modified>
</cp:coreProperties>
</file>