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366" autoAdjust="0"/>
  </p:normalViewPr>
  <p:slideViewPr>
    <p:cSldViewPr snapToGrid="0">
      <p:cViewPr varScale="1">
        <p:scale>
          <a:sx n="127" d="100"/>
          <a:sy n="127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/win" TargetMode="External"/><Relationship Id="rId1" Type="http://schemas.openxmlformats.org/officeDocument/2006/relationships/hyperlink" Target="https://brew.sh/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hyperlink" Target="https://github.com/" TargetMode="External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git-scm.com/download/win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5CCA5-3DA0-433F-80A0-E7C9769F3FB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BB77C-3F96-4299-BF21-A39F325127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MacOS</a:t>
          </a:r>
        </a:p>
      </dgm:t>
    </dgm:pt>
    <dgm:pt modelId="{399CEB22-1D65-40C5-9D75-BF07E63B8C8E}" type="parTrans" cxnId="{115619B5-8D35-4855-804C-D58CDFB4F212}">
      <dgm:prSet/>
      <dgm:spPr/>
      <dgm:t>
        <a:bodyPr/>
        <a:lstStyle/>
        <a:p>
          <a:endParaRPr lang="en-US"/>
        </a:p>
      </dgm:t>
    </dgm:pt>
    <dgm:pt modelId="{A9C81A25-4C57-4C84-AD5A-7F1DC23EEC4D}" type="sibTrans" cxnId="{115619B5-8D35-4855-804C-D58CDFB4F212}">
      <dgm:prSet/>
      <dgm:spPr/>
      <dgm:t>
        <a:bodyPr/>
        <a:lstStyle/>
        <a:p>
          <a:endParaRPr lang="en-US"/>
        </a:p>
      </dgm:t>
    </dgm:pt>
    <dgm:pt modelId="{58DBAAA5-255A-4346-B725-E9D32EEB5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 Homebrew (</a:t>
          </a:r>
          <a:r>
            <a:rPr lang="en-US">
              <a:hlinkClick xmlns:r="http://schemas.openxmlformats.org/officeDocument/2006/relationships" r:id="rId1"/>
            </a:rPr>
            <a:t>https://brew.sh/</a:t>
          </a:r>
          <a:r>
            <a:rPr lang="en-US"/>
            <a:t>)</a:t>
          </a:r>
        </a:p>
      </dgm:t>
    </dgm:pt>
    <dgm:pt modelId="{B9EA39C8-08CD-4113-8979-B62A8973A6ED}" type="parTrans" cxnId="{4D971AD7-3ADD-4F52-AA47-BCF3E77A7521}">
      <dgm:prSet/>
      <dgm:spPr/>
      <dgm:t>
        <a:bodyPr/>
        <a:lstStyle/>
        <a:p>
          <a:endParaRPr lang="en-US"/>
        </a:p>
      </dgm:t>
    </dgm:pt>
    <dgm:pt modelId="{96F2D50E-3916-45F5-88C6-2E0822C8FE54}" type="sibTrans" cxnId="{4D971AD7-3ADD-4F52-AA47-BCF3E77A7521}">
      <dgm:prSet/>
      <dgm:spPr/>
      <dgm:t>
        <a:bodyPr/>
        <a:lstStyle/>
        <a:p>
          <a:endParaRPr lang="en-US"/>
        </a:p>
      </dgm:t>
    </dgm:pt>
    <dgm:pt modelId="{8FE55539-692C-4A69-9F79-8AA6130AE7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brew install git</a:t>
          </a:r>
        </a:p>
      </dgm:t>
    </dgm:pt>
    <dgm:pt modelId="{7D01D22E-C692-4466-BD79-76F42E33791A}" type="parTrans" cxnId="{EFF99C3B-C92B-429C-A377-23594B767EF3}">
      <dgm:prSet/>
      <dgm:spPr/>
      <dgm:t>
        <a:bodyPr/>
        <a:lstStyle/>
        <a:p>
          <a:endParaRPr lang="en-US"/>
        </a:p>
      </dgm:t>
    </dgm:pt>
    <dgm:pt modelId="{E2DE403C-9EB1-46ED-8ACC-C4A2238E2CB9}" type="sibTrans" cxnId="{EFF99C3B-C92B-429C-A377-23594B767EF3}">
      <dgm:prSet/>
      <dgm:spPr/>
      <dgm:t>
        <a:bodyPr/>
        <a:lstStyle/>
        <a:p>
          <a:endParaRPr lang="en-US"/>
        </a:p>
      </dgm:t>
    </dgm:pt>
    <dgm:pt modelId="{28694FD1-AE8E-4EEB-AF44-F2AEFFF725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Windows</a:t>
          </a:r>
        </a:p>
      </dgm:t>
    </dgm:pt>
    <dgm:pt modelId="{B60205CD-90FC-4D52-9A9D-C7E66FD6A7E1}" type="parTrans" cxnId="{36DE70E3-28DC-42FB-B5FB-52BEBCBFD7CF}">
      <dgm:prSet/>
      <dgm:spPr/>
      <dgm:t>
        <a:bodyPr/>
        <a:lstStyle/>
        <a:p>
          <a:endParaRPr lang="en-US"/>
        </a:p>
      </dgm:t>
    </dgm:pt>
    <dgm:pt modelId="{34B33015-9A11-42ED-AE77-5F1D6978D4A8}" type="sibTrans" cxnId="{36DE70E3-28DC-42FB-B5FB-52BEBCBFD7CF}">
      <dgm:prSet/>
      <dgm:spPr/>
      <dgm:t>
        <a:bodyPr/>
        <a:lstStyle/>
        <a:p>
          <a:endParaRPr lang="en-US"/>
        </a:p>
      </dgm:t>
    </dgm:pt>
    <dgm:pt modelId="{52868498-5177-40D3-A17E-EC238E0B4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Git Installer (</a:t>
          </a:r>
          <a:r>
            <a:rPr lang="en-US">
              <a:hlinkClick xmlns:r="http://schemas.openxmlformats.org/officeDocument/2006/relationships" r:id="rId2"/>
            </a:rPr>
            <a:t>https://git-scm.com/download/win</a:t>
          </a:r>
          <a:r>
            <a:rPr lang="en-US"/>
            <a:t>)</a:t>
          </a:r>
        </a:p>
      </dgm:t>
    </dgm:pt>
    <dgm:pt modelId="{315B890F-DEFD-43EE-80CC-FC13B79AC9F5}" type="parTrans" cxnId="{A9293AE8-33BB-4FF7-90E7-A109FB790AE0}">
      <dgm:prSet/>
      <dgm:spPr/>
      <dgm:t>
        <a:bodyPr/>
        <a:lstStyle/>
        <a:p>
          <a:endParaRPr lang="en-US"/>
        </a:p>
      </dgm:t>
    </dgm:pt>
    <dgm:pt modelId="{872DF1CF-27C1-4CF2-84D2-6F4FC54CB102}" type="sibTrans" cxnId="{A9293AE8-33BB-4FF7-90E7-A109FB790AE0}">
      <dgm:prSet/>
      <dgm:spPr/>
      <dgm:t>
        <a:bodyPr/>
        <a:lstStyle/>
        <a:p>
          <a:endParaRPr lang="en-US"/>
        </a:p>
      </dgm:t>
    </dgm:pt>
    <dgm:pt modelId="{B1A10F03-BFF6-49A5-A1AC-808A5D333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the installer</a:t>
          </a:r>
        </a:p>
      </dgm:t>
    </dgm:pt>
    <dgm:pt modelId="{AE94B879-9859-4DB5-A552-ACBB4EA1E7B2}" type="parTrans" cxnId="{2A285057-AAD9-4CC4-BE2E-B0F05135D1F2}">
      <dgm:prSet/>
      <dgm:spPr/>
      <dgm:t>
        <a:bodyPr/>
        <a:lstStyle/>
        <a:p>
          <a:endParaRPr lang="en-US"/>
        </a:p>
      </dgm:t>
    </dgm:pt>
    <dgm:pt modelId="{02D3A315-F95C-4724-93EB-190A734745A7}" type="sibTrans" cxnId="{2A285057-AAD9-4CC4-BE2E-B0F05135D1F2}">
      <dgm:prSet/>
      <dgm:spPr/>
      <dgm:t>
        <a:bodyPr/>
        <a:lstStyle/>
        <a:p>
          <a:endParaRPr lang="en-US"/>
        </a:p>
      </dgm:t>
    </dgm:pt>
    <dgm:pt modelId="{4B92CD01-D35B-40F4-80ED-D3B768F28B98}" type="pres">
      <dgm:prSet presAssocID="{02D5CCA5-3DA0-433F-80A0-E7C9769F3FB3}" presName="root" presStyleCnt="0">
        <dgm:presLayoutVars>
          <dgm:dir/>
          <dgm:resizeHandles val="exact"/>
        </dgm:presLayoutVars>
      </dgm:prSet>
      <dgm:spPr/>
    </dgm:pt>
    <dgm:pt modelId="{A9F9C0DC-CF56-4CE9-91A4-AA7C2D93CB47}" type="pres">
      <dgm:prSet presAssocID="{563BB77C-3F96-4299-BF21-A39F32512795}" presName="compNode" presStyleCnt="0"/>
      <dgm:spPr/>
    </dgm:pt>
    <dgm:pt modelId="{9D5EC349-79E5-4A7F-AAEE-F58D2B63DC9D}" type="pres">
      <dgm:prSet presAssocID="{563BB77C-3F96-4299-BF21-A39F3251279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r with solid fill"/>
        </a:ext>
      </dgm:extLst>
    </dgm:pt>
    <dgm:pt modelId="{C7E79B6C-FB3E-49B3-A273-33FA68D03466}" type="pres">
      <dgm:prSet presAssocID="{563BB77C-3F96-4299-BF21-A39F32512795}" presName="iconSpace" presStyleCnt="0"/>
      <dgm:spPr/>
    </dgm:pt>
    <dgm:pt modelId="{11506FD4-78CA-4A44-99A1-2C632BBB195D}" type="pres">
      <dgm:prSet presAssocID="{563BB77C-3F96-4299-BF21-A39F32512795}" presName="parTx" presStyleLbl="revTx" presStyleIdx="0" presStyleCnt="4">
        <dgm:presLayoutVars>
          <dgm:chMax val="0"/>
          <dgm:chPref val="0"/>
        </dgm:presLayoutVars>
      </dgm:prSet>
      <dgm:spPr/>
    </dgm:pt>
    <dgm:pt modelId="{E4E065B2-B7D7-40D3-8C53-1FB9BD8618DD}" type="pres">
      <dgm:prSet presAssocID="{563BB77C-3F96-4299-BF21-A39F32512795}" presName="txSpace" presStyleCnt="0"/>
      <dgm:spPr/>
    </dgm:pt>
    <dgm:pt modelId="{02EA21A2-FBFD-41E1-A9D1-322C4F5069C8}" type="pres">
      <dgm:prSet presAssocID="{563BB77C-3F96-4299-BF21-A39F32512795}" presName="desTx" presStyleLbl="revTx" presStyleIdx="1" presStyleCnt="4">
        <dgm:presLayoutVars/>
      </dgm:prSet>
      <dgm:spPr/>
    </dgm:pt>
    <dgm:pt modelId="{01F45662-BAEC-45D9-B296-67D3101519C1}" type="pres">
      <dgm:prSet presAssocID="{A9C81A25-4C57-4C84-AD5A-7F1DC23EEC4D}" presName="sibTrans" presStyleCnt="0"/>
      <dgm:spPr/>
    </dgm:pt>
    <dgm:pt modelId="{A9B7FE69-0EC9-4D65-BE53-218CB444F71A}" type="pres">
      <dgm:prSet presAssocID="{28694FD1-AE8E-4EEB-AF44-F2AEFFF725F1}" presName="compNode" presStyleCnt="0"/>
      <dgm:spPr/>
    </dgm:pt>
    <dgm:pt modelId="{AC3CCBE5-C036-4FAA-972A-80498B41239D}" type="pres">
      <dgm:prSet presAssocID="{28694FD1-AE8E-4EEB-AF44-F2AEFFF725F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E1D7D31-7129-4DB6-AFB4-F83AD595C264}" type="pres">
      <dgm:prSet presAssocID="{28694FD1-AE8E-4EEB-AF44-F2AEFFF725F1}" presName="iconSpace" presStyleCnt="0"/>
      <dgm:spPr/>
    </dgm:pt>
    <dgm:pt modelId="{8D1D7DB8-BA7B-4F39-8967-85C61B42148E}" type="pres">
      <dgm:prSet presAssocID="{28694FD1-AE8E-4EEB-AF44-F2AEFFF725F1}" presName="parTx" presStyleLbl="revTx" presStyleIdx="2" presStyleCnt="4">
        <dgm:presLayoutVars>
          <dgm:chMax val="0"/>
          <dgm:chPref val="0"/>
        </dgm:presLayoutVars>
      </dgm:prSet>
      <dgm:spPr/>
    </dgm:pt>
    <dgm:pt modelId="{6DE1D562-E844-45C9-B58C-961F6085B844}" type="pres">
      <dgm:prSet presAssocID="{28694FD1-AE8E-4EEB-AF44-F2AEFFF725F1}" presName="txSpace" presStyleCnt="0"/>
      <dgm:spPr/>
    </dgm:pt>
    <dgm:pt modelId="{607FD3C2-351C-49CE-B704-29367B0BEC1F}" type="pres">
      <dgm:prSet presAssocID="{28694FD1-AE8E-4EEB-AF44-F2AEFFF725F1}" presName="desTx" presStyleLbl="revTx" presStyleIdx="3" presStyleCnt="4">
        <dgm:presLayoutVars/>
      </dgm:prSet>
      <dgm:spPr/>
    </dgm:pt>
  </dgm:ptLst>
  <dgm:cxnLst>
    <dgm:cxn modelId="{D8EEFF12-9ADA-4866-B943-E8D6CE6DFFBE}" type="presOf" srcId="{8FE55539-692C-4A69-9F79-8AA6130AE74E}" destId="{02EA21A2-FBFD-41E1-A9D1-322C4F5069C8}" srcOrd="0" destOrd="1" presId="urn:microsoft.com/office/officeart/2018/5/layout/CenteredIconLabelDescriptionList"/>
    <dgm:cxn modelId="{EFF99C3B-C92B-429C-A377-23594B767EF3}" srcId="{563BB77C-3F96-4299-BF21-A39F32512795}" destId="{8FE55539-692C-4A69-9F79-8AA6130AE74E}" srcOrd="1" destOrd="0" parTransId="{7D01D22E-C692-4466-BD79-76F42E33791A}" sibTransId="{E2DE403C-9EB1-46ED-8ACC-C4A2238E2CB9}"/>
    <dgm:cxn modelId="{2A285057-AAD9-4CC4-BE2E-B0F05135D1F2}" srcId="{28694FD1-AE8E-4EEB-AF44-F2AEFFF725F1}" destId="{B1A10F03-BFF6-49A5-A1AC-808A5D33381D}" srcOrd="1" destOrd="0" parTransId="{AE94B879-9859-4DB5-A552-ACBB4EA1E7B2}" sibTransId="{02D3A315-F95C-4724-93EB-190A734745A7}"/>
    <dgm:cxn modelId="{177A0158-9006-4FFF-82A6-BC1C2F16BCE1}" type="presOf" srcId="{52868498-5177-40D3-A17E-EC238E0B4095}" destId="{607FD3C2-351C-49CE-B704-29367B0BEC1F}" srcOrd="0" destOrd="0" presId="urn:microsoft.com/office/officeart/2018/5/layout/CenteredIconLabelDescriptionList"/>
    <dgm:cxn modelId="{1D302098-3184-4EF6-AF65-EF501DDD5DAF}" type="presOf" srcId="{B1A10F03-BFF6-49A5-A1AC-808A5D33381D}" destId="{607FD3C2-351C-49CE-B704-29367B0BEC1F}" srcOrd="0" destOrd="1" presId="urn:microsoft.com/office/officeart/2018/5/layout/CenteredIconLabelDescriptionList"/>
    <dgm:cxn modelId="{115619B5-8D35-4855-804C-D58CDFB4F212}" srcId="{02D5CCA5-3DA0-433F-80A0-E7C9769F3FB3}" destId="{563BB77C-3F96-4299-BF21-A39F32512795}" srcOrd="0" destOrd="0" parTransId="{399CEB22-1D65-40C5-9D75-BF07E63B8C8E}" sibTransId="{A9C81A25-4C57-4C84-AD5A-7F1DC23EEC4D}"/>
    <dgm:cxn modelId="{75E776C4-C10F-4E02-ADB3-CE24E7CA672F}" type="presOf" srcId="{58DBAAA5-255A-4346-B725-E9D32EEB523D}" destId="{02EA21A2-FBFD-41E1-A9D1-322C4F5069C8}" srcOrd="0" destOrd="0" presId="urn:microsoft.com/office/officeart/2018/5/layout/CenteredIconLabelDescriptionList"/>
    <dgm:cxn modelId="{57407DD1-F6B8-4CAB-A58E-29E68020A0D8}" type="presOf" srcId="{563BB77C-3F96-4299-BF21-A39F32512795}" destId="{11506FD4-78CA-4A44-99A1-2C632BBB195D}" srcOrd="0" destOrd="0" presId="urn:microsoft.com/office/officeart/2018/5/layout/CenteredIconLabelDescriptionList"/>
    <dgm:cxn modelId="{5468EED4-161E-49FD-8FDF-DEAA3872EDB2}" type="presOf" srcId="{28694FD1-AE8E-4EEB-AF44-F2AEFFF725F1}" destId="{8D1D7DB8-BA7B-4F39-8967-85C61B42148E}" srcOrd="0" destOrd="0" presId="urn:microsoft.com/office/officeart/2018/5/layout/CenteredIconLabelDescriptionList"/>
    <dgm:cxn modelId="{4D971AD7-3ADD-4F52-AA47-BCF3E77A7521}" srcId="{563BB77C-3F96-4299-BF21-A39F32512795}" destId="{58DBAAA5-255A-4346-B725-E9D32EEB523D}" srcOrd="0" destOrd="0" parTransId="{B9EA39C8-08CD-4113-8979-B62A8973A6ED}" sibTransId="{96F2D50E-3916-45F5-88C6-2E0822C8FE54}"/>
    <dgm:cxn modelId="{36DE70E3-28DC-42FB-B5FB-52BEBCBFD7CF}" srcId="{02D5CCA5-3DA0-433F-80A0-E7C9769F3FB3}" destId="{28694FD1-AE8E-4EEB-AF44-F2AEFFF725F1}" srcOrd="1" destOrd="0" parTransId="{B60205CD-90FC-4D52-9A9D-C7E66FD6A7E1}" sibTransId="{34B33015-9A11-42ED-AE77-5F1D6978D4A8}"/>
    <dgm:cxn modelId="{54927AE7-1184-42B1-A4CF-ABF918A2613A}" type="presOf" srcId="{02D5CCA5-3DA0-433F-80A0-E7C9769F3FB3}" destId="{4B92CD01-D35B-40F4-80ED-D3B768F28B98}" srcOrd="0" destOrd="0" presId="urn:microsoft.com/office/officeart/2018/5/layout/CenteredIconLabelDescriptionList"/>
    <dgm:cxn modelId="{A9293AE8-33BB-4FF7-90E7-A109FB790AE0}" srcId="{28694FD1-AE8E-4EEB-AF44-F2AEFFF725F1}" destId="{52868498-5177-40D3-A17E-EC238E0B4095}" srcOrd="0" destOrd="0" parTransId="{315B890F-DEFD-43EE-80CC-FC13B79AC9F5}" sibTransId="{872DF1CF-27C1-4CF2-84D2-6F4FC54CB102}"/>
    <dgm:cxn modelId="{4931607D-97CD-49F3-A8B6-70778051FF29}" type="presParOf" srcId="{4B92CD01-D35B-40F4-80ED-D3B768F28B98}" destId="{A9F9C0DC-CF56-4CE9-91A4-AA7C2D93CB47}" srcOrd="0" destOrd="0" presId="urn:microsoft.com/office/officeart/2018/5/layout/CenteredIconLabelDescriptionList"/>
    <dgm:cxn modelId="{CE1963B8-20D1-489C-8D0F-39ABDFB0CBA1}" type="presParOf" srcId="{A9F9C0DC-CF56-4CE9-91A4-AA7C2D93CB47}" destId="{9D5EC349-79E5-4A7F-AAEE-F58D2B63DC9D}" srcOrd="0" destOrd="0" presId="urn:microsoft.com/office/officeart/2018/5/layout/CenteredIconLabelDescriptionList"/>
    <dgm:cxn modelId="{F8568B98-A6B2-4DA0-B79D-11C6790E99BF}" type="presParOf" srcId="{A9F9C0DC-CF56-4CE9-91A4-AA7C2D93CB47}" destId="{C7E79B6C-FB3E-49B3-A273-33FA68D03466}" srcOrd="1" destOrd="0" presId="urn:microsoft.com/office/officeart/2018/5/layout/CenteredIconLabelDescriptionList"/>
    <dgm:cxn modelId="{01058D76-20DC-485E-83E2-7F3A048D6008}" type="presParOf" srcId="{A9F9C0DC-CF56-4CE9-91A4-AA7C2D93CB47}" destId="{11506FD4-78CA-4A44-99A1-2C632BBB195D}" srcOrd="2" destOrd="0" presId="urn:microsoft.com/office/officeart/2018/5/layout/CenteredIconLabelDescriptionList"/>
    <dgm:cxn modelId="{53D48437-5F08-4EA7-94A6-896DFC0854AD}" type="presParOf" srcId="{A9F9C0DC-CF56-4CE9-91A4-AA7C2D93CB47}" destId="{E4E065B2-B7D7-40D3-8C53-1FB9BD8618DD}" srcOrd="3" destOrd="0" presId="urn:microsoft.com/office/officeart/2018/5/layout/CenteredIconLabelDescriptionList"/>
    <dgm:cxn modelId="{A81C493B-4A4D-4E33-9204-B06A4E171527}" type="presParOf" srcId="{A9F9C0DC-CF56-4CE9-91A4-AA7C2D93CB47}" destId="{02EA21A2-FBFD-41E1-A9D1-322C4F5069C8}" srcOrd="4" destOrd="0" presId="urn:microsoft.com/office/officeart/2018/5/layout/CenteredIconLabelDescriptionList"/>
    <dgm:cxn modelId="{87C7CCBB-02E5-4C9D-8412-B5B2918AAA04}" type="presParOf" srcId="{4B92CD01-D35B-40F4-80ED-D3B768F28B98}" destId="{01F45662-BAEC-45D9-B296-67D3101519C1}" srcOrd="1" destOrd="0" presId="urn:microsoft.com/office/officeart/2018/5/layout/CenteredIconLabelDescriptionList"/>
    <dgm:cxn modelId="{5526160A-31A8-4E6E-BB78-0676CE31920E}" type="presParOf" srcId="{4B92CD01-D35B-40F4-80ED-D3B768F28B98}" destId="{A9B7FE69-0EC9-4D65-BE53-218CB444F71A}" srcOrd="2" destOrd="0" presId="urn:microsoft.com/office/officeart/2018/5/layout/CenteredIconLabelDescriptionList"/>
    <dgm:cxn modelId="{E10EDAAB-6DFA-473F-9A86-748B6A71EA13}" type="presParOf" srcId="{A9B7FE69-0EC9-4D65-BE53-218CB444F71A}" destId="{AC3CCBE5-C036-4FAA-972A-80498B41239D}" srcOrd="0" destOrd="0" presId="urn:microsoft.com/office/officeart/2018/5/layout/CenteredIconLabelDescriptionList"/>
    <dgm:cxn modelId="{99F75653-D710-4B35-BE7A-32302F6A8CB1}" type="presParOf" srcId="{A9B7FE69-0EC9-4D65-BE53-218CB444F71A}" destId="{AE1D7D31-7129-4DB6-AFB4-F83AD595C264}" srcOrd="1" destOrd="0" presId="urn:microsoft.com/office/officeart/2018/5/layout/CenteredIconLabelDescriptionList"/>
    <dgm:cxn modelId="{6CFC15DF-33D6-4396-8494-E06EFD25A579}" type="presParOf" srcId="{A9B7FE69-0EC9-4D65-BE53-218CB444F71A}" destId="{8D1D7DB8-BA7B-4F39-8967-85C61B42148E}" srcOrd="2" destOrd="0" presId="urn:microsoft.com/office/officeart/2018/5/layout/CenteredIconLabelDescriptionList"/>
    <dgm:cxn modelId="{11E10FF9-5851-4CA7-AB2A-4F4E39A743DD}" type="presParOf" srcId="{A9B7FE69-0EC9-4D65-BE53-218CB444F71A}" destId="{6DE1D562-E844-45C9-B58C-961F6085B844}" srcOrd="3" destOrd="0" presId="urn:microsoft.com/office/officeart/2018/5/layout/CenteredIconLabelDescriptionList"/>
    <dgm:cxn modelId="{64F60482-88DB-497B-B4E7-BFB5A793F3FA}" type="presParOf" srcId="{A9B7FE69-0EC9-4D65-BE53-218CB444F71A}" destId="{607FD3C2-351C-49CE-B704-29367B0BEC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43B54-B3A3-4985-B962-0790B44227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56AD40-A22E-4862-89C3-3467A6C880DE}">
      <dgm:prSet/>
      <dgm:spPr/>
      <dgm:t>
        <a:bodyPr/>
        <a:lstStyle/>
        <a:p>
          <a:pPr algn="ctr">
            <a:defRPr cap="all"/>
          </a:pPr>
          <a:r>
            <a:rPr lang="en-US" cap="none" dirty="0"/>
            <a:t>go to </a:t>
          </a:r>
          <a:r>
            <a:rPr lang="en-US" cap="none" dirty="0">
              <a:hlinkClick xmlns:r="http://schemas.openxmlformats.org/officeDocument/2006/relationships" r:id="rId1"/>
            </a:rPr>
            <a:t>https://github.com</a:t>
          </a:r>
          <a:endParaRPr lang="en-US" cap="none" dirty="0"/>
        </a:p>
      </dgm:t>
    </dgm:pt>
    <dgm:pt modelId="{86C973BA-CFD4-4988-9CE3-C0F3022482F3}" type="parTrans" cxnId="{55B0A325-60B0-48B8-958B-DF8FCAF46F83}">
      <dgm:prSet/>
      <dgm:spPr/>
      <dgm:t>
        <a:bodyPr/>
        <a:lstStyle/>
        <a:p>
          <a:endParaRPr lang="en-US"/>
        </a:p>
      </dgm:t>
    </dgm:pt>
    <dgm:pt modelId="{758B6B82-B6AF-400B-AC7E-F40FC37F2BC3}" type="sibTrans" cxnId="{55B0A325-60B0-48B8-958B-DF8FCAF46F83}">
      <dgm:prSet/>
      <dgm:spPr/>
      <dgm:t>
        <a:bodyPr/>
        <a:lstStyle/>
        <a:p>
          <a:endParaRPr lang="en-US"/>
        </a:p>
      </dgm:t>
    </dgm:pt>
    <dgm:pt modelId="{7BFCFDA5-9CF2-4127-AB5B-A36CC87224B5}">
      <dgm:prSet/>
      <dgm:spPr/>
      <dgm:t>
        <a:bodyPr/>
        <a:lstStyle/>
        <a:p>
          <a:pPr>
            <a:defRPr cap="all"/>
          </a:pPr>
          <a:r>
            <a:rPr lang="en-US" cap="none" dirty="0"/>
            <a:t>click “sign up” to create an account</a:t>
          </a:r>
        </a:p>
      </dgm:t>
    </dgm:pt>
    <dgm:pt modelId="{05A6199F-E03C-45AC-BBE9-3F4F769A8508}" type="parTrans" cxnId="{176AE1A3-333A-462D-81FA-726D888CDCFD}">
      <dgm:prSet/>
      <dgm:spPr/>
      <dgm:t>
        <a:bodyPr/>
        <a:lstStyle/>
        <a:p>
          <a:endParaRPr lang="en-US"/>
        </a:p>
      </dgm:t>
    </dgm:pt>
    <dgm:pt modelId="{FDE1A7EA-CAEE-4B09-AD4B-385CB24A8077}" type="sibTrans" cxnId="{176AE1A3-333A-462D-81FA-726D888CDCFD}">
      <dgm:prSet/>
      <dgm:spPr/>
      <dgm:t>
        <a:bodyPr/>
        <a:lstStyle/>
        <a:p>
          <a:endParaRPr lang="en-US"/>
        </a:p>
      </dgm:t>
    </dgm:pt>
    <dgm:pt modelId="{220263B5-89BF-4174-97AB-1D4984274AD9}" type="pres">
      <dgm:prSet presAssocID="{64A43B54-B3A3-4985-B962-0790B44227B4}" presName="root" presStyleCnt="0">
        <dgm:presLayoutVars>
          <dgm:dir/>
          <dgm:resizeHandles val="exact"/>
        </dgm:presLayoutVars>
      </dgm:prSet>
      <dgm:spPr/>
    </dgm:pt>
    <dgm:pt modelId="{AF500A24-97AC-458E-AF96-D8156E1630A6}" type="pres">
      <dgm:prSet presAssocID="{D156AD40-A22E-4862-89C3-3467A6C880DE}" presName="compNode" presStyleCnt="0"/>
      <dgm:spPr/>
    </dgm:pt>
    <dgm:pt modelId="{5AA43F9F-D2D0-414C-9CF5-F3725B37BC8C}" type="pres">
      <dgm:prSet presAssocID="{D156AD40-A22E-4862-89C3-3467A6C880DE}" presName="iconBgRect" presStyleLbl="bgShp" presStyleIdx="0" presStyleCnt="2"/>
      <dgm:spPr/>
    </dgm:pt>
    <dgm:pt modelId="{FE37C662-A2C5-43EE-9C76-F1B56835EE71}" type="pres">
      <dgm:prSet presAssocID="{D156AD40-A22E-4862-89C3-3467A6C880DE}" presName="iconRect" presStyleLbl="node1" presStyleIdx="0" presStyleCnt="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E2496019-E4D7-4886-A581-AFDB34739924}" type="pres">
      <dgm:prSet presAssocID="{D156AD40-A22E-4862-89C3-3467A6C880DE}" presName="spaceRect" presStyleCnt="0"/>
      <dgm:spPr/>
    </dgm:pt>
    <dgm:pt modelId="{0CF6DDEC-CA75-40EA-A943-D2F2AD3C74C9}" type="pres">
      <dgm:prSet presAssocID="{D156AD40-A22E-4862-89C3-3467A6C880DE}" presName="textRect" presStyleLbl="revTx" presStyleIdx="0" presStyleCnt="2">
        <dgm:presLayoutVars>
          <dgm:chMax val="1"/>
          <dgm:chPref val="1"/>
        </dgm:presLayoutVars>
      </dgm:prSet>
      <dgm:spPr/>
    </dgm:pt>
    <dgm:pt modelId="{A53E11DD-C6FF-4209-AB6E-F80796D35145}" type="pres">
      <dgm:prSet presAssocID="{758B6B82-B6AF-400B-AC7E-F40FC37F2BC3}" presName="sibTrans" presStyleCnt="0"/>
      <dgm:spPr/>
    </dgm:pt>
    <dgm:pt modelId="{7753CD0B-763C-43FD-8091-2FEE96F38705}" type="pres">
      <dgm:prSet presAssocID="{7BFCFDA5-9CF2-4127-AB5B-A36CC87224B5}" presName="compNode" presStyleCnt="0"/>
      <dgm:spPr/>
    </dgm:pt>
    <dgm:pt modelId="{4589F23D-4F9E-492B-849F-AA262901BBD7}" type="pres">
      <dgm:prSet presAssocID="{7BFCFDA5-9CF2-4127-AB5B-A36CC87224B5}" presName="iconBgRect" presStyleLbl="bgShp" presStyleIdx="1" presStyleCnt="2"/>
      <dgm:spPr/>
    </dgm:pt>
    <dgm:pt modelId="{D296E571-9DD3-43B7-817A-0CBA2FB565F0}" type="pres">
      <dgm:prSet presAssocID="{7BFCFDA5-9CF2-4127-AB5B-A36CC87224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F14E926-E5A9-4C40-B78A-55FEAD5950D3}" type="pres">
      <dgm:prSet presAssocID="{7BFCFDA5-9CF2-4127-AB5B-A36CC87224B5}" presName="spaceRect" presStyleCnt="0"/>
      <dgm:spPr/>
    </dgm:pt>
    <dgm:pt modelId="{940B0BBB-AFDC-4889-A905-5DF938F9A8CD}" type="pres">
      <dgm:prSet presAssocID="{7BFCFDA5-9CF2-4127-AB5B-A36CC87224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B0A325-60B0-48B8-958B-DF8FCAF46F83}" srcId="{64A43B54-B3A3-4985-B962-0790B44227B4}" destId="{D156AD40-A22E-4862-89C3-3467A6C880DE}" srcOrd="0" destOrd="0" parTransId="{86C973BA-CFD4-4988-9CE3-C0F3022482F3}" sibTransId="{758B6B82-B6AF-400B-AC7E-F40FC37F2BC3}"/>
    <dgm:cxn modelId="{7E767D76-74E4-4866-B3A4-1A46E722FDD4}" type="presOf" srcId="{7BFCFDA5-9CF2-4127-AB5B-A36CC87224B5}" destId="{940B0BBB-AFDC-4889-A905-5DF938F9A8CD}" srcOrd="0" destOrd="0" presId="urn:microsoft.com/office/officeart/2018/5/layout/IconCircleLabelList"/>
    <dgm:cxn modelId="{176AE1A3-333A-462D-81FA-726D888CDCFD}" srcId="{64A43B54-B3A3-4985-B962-0790B44227B4}" destId="{7BFCFDA5-9CF2-4127-AB5B-A36CC87224B5}" srcOrd="1" destOrd="0" parTransId="{05A6199F-E03C-45AC-BBE9-3F4F769A8508}" sibTransId="{FDE1A7EA-CAEE-4B09-AD4B-385CB24A8077}"/>
    <dgm:cxn modelId="{3F8ADEDB-1D21-4A20-8926-2ED3C3D677FA}" type="presOf" srcId="{D156AD40-A22E-4862-89C3-3467A6C880DE}" destId="{0CF6DDEC-CA75-40EA-A943-D2F2AD3C74C9}" srcOrd="0" destOrd="0" presId="urn:microsoft.com/office/officeart/2018/5/layout/IconCircleLabelList"/>
    <dgm:cxn modelId="{C3208AF9-31B5-4735-B8D7-2B655DD82891}" type="presOf" srcId="{64A43B54-B3A3-4985-B962-0790B44227B4}" destId="{220263B5-89BF-4174-97AB-1D4984274AD9}" srcOrd="0" destOrd="0" presId="urn:microsoft.com/office/officeart/2018/5/layout/IconCircleLabelList"/>
    <dgm:cxn modelId="{A50ACCC9-E1AA-414A-9018-FE4D58912B78}" type="presParOf" srcId="{220263B5-89BF-4174-97AB-1D4984274AD9}" destId="{AF500A24-97AC-458E-AF96-D8156E1630A6}" srcOrd="0" destOrd="0" presId="urn:microsoft.com/office/officeart/2018/5/layout/IconCircleLabelList"/>
    <dgm:cxn modelId="{27249080-A10A-4A53-BF6D-6601E044D410}" type="presParOf" srcId="{AF500A24-97AC-458E-AF96-D8156E1630A6}" destId="{5AA43F9F-D2D0-414C-9CF5-F3725B37BC8C}" srcOrd="0" destOrd="0" presId="urn:microsoft.com/office/officeart/2018/5/layout/IconCircleLabelList"/>
    <dgm:cxn modelId="{63FEFA4D-E489-47C1-80C0-988944EB0536}" type="presParOf" srcId="{AF500A24-97AC-458E-AF96-D8156E1630A6}" destId="{FE37C662-A2C5-43EE-9C76-F1B56835EE71}" srcOrd="1" destOrd="0" presId="urn:microsoft.com/office/officeart/2018/5/layout/IconCircleLabelList"/>
    <dgm:cxn modelId="{9181D91A-5F7A-4149-ABBA-C2901732D852}" type="presParOf" srcId="{AF500A24-97AC-458E-AF96-D8156E1630A6}" destId="{E2496019-E4D7-4886-A581-AFDB34739924}" srcOrd="2" destOrd="0" presId="urn:microsoft.com/office/officeart/2018/5/layout/IconCircleLabelList"/>
    <dgm:cxn modelId="{CABD8E9A-5FF5-4F9A-9A1E-11730DC591EB}" type="presParOf" srcId="{AF500A24-97AC-458E-AF96-D8156E1630A6}" destId="{0CF6DDEC-CA75-40EA-A943-D2F2AD3C74C9}" srcOrd="3" destOrd="0" presId="urn:microsoft.com/office/officeart/2018/5/layout/IconCircleLabelList"/>
    <dgm:cxn modelId="{6CEC2907-2B9E-4895-81A8-784C03D989EA}" type="presParOf" srcId="{220263B5-89BF-4174-97AB-1D4984274AD9}" destId="{A53E11DD-C6FF-4209-AB6E-F80796D35145}" srcOrd="1" destOrd="0" presId="urn:microsoft.com/office/officeart/2018/5/layout/IconCircleLabelList"/>
    <dgm:cxn modelId="{DC17EAF5-F1C1-4052-848A-697D054A67EA}" type="presParOf" srcId="{220263B5-89BF-4174-97AB-1D4984274AD9}" destId="{7753CD0B-763C-43FD-8091-2FEE96F38705}" srcOrd="2" destOrd="0" presId="urn:microsoft.com/office/officeart/2018/5/layout/IconCircleLabelList"/>
    <dgm:cxn modelId="{71025E9B-4261-4C42-9120-31D7CD24EB41}" type="presParOf" srcId="{7753CD0B-763C-43FD-8091-2FEE96F38705}" destId="{4589F23D-4F9E-492B-849F-AA262901BBD7}" srcOrd="0" destOrd="0" presId="urn:microsoft.com/office/officeart/2018/5/layout/IconCircleLabelList"/>
    <dgm:cxn modelId="{E40126B4-A4CF-4025-ACE3-EBA7EB8DA03E}" type="presParOf" srcId="{7753CD0B-763C-43FD-8091-2FEE96F38705}" destId="{D296E571-9DD3-43B7-817A-0CBA2FB565F0}" srcOrd="1" destOrd="0" presId="urn:microsoft.com/office/officeart/2018/5/layout/IconCircleLabelList"/>
    <dgm:cxn modelId="{17A64C8A-E398-419B-8181-C3DD7F13872F}" type="presParOf" srcId="{7753CD0B-763C-43FD-8091-2FEE96F38705}" destId="{5F14E926-E5A9-4C40-B78A-55FEAD5950D3}" srcOrd="2" destOrd="0" presId="urn:microsoft.com/office/officeart/2018/5/layout/IconCircleLabelList"/>
    <dgm:cxn modelId="{73662193-6679-49C3-991C-6A2277AA7F18}" type="presParOf" srcId="{7753CD0B-763C-43FD-8091-2FEE96F38705}" destId="{940B0BBB-AFDC-4889-A905-5DF938F9A8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EC349-79E5-4A7F-AAEE-F58D2B63DC9D}">
      <dsp:nvSpPr>
        <dsp:cNvPr id="0" name=""/>
        <dsp:cNvSpPr/>
      </dsp:nvSpPr>
      <dsp:spPr>
        <a:xfrm>
          <a:off x="1963800" y="55000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6FD4-78CA-4A44-99A1-2C632BBB195D}">
      <dsp:nvSpPr>
        <dsp:cNvPr id="0" name=""/>
        <dsp:cNvSpPr/>
      </dsp:nvSpPr>
      <dsp:spPr>
        <a:xfrm>
          <a:off x="559800" y="22018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MacOS</a:t>
          </a:r>
        </a:p>
      </dsp:txBody>
      <dsp:txXfrm>
        <a:off x="559800" y="2201816"/>
        <a:ext cx="4320000" cy="648000"/>
      </dsp:txXfrm>
    </dsp:sp>
    <dsp:sp modelId="{02EA21A2-FBFD-41E1-A9D1-322C4F5069C8}">
      <dsp:nvSpPr>
        <dsp:cNvPr id="0" name=""/>
        <dsp:cNvSpPr/>
      </dsp:nvSpPr>
      <dsp:spPr>
        <a:xfrm>
          <a:off x="559800" y="2914842"/>
          <a:ext cx="4320000" cy="886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Install Homebrew (</a:t>
          </a:r>
          <a:r>
            <a:rPr lang="en-US" sz="1700" kern="1200">
              <a:hlinkClick xmlns:r="http://schemas.openxmlformats.org/officeDocument/2006/relationships" r:id="rId3"/>
            </a:rPr>
            <a:t>https://brew.sh/</a:t>
          </a:r>
          <a:r>
            <a:rPr lang="en-US" sz="1700" kern="1200"/>
            <a:t>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brew install git</a:t>
          </a:r>
        </a:p>
      </dsp:txBody>
      <dsp:txXfrm>
        <a:off x="559800" y="2914842"/>
        <a:ext cx="4320000" cy="886485"/>
      </dsp:txXfrm>
    </dsp:sp>
    <dsp:sp modelId="{AC3CCBE5-C036-4FAA-972A-80498B41239D}">
      <dsp:nvSpPr>
        <dsp:cNvPr id="0" name=""/>
        <dsp:cNvSpPr/>
      </dsp:nvSpPr>
      <dsp:spPr>
        <a:xfrm>
          <a:off x="7039800" y="550009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D7DB8-BA7B-4F39-8967-85C61B42148E}">
      <dsp:nvSpPr>
        <dsp:cNvPr id="0" name=""/>
        <dsp:cNvSpPr/>
      </dsp:nvSpPr>
      <dsp:spPr>
        <a:xfrm>
          <a:off x="5635800" y="22018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Windows</a:t>
          </a:r>
        </a:p>
      </dsp:txBody>
      <dsp:txXfrm>
        <a:off x="5635800" y="2201816"/>
        <a:ext cx="4320000" cy="648000"/>
      </dsp:txXfrm>
    </dsp:sp>
    <dsp:sp modelId="{607FD3C2-351C-49CE-B704-29367B0BEC1F}">
      <dsp:nvSpPr>
        <dsp:cNvPr id="0" name=""/>
        <dsp:cNvSpPr/>
      </dsp:nvSpPr>
      <dsp:spPr>
        <a:xfrm>
          <a:off x="5635800" y="2914842"/>
          <a:ext cx="4320000" cy="886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Download Git Installer (</a:t>
          </a:r>
          <a:r>
            <a:rPr lang="en-US" sz="1700" kern="1200">
              <a:hlinkClick xmlns:r="http://schemas.openxmlformats.org/officeDocument/2006/relationships" r:id="rId6"/>
            </a:rPr>
            <a:t>https://git-scm.com/download/win</a:t>
          </a:r>
          <a:r>
            <a:rPr lang="en-US" sz="1700" kern="1200"/>
            <a:t>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 the installer</a:t>
          </a:r>
        </a:p>
      </dsp:txBody>
      <dsp:txXfrm>
        <a:off x="5635800" y="2914842"/>
        <a:ext cx="4320000" cy="886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43F9F-D2D0-414C-9CF5-F3725B37BC8C}">
      <dsp:nvSpPr>
        <dsp:cNvPr id="0" name=""/>
        <dsp:cNvSpPr/>
      </dsp:nvSpPr>
      <dsp:spPr>
        <a:xfrm>
          <a:off x="2044800" y="18286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7C662-A2C5-43EE-9C76-F1B56835EE71}">
      <dsp:nvSpPr>
        <dsp:cNvPr id="0" name=""/>
        <dsp:cNvSpPr/>
      </dsp:nvSpPr>
      <dsp:spPr>
        <a:xfrm>
          <a:off x="2512800" y="650864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6DDEC-CA75-40EA-A943-D2F2AD3C74C9}">
      <dsp:nvSpPr>
        <dsp:cNvPr id="0" name=""/>
        <dsp:cNvSpPr/>
      </dsp:nvSpPr>
      <dsp:spPr>
        <a:xfrm>
          <a:off x="1342800" y="306286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dirty="0"/>
            <a:t>go to </a:t>
          </a:r>
          <a:r>
            <a:rPr lang="en-US" sz="2500" kern="1200" cap="none" dirty="0">
              <a:hlinkClick xmlns:r="http://schemas.openxmlformats.org/officeDocument/2006/relationships" r:id="rId2"/>
            </a:rPr>
            <a:t>https://github.com</a:t>
          </a:r>
          <a:endParaRPr lang="en-US" sz="2500" kern="1200" cap="none" dirty="0"/>
        </a:p>
      </dsp:txBody>
      <dsp:txXfrm>
        <a:off x="1342800" y="3062865"/>
        <a:ext cx="3600000" cy="720000"/>
      </dsp:txXfrm>
    </dsp:sp>
    <dsp:sp modelId="{4589F23D-4F9E-492B-849F-AA262901BBD7}">
      <dsp:nvSpPr>
        <dsp:cNvPr id="0" name=""/>
        <dsp:cNvSpPr/>
      </dsp:nvSpPr>
      <dsp:spPr>
        <a:xfrm>
          <a:off x="6274800" y="18286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6E571-9DD3-43B7-817A-0CBA2FB565F0}">
      <dsp:nvSpPr>
        <dsp:cNvPr id="0" name=""/>
        <dsp:cNvSpPr/>
      </dsp:nvSpPr>
      <dsp:spPr>
        <a:xfrm>
          <a:off x="6742800" y="65086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B0BBB-AFDC-4889-A905-5DF938F9A8CD}">
      <dsp:nvSpPr>
        <dsp:cNvPr id="0" name=""/>
        <dsp:cNvSpPr/>
      </dsp:nvSpPr>
      <dsp:spPr>
        <a:xfrm>
          <a:off x="5572800" y="306286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dirty="0"/>
            <a:t>click “sign up” to create an account</a:t>
          </a:r>
        </a:p>
      </dsp:txBody>
      <dsp:txXfrm>
        <a:off x="5572800" y="306286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DC8CB-2EAA-4FE4-A0E2-D27FD4BD9CA2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EB3D-3FFD-4807-A84B-CC6D80EA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open: </a:t>
            </a:r>
          </a:p>
          <a:p>
            <a:endParaRPr lang="en-US" dirty="0"/>
          </a:p>
          <a:p>
            <a:r>
              <a:rPr lang="en-US" dirty="0"/>
              <a:t>https://svnbook.red-bean.com/</a:t>
            </a:r>
          </a:p>
          <a:p>
            <a:endParaRPr lang="en-US" dirty="0"/>
          </a:p>
          <a:p>
            <a:r>
              <a:rPr lang="en-US" dirty="0"/>
              <a:t>https://git-scm.com/book/en/v2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EB3D-3FFD-4807-A84B-CC6D80EA57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open: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EB3D-3FFD-4807-A84B-CC6D80EA57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Open:</a:t>
            </a:r>
          </a:p>
          <a:p>
            <a:endParaRPr lang="en-US" dirty="0"/>
          </a:p>
          <a:p>
            <a:r>
              <a:rPr lang="en-US" dirty="0"/>
              <a:t>https://brew.sh/</a:t>
            </a:r>
          </a:p>
          <a:p>
            <a:endParaRPr lang="en-US" dirty="0"/>
          </a:p>
          <a:p>
            <a:r>
              <a:rPr lang="en-US" dirty="0"/>
              <a:t>Brew install 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EB3D-3FFD-4807-A84B-CC6D80EA57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At this point the presenter should open </a:t>
            </a:r>
            <a:r>
              <a:rPr lang="en-US" dirty="0" err="1"/>
              <a:t>github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Walk through repository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Clone the repository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EB3D-3FFD-4807-A84B-CC6D80EA57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9EE-E8E9-2795-3270-77CB3DD2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F469D-2665-DCBC-0353-A5FA5B7B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A7B2-E045-AFD3-48CE-D9EEC881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5209-8487-590E-A8CA-E49199FD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FCAC-EE02-7481-5937-0E0D1682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1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7A70-5411-52B9-4D42-DEFC6CBE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51B4-0F4F-167B-11FC-C0C46702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C0D3-32F7-F803-0472-634B11EE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6766-93EA-7B03-4F88-AF8A53EE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573F-F4D9-E0A8-BE79-F609B553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8BE8D-965B-0519-CF54-AF4079872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5FC4-5E37-BB12-5420-C6348C1C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23A2-2E81-33E5-DBF6-F8C9811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4EF7-D8EA-CC16-A30C-7938CD2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5C00-EA17-C0BD-BB8B-32E50A8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0337-F7EA-8DB5-B9DD-F0769F78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65D2-1E21-6979-147C-37DC6E2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D711-8797-973E-6E9A-C57413A4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94AE-0C0C-BDAA-6DBF-FAA48C7B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2B8A-05C1-6B3D-E262-56E30C59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05C0-40B8-8307-FD6A-FD17D39E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2784C-B70B-EAEC-F006-1C8B3B5F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ACB7-B4E3-F697-2B13-0827F027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6F2F-E7BC-2632-FE7D-86FCAF6B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746D-40BF-63E8-E34F-DCD71FE7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F35A-BE28-D3E5-F184-C08C4487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18CE-D4FC-BDDE-2E30-48706B74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D8E4-7877-8F4D-4F6E-A217F45A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B1B6-9E75-C511-A520-980F775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366D-B9D5-80CF-B315-17D537D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0774-ACBF-C089-8C3E-E001E6A4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95F2-ED28-19FE-933B-F6474064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FEC8-C98F-0538-ACF7-8A3C70F2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EB5DB-0DA8-0D63-B67B-99A415CC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6656F-C93E-A3B3-A7A6-0DEBA285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862FE-2FCB-30A5-2C12-26E36615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1A308-2383-ECD9-09AD-4DDD5182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15428-22C2-2850-3B1C-B690500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497C8-7BF8-A91B-4C48-1D85DD8B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6344-1EF2-1856-0761-CAA28013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1ABE0-C7E6-0E00-E025-C968DE06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0080B-7D03-C222-9EB0-275455E4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C2DC-2FFB-4D33-CA0E-4E22013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3F282-E272-8333-3044-09614843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71238-CA0F-8A7B-1E03-DE84E7B3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34F1-D208-B4D6-5D53-BC3FE8A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E963-A1C4-2CD0-B6FC-95504B88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7ED3-6D53-8978-E6FC-36EF639B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E928C-F695-5361-21B8-5C8171DD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D7E2-93F9-E604-FB9E-BD915633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ACF4-AE68-6A31-D2AF-F4EA593A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71F2-AB38-791A-A218-0E15FDE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F86-7C9E-986A-7960-1AA9C945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88D97-96AE-1A85-5CA9-7D52C486E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53BFB-BFEC-24E4-2D65-3C4A88E5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80FE8-FE74-2E15-60F5-5A692F0B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FAB24-7A36-A853-EF5E-45342493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62B0-A524-0E2F-8094-46B8DC94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0BFF-7990-522E-7EFD-359EF571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AE60-E73C-3D50-1231-4E9B6552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C957-A684-2EC0-D3BD-36B2001A0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6EB3C-EF5D-4C2C-9EB8-439E5C22732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5CAB-3DDE-9FFB-987E-C5D67B574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054-EB6A-C12E-009F-041A19923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EF6A6-1579-49C7-9726-1345BC5F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7D21F-12A7-E4A0-DB6A-BE462B0D6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5263" b="1046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E4FE3-38A7-1BE8-B31E-BF1BB04CA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5FC19-ED67-8C59-91DF-0A78AE15D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 best thing since sliced bread!</a:t>
            </a:r>
          </a:p>
        </p:txBody>
      </p:sp>
    </p:spTree>
    <p:extLst>
      <p:ext uri="{BB962C8B-B14F-4D97-AF65-F5344CB8AC3E}">
        <p14:creationId xmlns:p14="http://schemas.microsoft.com/office/powerpoint/2010/main" val="24088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1D41-8945-009F-4A23-5F14E032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Working with GitHub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E8B8-C735-8D4C-4DC2-C87C6F3E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Clone a repository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Creating a new branch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Add and commit files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Push to repository on GitHub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Pull requests and merging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44C51-C7EF-ACD6-2BCF-5EB9EEFA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Git</a:t>
            </a:r>
          </a:p>
        </p:txBody>
      </p:sp>
      <p:cxnSp>
        <p:nvCxnSpPr>
          <p:cNvPr id="3085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70C0-14F0-8DD4-5566-99C32253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Git is not GitHub!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Released in 2005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Decentralized Version Control System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Important concepts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Working copy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Repository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Branch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Commit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Push</a:t>
            </a:r>
          </a:p>
          <a:p>
            <a:pPr lvl="1"/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078" name="Picture 6" descr="Git - Github Logo - CleanPNG / KissPNG">
            <a:extLst>
              <a:ext uri="{FF2B5EF4-FFF2-40B4-BE49-F238E27FC236}">
                <a16:creationId xmlns:a16="http://schemas.microsoft.com/office/drawing/2014/main" id="{DB5A7E32-BBE0-B48A-466A-B2B8DB322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F5578-59C0-01F8-CD6C-C976C08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Version Control</a:t>
            </a: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7633-6754-DA27-C6C6-366AAB6D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Large projects require multiple contributors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Multiple contributors want to work simultaneously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Same file may be edited differently by two people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Edits may conflict with each other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CVS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Released in 1990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Used locking system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SVN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Released in 2000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Uses merging system</a:t>
            </a:r>
          </a:p>
        </p:txBody>
      </p:sp>
      <p:pic>
        <p:nvPicPr>
          <p:cNvPr id="2050" name="Picture 2" descr="Version control - Free computer icons">
            <a:extLst>
              <a:ext uri="{FF2B5EF4-FFF2-40B4-BE49-F238E27FC236}">
                <a16:creationId xmlns:a16="http://schemas.microsoft.com/office/drawing/2014/main" id="{88BA8068-2CB8-D8C7-E983-A24E18C5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1980885"/>
            <a:ext cx="3548404" cy="354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02727-5018-0574-B9DA-65B5DCD0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/>
              <a:t>GitHub</a:t>
            </a:r>
          </a:p>
        </p:txBody>
      </p:sp>
      <p:sp>
        <p:nvSpPr>
          <p:cNvPr id="4114" name="Oval 41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ithub Logo - Free social media icons">
            <a:extLst>
              <a:ext uri="{FF2B5EF4-FFF2-40B4-BE49-F238E27FC236}">
                <a16:creationId xmlns:a16="http://schemas.microsoft.com/office/drawing/2014/main" id="{F9453CEC-9ECA-3D54-A8CD-6FF70E518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D330-8596-F683-E5C8-2339EF8A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Released in 2008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Front end for Git!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Hosts repositories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Adds features that make life easier</a:t>
            </a:r>
          </a:p>
        </p:txBody>
      </p:sp>
      <p:sp>
        <p:nvSpPr>
          <p:cNvPr id="411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1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DB16E-3D75-A552-5261-19C22CC8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634A-94F3-02B8-5654-0DB249A6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Git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CEC-BEB4-5920-E048-123A089D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1ADE8C5-03B3-7974-84CF-C5FCA3BEC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590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07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B52A-877E-9B0E-9F86-3668A59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GitHub Account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02A3C4B-1869-90C4-4A2B-A3EED5F45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272681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F5578-59C0-01F8-CD6C-C976C08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Local Account Setup</a:t>
            </a: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7633-6754-DA27-C6C6-366AAB6D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dirty="0"/>
              <a:t>Install GitHub CLI</a:t>
            </a:r>
          </a:p>
          <a:p>
            <a:pPr lvl="1"/>
            <a:r>
              <a:rPr lang="en-US" dirty="0"/>
              <a:t>MacOS: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brew install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gh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Windows: 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https://cli.github.com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5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6AA34-AF54-F5A7-424F-882F0F2E2353}"/>
              </a:ext>
            </a:extLst>
          </p:cNvPr>
          <p:cNvSpPr txBox="1"/>
          <p:nvPr/>
        </p:nvSpPr>
        <p:spPr>
          <a:xfrm>
            <a:off x="2947987" y="4854058"/>
            <a:ext cx="6296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gh</a:t>
            </a:r>
            <a:r>
              <a:rPr lang="en-US" sz="6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auth login</a:t>
            </a:r>
          </a:p>
        </p:txBody>
      </p:sp>
    </p:spTree>
    <p:extLst>
      <p:ext uri="{BB962C8B-B14F-4D97-AF65-F5344CB8AC3E}">
        <p14:creationId xmlns:p14="http://schemas.microsoft.com/office/powerpoint/2010/main" val="21524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4F0C5-F46C-5795-BAA8-E5A30872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Desktop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A84905-8CBB-BDDA-A495-186E2C22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" r="538" b="-1"/>
          <a:stretch/>
        </p:blipFill>
        <p:spPr>
          <a:xfrm>
            <a:off x="5986925" y="2014237"/>
            <a:ext cx="5664133" cy="388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64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250</Words>
  <Application>Microsoft Macintosh PowerPoint</Application>
  <PresentationFormat>Widescreen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Cascadia Code</vt:lpstr>
      <vt:lpstr>Office Theme</vt:lpstr>
      <vt:lpstr>GitHub</vt:lpstr>
      <vt:lpstr>Git</vt:lpstr>
      <vt:lpstr>Version Control</vt:lpstr>
      <vt:lpstr>GitHub</vt:lpstr>
      <vt:lpstr>Getting Started</vt:lpstr>
      <vt:lpstr>Install Git</vt:lpstr>
      <vt:lpstr>GitHub Account</vt:lpstr>
      <vt:lpstr>Local Account Setup</vt:lpstr>
      <vt:lpstr>GitHub Desktop</vt:lpstr>
      <vt:lpstr>Working with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Scholten, Brandon</dc:creator>
  <cp:lastModifiedBy>Brandon Scholten</cp:lastModifiedBy>
  <cp:revision>13</cp:revision>
  <dcterms:created xsi:type="dcterms:W3CDTF">2024-04-18T17:00:43Z</dcterms:created>
  <dcterms:modified xsi:type="dcterms:W3CDTF">2025-04-13T16:04:24Z</dcterms:modified>
</cp:coreProperties>
</file>