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72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0524A-C39E-4CC5-92CC-06DE774F4E3D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zh-CN" altLang="en-US"/>
        </a:p>
      </dgm:t>
    </dgm:pt>
    <dgm:pt modelId="{E90689A6-07EE-4A2E-B509-D9F4811B3F87}">
      <dgm:prSet phldrT="[文本]"/>
      <dgm:spPr/>
      <dgm:t>
        <a:bodyPr/>
        <a:lstStyle/>
        <a:p>
          <a:r>
            <a:rPr lang="en-US" altLang="zh-CN" dirty="0"/>
            <a:t>Game</a:t>
          </a:r>
          <a:endParaRPr lang="zh-CN" altLang="en-US" dirty="0"/>
        </a:p>
      </dgm:t>
    </dgm:pt>
    <dgm:pt modelId="{A2A05A03-C013-4C26-AC2A-905FC372DB46}" type="parTrans" cxnId="{F0945C99-5AF0-47F5-A468-1FE65F4B3DFF}">
      <dgm:prSet/>
      <dgm:spPr/>
      <dgm:t>
        <a:bodyPr/>
        <a:lstStyle/>
        <a:p>
          <a:endParaRPr lang="zh-CN" altLang="en-US"/>
        </a:p>
      </dgm:t>
    </dgm:pt>
    <dgm:pt modelId="{BA3E1291-32D1-4BDA-8F8A-C8605055BEA3}" type="sibTrans" cxnId="{F0945C99-5AF0-47F5-A468-1FE65F4B3DFF}">
      <dgm:prSet/>
      <dgm:spPr/>
      <dgm:t>
        <a:bodyPr/>
        <a:lstStyle/>
        <a:p>
          <a:endParaRPr lang="zh-CN" altLang="en-US"/>
        </a:p>
      </dgm:t>
    </dgm:pt>
    <dgm:pt modelId="{7DBA7D29-A65B-4225-9553-E75769997A79}">
      <dgm:prSet phldrT="[文本]"/>
      <dgm:spPr/>
      <dgm:t>
        <a:bodyPr/>
        <a:lstStyle/>
        <a:p>
          <a:r>
            <a:rPr lang="en-US" altLang="zh-CN" dirty="0"/>
            <a:t>Board</a:t>
          </a:r>
          <a:endParaRPr lang="zh-CN" altLang="en-US" dirty="0"/>
        </a:p>
      </dgm:t>
    </dgm:pt>
    <dgm:pt modelId="{A9C971CD-91E2-423C-B90A-B31B955E9748}" type="parTrans" cxnId="{E51010AC-0799-4230-8FD1-04A4EE75F0F0}">
      <dgm:prSet/>
      <dgm:spPr/>
      <dgm:t>
        <a:bodyPr/>
        <a:lstStyle/>
        <a:p>
          <a:endParaRPr lang="zh-CN" altLang="en-US"/>
        </a:p>
      </dgm:t>
    </dgm:pt>
    <dgm:pt modelId="{294C71BC-A9AA-4334-9FE1-FD89BC426DFF}" type="sibTrans" cxnId="{E51010AC-0799-4230-8FD1-04A4EE75F0F0}">
      <dgm:prSet/>
      <dgm:spPr/>
      <dgm:t>
        <a:bodyPr/>
        <a:lstStyle/>
        <a:p>
          <a:endParaRPr lang="zh-CN" altLang="en-US"/>
        </a:p>
      </dgm:t>
    </dgm:pt>
    <dgm:pt modelId="{53F8177C-5DD3-436B-A4C1-3D611F0F287C}">
      <dgm:prSet phldrT="[文本]"/>
      <dgm:spPr/>
      <dgm:t>
        <a:bodyPr/>
        <a:lstStyle/>
        <a:p>
          <a:r>
            <a:rPr lang="en-US" altLang="zh-CN" dirty="0"/>
            <a:t>AI</a:t>
          </a:r>
          <a:endParaRPr lang="zh-CN" altLang="en-US" dirty="0"/>
        </a:p>
      </dgm:t>
    </dgm:pt>
    <dgm:pt modelId="{4E2616F5-8ADF-4F66-A363-38BA32E96FC7}" type="parTrans" cxnId="{62EF3CEE-FD3E-4689-9997-EFE9D478E839}">
      <dgm:prSet/>
      <dgm:spPr/>
      <dgm:t>
        <a:bodyPr/>
        <a:lstStyle/>
        <a:p>
          <a:endParaRPr lang="zh-CN" altLang="en-US"/>
        </a:p>
      </dgm:t>
    </dgm:pt>
    <dgm:pt modelId="{A020FB67-7CB7-45AE-A223-35BC1E7A4320}" type="sibTrans" cxnId="{62EF3CEE-FD3E-4689-9997-EFE9D478E839}">
      <dgm:prSet/>
      <dgm:spPr/>
      <dgm:t>
        <a:bodyPr/>
        <a:lstStyle/>
        <a:p>
          <a:endParaRPr lang="zh-CN" altLang="en-US"/>
        </a:p>
      </dgm:t>
    </dgm:pt>
    <dgm:pt modelId="{D3FE9181-049E-4AC0-AB1B-BAF1E408AA67}">
      <dgm:prSet phldrT="[文本]"/>
      <dgm:spPr/>
      <dgm:t>
        <a:bodyPr/>
        <a:lstStyle/>
        <a:p>
          <a:r>
            <a:rPr lang="en-US" altLang="zh-CN" dirty="0"/>
            <a:t>Player</a:t>
          </a:r>
          <a:endParaRPr lang="zh-CN" altLang="en-US" dirty="0"/>
        </a:p>
      </dgm:t>
    </dgm:pt>
    <dgm:pt modelId="{19D5417D-D36D-404E-BFE5-CE7D758B34D0}" type="parTrans" cxnId="{2EDC8931-D596-4D17-9D11-FDFA0829EF8F}">
      <dgm:prSet/>
      <dgm:spPr/>
      <dgm:t>
        <a:bodyPr/>
        <a:lstStyle/>
        <a:p>
          <a:endParaRPr lang="zh-CN" altLang="en-US"/>
        </a:p>
      </dgm:t>
    </dgm:pt>
    <dgm:pt modelId="{F52E34E4-4FC7-49FD-AEB4-C5E6CC81E8E7}" type="sibTrans" cxnId="{2EDC8931-D596-4D17-9D11-FDFA0829EF8F}">
      <dgm:prSet/>
      <dgm:spPr/>
      <dgm:t>
        <a:bodyPr/>
        <a:lstStyle/>
        <a:p>
          <a:endParaRPr lang="zh-CN" altLang="en-US"/>
        </a:p>
      </dgm:t>
    </dgm:pt>
    <dgm:pt modelId="{DFB54D12-B0FD-4365-B305-0F80480DEDC5}" type="pres">
      <dgm:prSet presAssocID="{0720524A-C39E-4CC5-92CC-06DE774F4E3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3EEF3A-8094-4E0E-A525-28DCAF44B802}" type="pres">
      <dgm:prSet presAssocID="{E90689A6-07EE-4A2E-B509-D9F4811B3F87}" presName="hierRoot1" presStyleCnt="0">
        <dgm:presLayoutVars>
          <dgm:hierBranch val="init"/>
        </dgm:presLayoutVars>
      </dgm:prSet>
      <dgm:spPr/>
    </dgm:pt>
    <dgm:pt modelId="{367BC2E0-267F-4B78-9563-21BC706DAE3A}" type="pres">
      <dgm:prSet presAssocID="{E90689A6-07EE-4A2E-B509-D9F4811B3F87}" presName="rootComposite1" presStyleCnt="0"/>
      <dgm:spPr/>
    </dgm:pt>
    <dgm:pt modelId="{92E8DF70-4BAD-4FDE-962F-6F472F65C41A}" type="pres">
      <dgm:prSet presAssocID="{E90689A6-07EE-4A2E-B509-D9F4811B3F87}" presName="rootText1" presStyleLbl="node0" presStyleIdx="0" presStyleCnt="1">
        <dgm:presLayoutVars>
          <dgm:chPref val="3"/>
        </dgm:presLayoutVars>
      </dgm:prSet>
      <dgm:spPr/>
    </dgm:pt>
    <dgm:pt modelId="{F6A0EE41-38DE-448F-B81E-63B5DD5194BC}" type="pres">
      <dgm:prSet presAssocID="{E90689A6-07EE-4A2E-B509-D9F4811B3F87}" presName="rootConnector1" presStyleLbl="node1" presStyleIdx="0" presStyleCnt="0"/>
      <dgm:spPr/>
    </dgm:pt>
    <dgm:pt modelId="{DFC9CAFA-3C53-47FA-BC8B-26C5707111B9}" type="pres">
      <dgm:prSet presAssocID="{E90689A6-07EE-4A2E-B509-D9F4811B3F87}" presName="hierChild2" presStyleCnt="0"/>
      <dgm:spPr/>
    </dgm:pt>
    <dgm:pt modelId="{2D3EA419-3778-43A9-B99E-1158F5299665}" type="pres">
      <dgm:prSet presAssocID="{A9C971CD-91E2-423C-B90A-B31B955E9748}" presName="Name37" presStyleLbl="parChTrans1D2" presStyleIdx="0" presStyleCnt="3"/>
      <dgm:spPr/>
    </dgm:pt>
    <dgm:pt modelId="{2F33FA68-EA6F-4F21-89DB-64D798ACCC01}" type="pres">
      <dgm:prSet presAssocID="{7DBA7D29-A65B-4225-9553-E75769997A79}" presName="hierRoot2" presStyleCnt="0">
        <dgm:presLayoutVars>
          <dgm:hierBranch val="init"/>
        </dgm:presLayoutVars>
      </dgm:prSet>
      <dgm:spPr/>
    </dgm:pt>
    <dgm:pt modelId="{E03BD9B1-74B0-4556-AC53-A35B5A720498}" type="pres">
      <dgm:prSet presAssocID="{7DBA7D29-A65B-4225-9553-E75769997A79}" presName="rootComposite" presStyleCnt="0"/>
      <dgm:spPr/>
    </dgm:pt>
    <dgm:pt modelId="{B86E0F87-A0EF-46F3-AAD5-0AE6ED3CC4DD}" type="pres">
      <dgm:prSet presAssocID="{7DBA7D29-A65B-4225-9553-E75769997A79}" presName="rootText" presStyleLbl="node2" presStyleIdx="0" presStyleCnt="3">
        <dgm:presLayoutVars>
          <dgm:chPref val="3"/>
        </dgm:presLayoutVars>
      </dgm:prSet>
      <dgm:spPr/>
    </dgm:pt>
    <dgm:pt modelId="{83CAB806-E36F-41C8-A9F8-B540B8ADF970}" type="pres">
      <dgm:prSet presAssocID="{7DBA7D29-A65B-4225-9553-E75769997A79}" presName="rootConnector" presStyleLbl="node2" presStyleIdx="0" presStyleCnt="3"/>
      <dgm:spPr/>
    </dgm:pt>
    <dgm:pt modelId="{A0F8AA71-246E-4A29-9C14-244D2C8A02B9}" type="pres">
      <dgm:prSet presAssocID="{7DBA7D29-A65B-4225-9553-E75769997A79}" presName="hierChild4" presStyleCnt="0"/>
      <dgm:spPr/>
    </dgm:pt>
    <dgm:pt modelId="{C0C77541-7925-4F73-B310-56EF8638FCA0}" type="pres">
      <dgm:prSet presAssocID="{7DBA7D29-A65B-4225-9553-E75769997A79}" presName="hierChild5" presStyleCnt="0"/>
      <dgm:spPr/>
    </dgm:pt>
    <dgm:pt modelId="{A4954160-28FA-4264-9726-3F7644695998}" type="pres">
      <dgm:prSet presAssocID="{19D5417D-D36D-404E-BFE5-CE7D758B34D0}" presName="Name37" presStyleLbl="parChTrans1D2" presStyleIdx="1" presStyleCnt="3"/>
      <dgm:spPr/>
    </dgm:pt>
    <dgm:pt modelId="{EC3F0EE3-4BED-4E9B-AE9A-BD521F5D1EA0}" type="pres">
      <dgm:prSet presAssocID="{D3FE9181-049E-4AC0-AB1B-BAF1E408AA67}" presName="hierRoot2" presStyleCnt="0">
        <dgm:presLayoutVars>
          <dgm:hierBranch val="init"/>
        </dgm:presLayoutVars>
      </dgm:prSet>
      <dgm:spPr/>
    </dgm:pt>
    <dgm:pt modelId="{5F7A43F9-B5A0-4DAE-A290-1BF65CF47F2E}" type="pres">
      <dgm:prSet presAssocID="{D3FE9181-049E-4AC0-AB1B-BAF1E408AA67}" presName="rootComposite" presStyleCnt="0"/>
      <dgm:spPr/>
    </dgm:pt>
    <dgm:pt modelId="{EB9AF91E-77D8-4F71-A4F7-A45DE27ADE8C}" type="pres">
      <dgm:prSet presAssocID="{D3FE9181-049E-4AC0-AB1B-BAF1E408AA67}" presName="rootText" presStyleLbl="node2" presStyleIdx="1" presStyleCnt="3">
        <dgm:presLayoutVars>
          <dgm:chPref val="3"/>
        </dgm:presLayoutVars>
      </dgm:prSet>
      <dgm:spPr/>
    </dgm:pt>
    <dgm:pt modelId="{AE706B65-FC1A-479F-B93C-F602E540701C}" type="pres">
      <dgm:prSet presAssocID="{D3FE9181-049E-4AC0-AB1B-BAF1E408AA67}" presName="rootConnector" presStyleLbl="node2" presStyleIdx="1" presStyleCnt="3"/>
      <dgm:spPr/>
    </dgm:pt>
    <dgm:pt modelId="{786D38D9-7BAB-4416-87D5-D92F3FBEE343}" type="pres">
      <dgm:prSet presAssocID="{D3FE9181-049E-4AC0-AB1B-BAF1E408AA67}" presName="hierChild4" presStyleCnt="0"/>
      <dgm:spPr/>
    </dgm:pt>
    <dgm:pt modelId="{73FF291B-5AC4-4DB2-A64C-25A8E80D9CB0}" type="pres">
      <dgm:prSet presAssocID="{D3FE9181-049E-4AC0-AB1B-BAF1E408AA67}" presName="hierChild5" presStyleCnt="0"/>
      <dgm:spPr/>
    </dgm:pt>
    <dgm:pt modelId="{904D8392-6226-43F3-8BD1-83073D518917}" type="pres">
      <dgm:prSet presAssocID="{4E2616F5-8ADF-4F66-A363-38BA32E96FC7}" presName="Name37" presStyleLbl="parChTrans1D2" presStyleIdx="2" presStyleCnt="3"/>
      <dgm:spPr/>
    </dgm:pt>
    <dgm:pt modelId="{DFE3DE29-5493-4E52-8640-74E78BDA33AD}" type="pres">
      <dgm:prSet presAssocID="{53F8177C-5DD3-436B-A4C1-3D611F0F287C}" presName="hierRoot2" presStyleCnt="0">
        <dgm:presLayoutVars>
          <dgm:hierBranch val="init"/>
        </dgm:presLayoutVars>
      </dgm:prSet>
      <dgm:spPr/>
    </dgm:pt>
    <dgm:pt modelId="{BDDFD2B7-F7AE-4D50-9FF3-60D492F1A519}" type="pres">
      <dgm:prSet presAssocID="{53F8177C-5DD3-436B-A4C1-3D611F0F287C}" presName="rootComposite" presStyleCnt="0"/>
      <dgm:spPr/>
    </dgm:pt>
    <dgm:pt modelId="{8A036C86-7581-45DD-9BFF-74582FE85B6B}" type="pres">
      <dgm:prSet presAssocID="{53F8177C-5DD3-436B-A4C1-3D611F0F287C}" presName="rootText" presStyleLbl="node2" presStyleIdx="2" presStyleCnt="3">
        <dgm:presLayoutVars>
          <dgm:chPref val="3"/>
        </dgm:presLayoutVars>
      </dgm:prSet>
      <dgm:spPr/>
    </dgm:pt>
    <dgm:pt modelId="{0D9365E7-10C3-470D-AC31-50DABE02A3F6}" type="pres">
      <dgm:prSet presAssocID="{53F8177C-5DD3-436B-A4C1-3D611F0F287C}" presName="rootConnector" presStyleLbl="node2" presStyleIdx="2" presStyleCnt="3"/>
      <dgm:spPr/>
    </dgm:pt>
    <dgm:pt modelId="{BEDB399C-23C8-4D51-94B8-511F10891640}" type="pres">
      <dgm:prSet presAssocID="{53F8177C-5DD3-436B-A4C1-3D611F0F287C}" presName="hierChild4" presStyleCnt="0"/>
      <dgm:spPr/>
    </dgm:pt>
    <dgm:pt modelId="{7DD82795-2491-4022-BD30-A8E631DD8C92}" type="pres">
      <dgm:prSet presAssocID="{53F8177C-5DD3-436B-A4C1-3D611F0F287C}" presName="hierChild5" presStyleCnt="0"/>
      <dgm:spPr/>
    </dgm:pt>
    <dgm:pt modelId="{585EE934-6C2F-4AD9-9C49-FAE7F0F36D89}" type="pres">
      <dgm:prSet presAssocID="{E90689A6-07EE-4A2E-B509-D9F4811B3F87}" presName="hierChild3" presStyleCnt="0"/>
      <dgm:spPr/>
    </dgm:pt>
  </dgm:ptLst>
  <dgm:cxnLst>
    <dgm:cxn modelId="{214DF806-F77E-4230-8B00-139EF64ECB10}" type="presOf" srcId="{53F8177C-5DD3-436B-A4C1-3D611F0F287C}" destId="{8A036C86-7581-45DD-9BFF-74582FE85B6B}" srcOrd="0" destOrd="0" presId="urn:microsoft.com/office/officeart/2005/8/layout/orgChart1"/>
    <dgm:cxn modelId="{69989F10-8D88-45DA-B090-D9794DDF9588}" type="presOf" srcId="{A9C971CD-91E2-423C-B90A-B31B955E9748}" destId="{2D3EA419-3778-43A9-B99E-1158F5299665}" srcOrd="0" destOrd="0" presId="urn:microsoft.com/office/officeart/2005/8/layout/orgChart1"/>
    <dgm:cxn modelId="{3B96832D-32D0-4B5C-AC33-6DC80D2C3147}" type="presOf" srcId="{7DBA7D29-A65B-4225-9553-E75769997A79}" destId="{83CAB806-E36F-41C8-A9F8-B540B8ADF970}" srcOrd="1" destOrd="0" presId="urn:microsoft.com/office/officeart/2005/8/layout/orgChart1"/>
    <dgm:cxn modelId="{2EDC8931-D596-4D17-9D11-FDFA0829EF8F}" srcId="{E90689A6-07EE-4A2E-B509-D9F4811B3F87}" destId="{D3FE9181-049E-4AC0-AB1B-BAF1E408AA67}" srcOrd="1" destOrd="0" parTransId="{19D5417D-D36D-404E-BFE5-CE7D758B34D0}" sibTransId="{F52E34E4-4FC7-49FD-AEB4-C5E6CC81E8E7}"/>
    <dgm:cxn modelId="{3DEBDB39-C8CB-4098-AE7C-E459D1CB6CFE}" type="presOf" srcId="{0720524A-C39E-4CC5-92CC-06DE774F4E3D}" destId="{DFB54D12-B0FD-4365-B305-0F80480DEDC5}" srcOrd="0" destOrd="0" presId="urn:microsoft.com/office/officeart/2005/8/layout/orgChart1"/>
    <dgm:cxn modelId="{70827E40-813F-40F9-A648-17E14A1EA9F9}" type="presOf" srcId="{E90689A6-07EE-4A2E-B509-D9F4811B3F87}" destId="{F6A0EE41-38DE-448F-B81E-63B5DD5194BC}" srcOrd="1" destOrd="0" presId="urn:microsoft.com/office/officeart/2005/8/layout/orgChart1"/>
    <dgm:cxn modelId="{870FB559-0E3A-432B-ACA0-5E42F5AB9A42}" type="presOf" srcId="{53F8177C-5DD3-436B-A4C1-3D611F0F287C}" destId="{0D9365E7-10C3-470D-AC31-50DABE02A3F6}" srcOrd="1" destOrd="0" presId="urn:microsoft.com/office/officeart/2005/8/layout/orgChart1"/>
    <dgm:cxn modelId="{50A1A595-C0ED-4887-9B15-FEE493CFEF8B}" type="presOf" srcId="{7DBA7D29-A65B-4225-9553-E75769997A79}" destId="{B86E0F87-A0EF-46F3-AAD5-0AE6ED3CC4DD}" srcOrd="0" destOrd="0" presId="urn:microsoft.com/office/officeart/2005/8/layout/orgChart1"/>
    <dgm:cxn modelId="{F0945C99-5AF0-47F5-A468-1FE65F4B3DFF}" srcId="{0720524A-C39E-4CC5-92CC-06DE774F4E3D}" destId="{E90689A6-07EE-4A2E-B509-D9F4811B3F87}" srcOrd="0" destOrd="0" parTransId="{A2A05A03-C013-4C26-AC2A-905FC372DB46}" sibTransId="{BA3E1291-32D1-4BDA-8F8A-C8605055BEA3}"/>
    <dgm:cxn modelId="{22CFB7A3-F3AF-43C0-B1A4-9AEDB6AAA9CC}" type="presOf" srcId="{4E2616F5-8ADF-4F66-A363-38BA32E96FC7}" destId="{904D8392-6226-43F3-8BD1-83073D518917}" srcOrd="0" destOrd="0" presId="urn:microsoft.com/office/officeart/2005/8/layout/orgChart1"/>
    <dgm:cxn modelId="{E51010AC-0799-4230-8FD1-04A4EE75F0F0}" srcId="{E90689A6-07EE-4A2E-B509-D9F4811B3F87}" destId="{7DBA7D29-A65B-4225-9553-E75769997A79}" srcOrd="0" destOrd="0" parTransId="{A9C971CD-91E2-423C-B90A-B31B955E9748}" sibTransId="{294C71BC-A9AA-4334-9FE1-FD89BC426DFF}"/>
    <dgm:cxn modelId="{3FBB6EB3-9FEE-49DC-8584-C3AFCF9D4F54}" type="presOf" srcId="{E90689A6-07EE-4A2E-B509-D9F4811B3F87}" destId="{92E8DF70-4BAD-4FDE-962F-6F472F65C41A}" srcOrd="0" destOrd="0" presId="urn:microsoft.com/office/officeart/2005/8/layout/orgChart1"/>
    <dgm:cxn modelId="{DD1CA9E3-52F8-43C6-AE4A-1791C6ED8750}" type="presOf" srcId="{D3FE9181-049E-4AC0-AB1B-BAF1E408AA67}" destId="{EB9AF91E-77D8-4F71-A4F7-A45DE27ADE8C}" srcOrd="0" destOrd="0" presId="urn:microsoft.com/office/officeart/2005/8/layout/orgChart1"/>
    <dgm:cxn modelId="{D1FDAFEA-339B-489B-AAF5-3DDF50579DA5}" type="presOf" srcId="{19D5417D-D36D-404E-BFE5-CE7D758B34D0}" destId="{A4954160-28FA-4264-9726-3F7644695998}" srcOrd="0" destOrd="0" presId="urn:microsoft.com/office/officeart/2005/8/layout/orgChart1"/>
    <dgm:cxn modelId="{62EF3CEE-FD3E-4689-9997-EFE9D478E839}" srcId="{E90689A6-07EE-4A2E-B509-D9F4811B3F87}" destId="{53F8177C-5DD3-436B-A4C1-3D611F0F287C}" srcOrd="2" destOrd="0" parTransId="{4E2616F5-8ADF-4F66-A363-38BA32E96FC7}" sibTransId="{A020FB67-7CB7-45AE-A223-35BC1E7A4320}"/>
    <dgm:cxn modelId="{77F99CF2-1A25-4A66-BC86-3785C12CEE7D}" type="presOf" srcId="{D3FE9181-049E-4AC0-AB1B-BAF1E408AA67}" destId="{AE706B65-FC1A-479F-B93C-F602E540701C}" srcOrd="1" destOrd="0" presId="urn:microsoft.com/office/officeart/2005/8/layout/orgChart1"/>
    <dgm:cxn modelId="{2A684F9D-5C5E-479E-AF06-9716502BBF55}" type="presParOf" srcId="{DFB54D12-B0FD-4365-B305-0F80480DEDC5}" destId="{D23EEF3A-8094-4E0E-A525-28DCAF44B802}" srcOrd="0" destOrd="0" presId="urn:microsoft.com/office/officeart/2005/8/layout/orgChart1"/>
    <dgm:cxn modelId="{E281B773-3867-44E2-8940-F5EF17FF4265}" type="presParOf" srcId="{D23EEF3A-8094-4E0E-A525-28DCAF44B802}" destId="{367BC2E0-267F-4B78-9563-21BC706DAE3A}" srcOrd="0" destOrd="0" presId="urn:microsoft.com/office/officeart/2005/8/layout/orgChart1"/>
    <dgm:cxn modelId="{E162C7C8-1533-4888-9E6C-C5438883C6BF}" type="presParOf" srcId="{367BC2E0-267F-4B78-9563-21BC706DAE3A}" destId="{92E8DF70-4BAD-4FDE-962F-6F472F65C41A}" srcOrd="0" destOrd="0" presId="urn:microsoft.com/office/officeart/2005/8/layout/orgChart1"/>
    <dgm:cxn modelId="{C244DF56-0414-44E1-BDFC-40E691830866}" type="presParOf" srcId="{367BC2E0-267F-4B78-9563-21BC706DAE3A}" destId="{F6A0EE41-38DE-448F-B81E-63B5DD5194BC}" srcOrd="1" destOrd="0" presId="urn:microsoft.com/office/officeart/2005/8/layout/orgChart1"/>
    <dgm:cxn modelId="{E398A41E-4353-401E-95FF-CBF926F895BD}" type="presParOf" srcId="{D23EEF3A-8094-4E0E-A525-28DCAF44B802}" destId="{DFC9CAFA-3C53-47FA-BC8B-26C5707111B9}" srcOrd="1" destOrd="0" presId="urn:microsoft.com/office/officeart/2005/8/layout/orgChart1"/>
    <dgm:cxn modelId="{04DEA7EF-90B6-4D3A-87DA-BD99B166499D}" type="presParOf" srcId="{DFC9CAFA-3C53-47FA-BC8B-26C5707111B9}" destId="{2D3EA419-3778-43A9-B99E-1158F5299665}" srcOrd="0" destOrd="0" presId="urn:microsoft.com/office/officeart/2005/8/layout/orgChart1"/>
    <dgm:cxn modelId="{0E286990-2D96-4820-AF92-7A962B03320E}" type="presParOf" srcId="{DFC9CAFA-3C53-47FA-BC8B-26C5707111B9}" destId="{2F33FA68-EA6F-4F21-89DB-64D798ACCC01}" srcOrd="1" destOrd="0" presId="urn:microsoft.com/office/officeart/2005/8/layout/orgChart1"/>
    <dgm:cxn modelId="{A96CC59F-5380-43FC-BEA7-9A26728C03F5}" type="presParOf" srcId="{2F33FA68-EA6F-4F21-89DB-64D798ACCC01}" destId="{E03BD9B1-74B0-4556-AC53-A35B5A720498}" srcOrd="0" destOrd="0" presId="urn:microsoft.com/office/officeart/2005/8/layout/orgChart1"/>
    <dgm:cxn modelId="{3588691D-074A-4BC4-A3F1-9610BCC6CEAC}" type="presParOf" srcId="{E03BD9B1-74B0-4556-AC53-A35B5A720498}" destId="{B86E0F87-A0EF-46F3-AAD5-0AE6ED3CC4DD}" srcOrd="0" destOrd="0" presId="urn:microsoft.com/office/officeart/2005/8/layout/orgChart1"/>
    <dgm:cxn modelId="{D7635EC9-AA63-4547-8F7C-11FEE4DEA9C9}" type="presParOf" srcId="{E03BD9B1-74B0-4556-AC53-A35B5A720498}" destId="{83CAB806-E36F-41C8-A9F8-B540B8ADF970}" srcOrd="1" destOrd="0" presId="urn:microsoft.com/office/officeart/2005/8/layout/orgChart1"/>
    <dgm:cxn modelId="{9F106F2B-B630-4BD8-923B-CED0E2ACA446}" type="presParOf" srcId="{2F33FA68-EA6F-4F21-89DB-64D798ACCC01}" destId="{A0F8AA71-246E-4A29-9C14-244D2C8A02B9}" srcOrd="1" destOrd="0" presId="urn:microsoft.com/office/officeart/2005/8/layout/orgChart1"/>
    <dgm:cxn modelId="{B6D395D8-63B9-4952-8BC5-B8D2FE045AC7}" type="presParOf" srcId="{2F33FA68-EA6F-4F21-89DB-64D798ACCC01}" destId="{C0C77541-7925-4F73-B310-56EF8638FCA0}" srcOrd="2" destOrd="0" presId="urn:microsoft.com/office/officeart/2005/8/layout/orgChart1"/>
    <dgm:cxn modelId="{4BB892D6-1349-4AEA-A8B1-F040ED9803D5}" type="presParOf" srcId="{DFC9CAFA-3C53-47FA-BC8B-26C5707111B9}" destId="{A4954160-28FA-4264-9726-3F7644695998}" srcOrd="2" destOrd="0" presId="urn:microsoft.com/office/officeart/2005/8/layout/orgChart1"/>
    <dgm:cxn modelId="{FCFD2C03-84A7-4C0B-AD59-FDDEE97AB267}" type="presParOf" srcId="{DFC9CAFA-3C53-47FA-BC8B-26C5707111B9}" destId="{EC3F0EE3-4BED-4E9B-AE9A-BD521F5D1EA0}" srcOrd="3" destOrd="0" presId="urn:microsoft.com/office/officeart/2005/8/layout/orgChart1"/>
    <dgm:cxn modelId="{06012178-01E3-40A9-82A7-F1EF73BF9548}" type="presParOf" srcId="{EC3F0EE3-4BED-4E9B-AE9A-BD521F5D1EA0}" destId="{5F7A43F9-B5A0-4DAE-A290-1BF65CF47F2E}" srcOrd="0" destOrd="0" presId="urn:microsoft.com/office/officeart/2005/8/layout/orgChart1"/>
    <dgm:cxn modelId="{9EB37743-4F87-4857-9A63-E99B098770F8}" type="presParOf" srcId="{5F7A43F9-B5A0-4DAE-A290-1BF65CF47F2E}" destId="{EB9AF91E-77D8-4F71-A4F7-A45DE27ADE8C}" srcOrd="0" destOrd="0" presId="urn:microsoft.com/office/officeart/2005/8/layout/orgChart1"/>
    <dgm:cxn modelId="{4E759CDB-BEBE-4E65-9ED2-3E6A91AFE1EB}" type="presParOf" srcId="{5F7A43F9-B5A0-4DAE-A290-1BF65CF47F2E}" destId="{AE706B65-FC1A-479F-B93C-F602E540701C}" srcOrd="1" destOrd="0" presId="urn:microsoft.com/office/officeart/2005/8/layout/orgChart1"/>
    <dgm:cxn modelId="{F16DFA64-F362-47BB-A170-2C0345C8FE4B}" type="presParOf" srcId="{EC3F0EE3-4BED-4E9B-AE9A-BD521F5D1EA0}" destId="{786D38D9-7BAB-4416-87D5-D92F3FBEE343}" srcOrd="1" destOrd="0" presId="urn:microsoft.com/office/officeart/2005/8/layout/orgChart1"/>
    <dgm:cxn modelId="{A3BF8C1F-B61E-418F-8E7A-FBF49B17268A}" type="presParOf" srcId="{EC3F0EE3-4BED-4E9B-AE9A-BD521F5D1EA0}" destId="{73FF291B-5AC4-4DB2-A64C-25A8E80D9CB0}" srcOrd="2" destOrd="0" presId="urn:microsoft.com/office/officeart/2005/8/layout/orgChart1"/>
    <dgm:cxn modelId="{81F5D12E-7FA2-43BA-89FE-0BD79758DE69}" type="presParOf" srcId="{DFC9CAFA-3C53-47FA-BC8B-26C5707111B9}" destId="{904D8392-6226-43F3-8BD1-83073D518917}" srcOrd="4" destOrd="0" presId="urn:microsoft.com/office/officeart/2005/8/layout/orgChart1"/>
    <dgm:cxn modelId="{E66FAC23-E0B8-4929-B3A0-A5653A920EA6}" type="presParOf" srcId="{DFC9CAFA-3C53-47FA-BC8B-26C5707111B9}" destId="{DFE3DE29-5493-4E52-8640-74E78BDA33AD}" srcOrd="5" destOrd="0" presId="urn:microsoft.com/office/officeart/2005/8/layout/orgChart1"/>
    <dgm:cxn modelId="{5F28E119-FD6F-4E5D-87FE-32495192E2A8}" type="presParOf" srcId="{DFE3DE29-5493-4E52-8640-74E78BDA33AD}" destId="{BDDFD2B7-F7AE-4D50-9FF3-60D492F1A519}" srcOrd="0" destOrd="0" presId="urn:microsoft.com/office/officeart/2005/8/layout/orgChart1"/>
    <dgm:cxn modelId="{4A5DF020-66F7-4964-8CDD-8702B929F3AC}" type="presParOf" srcId="{BDDFD2B7-F7AE-4D50-9FF3-60D492F1A519}" destId="{8A036C86-7581-45DD-9BFF-74582FE85B6B}" srcOrd="0" destOrd="0" presId="urn:microsoft.com/office/officeart/2005/8/layout/orgChart1"/>
    <dgm:cxn modelId="{4ED6F31A-9BEC-441C-AFAC-91A5B1BC1B86}" type="presParOf" srcId="{BDDFD2B7-F7AE-4D50-9FF3-60D492F1A519}" destId="{0D9365E7-10C3-470D-AC31-50DABE02A3F6}" srcOrd="1" destOrd="0" presId="urn:microsoft.com/office/officeart/2005/8/layout/orgChart1"/>
    <dgm:cxn modelId="{54218057-34C0-4754-9441-16A51A4E634A}" type="presParOf" srcId="{DFE3DE29-5493-4E52-8640-74E78BDA33AD}" destId="{BEDB399C-23C8-4D51-94B8-511F10891640}" srcOrd="1" destOrd="0" presId="urn:microsoft.com/office/officeart/2005/8/layout/orgChart1"/>
    <dgm:cxn modelId="{5AA448EF-962D-40EB-9A35-4D995A5A2D4E}" type="presParOf" srcId="{DFE3DE29-5493-4E52-8640-74E78BDA33AD}" destId="{7DD82795-2491-4022-BD30-A8E631DD8C92}" srcOrd="2" destOrd="0" presId="urn:microsoft.com/office/officeart/2005/8/layout/orgChart1"/>
    <dgm:cxn modelId="{36036E75-C3E6-470E-B113-2397B69A6C8D}" type="presParOf" srcId="{D23EEF3A-8094-4E0E-A525-28DCAF44B802}" destId="{585EE934-6C2F-4AD9-9C49-FAE7F0F36D8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D8392-6226-43F3-8BD1-83073D518917}">
      <dsp:nvSpPr>
        <dsp:cNvPr id="0" name=""/>
        <dsp:cNvSpPr/>
      </dsp:nvSpPr>
      <dsp:spPr>
        <a:xfrm>
          <a:off x="3565546" y="1711151"/>
          <a:ext cx="2522650" cy="4378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907"/>
              </a:lnTo>
              <a:lnTo>
                <a:pt x="2522650" y="218907"/>
              </a:lnTo>
              <a:lnTo>
                <a:pt x="2522650" y="4378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54160-28FA-4264-9726-3F7644695998}">
      <dsp:nvSpPr>
        <dsp:cNvPr id="0" name=""/>
        <dsp:cNvSpPr/>
      </dsp:nvSpPr>
      <dsp:spPr>
        <a:xfrm>
          <a:off x="3519826" y="1711151"/>
          <a:ext cx="91440" cy="4378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78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EA419-3778-43A9-B99E-1158F5299665}">
      <dsp:nvSpPr>
        <dsp:cNvPr id="0" name=""/>
        <dsp:cNvSpPr/>
      </dsp:nvSpPr>
      <dsp:spPr>
        <a:xfrm>
          <a:off x="1042896" y="1711151"/>
          <a:ext cx="2522650" cy="437815"/>
        </a:xfrm>
        <a:custGeom>
          <a:avLst/>
          <a:gdLst/>
          <a:ahLst/>
          <a:cxnLst/>
          <a:rect l="0" t="0" r="0" b="0"/>
          <a:pathLst>
            <a:path>
              <a:moveTo>
                <a:pt x="2522650" y="0"/>
              </a:moveTo>
              <a:lnTo>
                <a:pt x="2522650" y="218907"/>
              </a:lnTo>
              <a:lnTo>
                <a:pt x="0" y="218907"/>
              </a:lnTo>
              <a:lnTo>
                <a:pt x="0" y="43781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8DF70-4BAD-4FDE-962F-6F472F65C41A}">
      <dsp:nvSpPr>
        <dsp:cNvPr id="0" name=""/>
        <dsp:cNvSpPr/>
      </dsp:nvSpPr>
      <dsp:spPr>
        <a:xfrm>
          <a:off x="2523129" y="668733"/>
          <a:ext cx="2084834" cy="104241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0" kern="1200" dirty="0"/>
            <a:t>Game</a:t>
          </a:r>
          <a:endParaRPr lang="zh-CN" altLang="en-US" sz="6000" kern="1200" dirty="0"/>
        </a:p>
      </dsp:txBody>
      <dsp:txXfrm>
        <a:off x="2523129" y="668733"/>
        <a:ext cx="2084834" cy="1042417"/>
      </dsp:txXfrm>
    </dsp:sp>
    <dsp:sp modelId="{B86E0F87-A0EF-46F3-AAD5-0AE6ED3CC4DD}">
      <dsp:nvSpPr>
        <dsp:cNvPr id="0" name=""/>
        <dsp:cNvSpPr/>
      </dsp:nvSpPr>
      <dsp:spPr>
        <a:xfrm>
          <a:off x="478" y="2148966"/>
          <a:ext cx="2084834" cy="104241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0" kern="1200" dirty="0"/>
            <a:t>Board</a:t>
          </a:r>
          <a:endParaRPr lang="zh-CN" altLang="en-US" sz="6000" kern="1200" dirty="0"/>
        </a:p>
      </dsp:txBody>
      <dsp:txXfrm>
        <a:off x="478" y="2148966"/>
        <a:ext cx="2084834" cy="1042417"/>
      </dsp:txXfrm>
    </dsp:sp>
    <dsp:sp modelId="{EB9AF91E-77D8-4F71-A4F7-A45DE27ADE8C}">
      <dsp:nvSpPr>
        <dsp:cNvPr id="0" name=""/>
        <dsp:cNvSpPr/>
      </dsp:nvSpPr>
      <dsp:spPr>
        <a:xfrm>
          <a:off x="2523129" y="2148966"/>
          <a:ext cx="2084834" cy="104241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0" kern="1200" dirty="0"/>
            <a:t>Player</a:t>
          </a:r>
          <a:endParaRPr lang="zh-CN" altLang="en-US" sz="6000" kern="1200" dirty="0"/>
        </a:p>
      </dsp:txBody>
      <dsp:txXfrm>
        <a:off x="2523129" y="2148966"/>
        <a:ext cx="2084834" cy="1042417"/>
      </dsp:txXfrm>
    </dsp:sp>
    <dsp:sp modelId="{8A036C86-7581-45DD-9BFF-74582FE85B6B}">
      <dsp:nvSpPr>
        <dsp:cNvPr id="0" name=""/>
        <dsp:cNvSpPr/>
      </dsp:nvSpPr>
      <dsp:spPr>
        <a:xfrm>
          <a:off x="5045779" y="2148966"/>
          <a:ext cx="2084834" cy="104241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000" kern="1200" dirty="0"/>
            <a:t>AI</a:t>
          </a:r>
          <a:endParaRPr lang="zh-CN" altLang="en-US" sz="6000" kern="1200" dirty="0"/>
        </a:p>
      </dsp:txBody>
      <dsp:txXfrm>
        <a:off x="5045779" y="2148966"/>
        <a:ext cx="2084834" cy="1042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9BA27-C15D-BC18-33B4-A65CA88DC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71DB16-C103-2734-E3DE-17738C430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AA173-0BF4-9299-A6B9-4AE930E6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ADEC-9EF9-4EB2-B37C-7096F1BDA42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DEA30-76FF-64B6-28EA-CD1091C0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3DD51-26F5-DB95-5051-7285DD4A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F05-3208-41E5-B4EB-5707BAFB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312D5-3D4A-BF23-E5A9-9F362E15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8079CE-8CBB-2E89-8F18-1B8053077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F1ECB3-ADD3-91C1-4B33-FF53F5A7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ADEC-9EF9-4EB2-B37C-7096F1BDA42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D01A6-DFFB-389C-E841-D9B39AEA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CBA00-E17F-1C3A-2B1C-2B74C51A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F05-3208-41E5-B4EB-5707BAFB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0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00DEB2-FD98-4C54-D4B6-19B788B54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31D620-526A-B977-B387-F2AD9D86E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5C2B1-5B8F-0E30-E053-9F3AA523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ADEC-9EF9-4EB2-B37C-7096F1BDA42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A73E9-D989-CB06-1D35-BA8CFFE4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A87B6-328A-42C0-F744-6D033724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F05-3208-41E5-B4EB-5707BAFB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137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7B0EE-1D9E-C4E2-9B89-D9258FD6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EEF99-83D8-9CF5-BAF7-B47E3D2F2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E8C94-098B-1A59-625F-BEC8C5C8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ADEC-9EF9-4EB2-B37C-7096F1BDA42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40B4E-28D4-D1B9-B787-2C76C816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58475-572E-DB99-EF36-83E27598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F05-3208-41E5-B4EB-5707BAFB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47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8DAE6-A6B4-FF5D-4408-83093159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4D678A-A8CA-3C7D-A286-F069A7BFE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3734A-C79C-7708-C6E9-5AF09197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ADEC-9EF9-4EB2-B37C-7096F1BDA42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91D35-A05A-4044-D779-E44B0E62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36A54-449A-3D97-3292-7D0DAA27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F05-3208-41E5-B4EB-5707BAFB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28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62C4C-D31C-6425-360A-76645D0B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B3C4AA-1C0E-FB7B-DE00-FBE751E53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52C9D-AAC5-1F59-34D3-A1DA4E685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CFB4F-0E62-C014-BB07-EDA94B48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ADEC-9EF9-4EB2-B37C-7096F1BDA42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129DA-D4A0-AF22-D033-D9DBB97B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6E5D33-2A6B-ED40-CA5D-CC955139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F05-3208-41E5-B4EB-5707BAFB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0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F124B-7B26-4A80-7DC3-2D8C8303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7EB5E-50D8-B066-CBCD-A118BC3D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3A500F-48D1-0B7F-EF4F-909B7B5F8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7A3222-B2DF-5AC9-D704-AFEC2807B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741CCB-1132-B517-67F3-89A12AAEC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48AB49-F4E2-7149-350E-CDE3EEF1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ADEC-9EF9-4EB2-B37C-7096F1BDA42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CF3D04-B48D-C7FD-83DC-0E05B007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282D6E-0D1D-9ED9-1BE8-5DF64D1B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F05-3208-41E5-B4EB-5707BAFB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4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19D77-8A89-65B1-17AA-0EC1AD99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7A0388-B35D-4772-14A8-91E5F414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ADEC-9EF9-4EB2-B37C-7096F1BDA42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CEEEFC-0D7B-7993-CCCE-22B57095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35F03C-33AC-F8B4-2F25-4F67389C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F05-3208-41E5-B4EB-5707BAFB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77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A90E14-CAC6-9EA8-5EAC-3A9A9E66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ADEC-9EF9-4EB2-B37C-7096F1BDA42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AC9D07-EF2B-AD39-EF84-11F73778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2B1D3D-079B-17BA-4373-45C525BE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F05-3208-41E5-B4EB-5707BAFB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3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FC160-D3CC-3384-4403-1B16958B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8C958-0393-2256-C1EB-1DEDB2C4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F1BB10-CF72-92BF-317A-7F0C8FE58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69103E-D501-31D9-13FC-DA2394AF6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ADEC-9EF9-4EB2-B37C-7096F1BDA42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43ED9-4DC3-31C4-488D-8C768B75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DFDBAE-31B0-D723-1317-808EC4C6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F05-3208-41E5-B4EB-5707BAFB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50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38F13-E88D-AD42-C4D6-F5B4608D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4E28EB-788A-07A9-7611-C2195AAC8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FF201D-5855-2CF7-0452-5EF655D11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EFECE-66D6-382C-67F7-466C6BFA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FADEC-9EF9-4EB2-B37C-7096F1BDA42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66AB8D-1AB9-432E-12BF-FF68EECA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9373D-86CE-AC91-E9BA-A096ADAD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3F05-3208-41E5-B4EB-5707BAFB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9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AD2046-EE07-1D62-83AE-95036EC3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494E09-36F8-50D2-4AC3-414C821E8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0FCFD-E7F8-301B-C744-349B26782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ADEC-9EF9-4EB2-B37C-7096F1BDA42F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0AF20-1E31-B776-CA36-A5D529AAD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E4970-B8E2-8085-AEB9-7E6C2642B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3F05-3208-41E5-B4EB-5707BAFB9F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84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BF32A-E386-2E63-12A4-F450076A5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五子棋报告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52D79F-3ABD-7BCA-1DA3-0B4617CB7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陈嘉乐 </a:t>
            </a:r>
            <a:r>
              <a:rPr lang="en-US" altLang="zh-CN" dirty="0"/>
              <a:t>1.6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04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A2F35AE-2399-CBD8-B259-757E1B6C9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34" y="862130"/>
            <a:ext cx="7617553" cy="4351338"/>
          </a:xfrm>
        </p:spPr>
      </p:pic>
    </p:spTree>
    <p:extLst>
      <p:ext uri="{BB962C8B-B14F-4D97-AF65-F5344CB8AC3E}">
        <p14:creationId xmlns:p14="http://schemas.microsoft.com/office/powerpoint/2010/main" val="358950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50B2C-456D-BE26-7C28-20CCC3F7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落子</a:t>
            </a:r>
            <a:r>
              <a:rPr lang="en-US" altLang="zh-CN" dirty="0"/>
              <a:t>GUI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9BCB06-8360-C5A8-B13D-2A9EB24A8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363" y="675862"/>
            <a:ext cx="8087472" cy="35631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5FC71B-E800-0B46-B553-532B4C3B2ACC}"/>
              </a:ext>
            </a:extLst>
          </p:cNvPr>
          <p:cNvSpPr/>
          <p:nvPr/>
        </p:nvSpPr>
        <p:spPr>
          <a:xfrm>
            <a:off x="838200" y="2135645"/>
            <a:ext cx="2359132" cy="21034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E0F7D6A-2A89-F982-1020-C6F809B1FDF6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838200" y="3187349"/>
            <a:ext cx="23591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284F5E4-A19D-B73A-F466-C2166AC65C51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2017766" y="2135645"/>
            <a:ext cx="0" cy="21034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1B6F98A5-40D1-3A0B-F06C-551ED6B0B1C0}"/>
              </a:ext>
            </a:extLst>
          </p:cNvPr>
          <p:cNvSpPr/>
          <p:nvPr/>
        </p:nvSpPr>
        <p:spPr>
          <a:xfrm>
            <a:off x="1529881" y="2733216"/>
            <a:ext cx="975769" cy="9082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677EA28-F59C-FAFD-9CF8-949CA5E88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363" y="4239052"/>
            <a:ext cx="4562743" cy="255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0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387A7-F28B-351E-E0F7-947B8398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存读档的实现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9B09E5-8C74-B242-CE8D-B4E529CD3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7771"/>
            <a:ext cx="7903908" cy="37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62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2D0F8-7567-158C-352F-C25DD350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384" y="500052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在</a:t>
            </a:r>
            <a:r>
              <a:rPr lang="en-US" altLang="zh-CN" dirty="0"/>
              <a:t>Game</a:t>
            </a:r>
            <a:r>
              <a:rPr lang="zh-CN" altLang="en-US" dirty="0"/>
              <a:t>中总控，在</a:t>
            </a:r>
            <a:r>
              <a:rPr lang="en-US" altLang="zh-CN" dirty="0"/>
              <a:t>Board AI Player</a:t>
            </a:r>
            <a:r>
              <a:rPr lang="zh-CN" altLang="en-US" dirty="0"/>
              <a:t>中具体实现，读取和写入</a:t>
            </a:r>
            <a:r>
              <a:rPr lang="en-US" altLang="zh-CN" dirty="0" err="1"/>
              <a:t>boardMap</a:t>
            </a:r>
            <a:r>
              <a:rPr lang="zh-CN" altLang="en-US" dirty="0"/>
              <a:t>（棋盘信息，包括黑白子和空白）和</a:t>
            </a:r>
            <a:r>
              <a:rPr lang="en-US" altLang="zh-CN" dirty="0"/>
              <a:t>score</a:t>
            </a:r>
            <a:r>
              <a:rPr lang="zh-CN" altLang="en-US" dirty="0"/>
              <a:t>（</a:t>
            </a:r>
            <a:r>
              <a:rPr lang="en-US" altLang="zh-CN" dirty="0"/>
              <a:t>AI</a:t>
            </a:r>
            <a:r>
              <a:rPr lang="zh-CN" altLang="en-US" dirty="0"/>
              <a:t>评分）的二维数组，可存储、恢复游戏。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60CDD5-C43A-8564-765E-C9F9ED57D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887" y="2031265"/>
            <a:ext cx="5856223" cy="442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42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72113-3326-3371-AAB9-BB119F13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胜负判断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052C841-E910-0899-46AB-3DA93648C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33" y="1580148"/>
            <a:ext cx="6011507" cy="435133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37A46E-8FFF-AB91-DCCE-A5E9EABDD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40" y="1580148"/>
            <a:ext cx="3429176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4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B09E7-917A-EA7E-89BC-F73D70AF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禁手判断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47258B-B0BD-C1EF-738D-F9A924158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9684"/>
            <a:ext cx="4028560" cy="4569038"/>
          </a:xfrm>
        </p:spPr>
      </p:pic>
    </p:spTree>
    <p:extLst>
      <p:ext uri="{BB962C8B-B14F-4D97-AF65-F5344CB8AC3E}">
        <p14:creationId xmlns:p14="http://schemas.microsoft.com/office/powerpoint/2010/main" val="38968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21F04-CF28-672F-1950-4AA07253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216" y="2766218"/>
            <a:ext cx="1535567" cy="1325563"/>
          </a:xfrm>
        </p:spPr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96590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972F4-9A97-20C6-B8ED-0F0BDEC7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基本功能实现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26AA8-4ABE-6DDF-DCC8-48DDF02C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9416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实现了人机对战功能。玩家执黑，</a:t>
            </a:r>
            <a:r>
              <a:rPr lang="en-US" altLang="zh-CN" dirty="0"/>
              <a:t>AI</a:t>
            </a:r>
            <a:r>
              <a:rPr lang="zh-CN" altLang="en-US" dirty="0"/>
              <a:t>执白。玩家通过鼠标点击落子。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使用</a:t>
            </a:r>
            <a:r>
              <a:rPr lang="en-US" altLang="zh-CN" b="1" dirty="0" err="1"/>
              <a:t>EasyX</a:t>
            </a:r>
            <a:r>
              <a:rPr lang="zh-CN" altLang="en-US" b="1" dirty="0"/>
              <a:t>图形库绘制</a:t>
            </a:r>
            <a:r>
              <a:rPr lang="en-US" altLang="zh-CN" b="1" dirty="0"/>
              <a:t>GUI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AI</a:t>
            </a:r>
            <a:r>
              <a:rPr lang="zh-CN" altLang="en-US" dirty="0"/>
              <a:t>采用固定棋型权重单层搜索，决定攻防落子。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包含一个功能菜单，可以进行存档、读档、退出游戏操作。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提供落子音效。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5509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FE671-EADD-982A-5179-57CA7B73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6F50F-3DE6-BBAB-4D33-DBD239921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17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使用面向对象的架构，用类进行维护。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F31749C5-A252-EF68-03D8-93EB1C062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063152"/>
              </p:ext>
            </p:extLst>
          </p:nvPr>
        </p:nvGraphicFramePr>
        <p:xfrm>
          <a:off x="1110781" y="2313616"/>
          <a:ext cx="7131093" cy="3860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71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6610C-0BE4-C21E-E717-A2CE98C0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Game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8BE43-616D-A601-8697-D33441F0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对游戏流程实现总体控制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11081B-662E-3F21-5B7A-B6E29D338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91" y="418945"/>
            <a:ext cx="3873699" cy="60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4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CB2DA-C5CB-B2D2-43C8-9B4E2A404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72D61-22B1-2AD7-68C0-93500B3E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Player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7FBCC-4BA4-7B09-5FEB-18377E6F0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获取鼠标点击信息，以进行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走子或菜单点击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7CD367-6015-F078-37E5-6DDA25DB5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118" y="455319"/>
            <a:ext cx="5813625" cy="49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36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30F62-ABE1-B7C0-0943-DFEA14E32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8CBF0-D200-1270-A1DA-7987A096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EE252-B047-0EE8-563B-055EE26D1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决定</a:t>
            </a:r>
            <a:r>
              <a:rPr lang="en-US" altLang="zh-CN" dirty="0"/>
              <a:t>AI</a:t>
            </a:r>
            <a:r>
              <a:rPr lang="zh-CN" altLang="en-US" dirty="0"/>
              <a:t>落子选择。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CC40C0-7426-C381-EB5F-A3ED9DA3A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4095"/>
            <a:ext cx="4083260" cy="34863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D62279-04EB-D24A-B8F6-0A774754D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004" y="765923"/>
            <a:ext cx="5934796" cy="553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5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00E2E-2BB2-A6D7-53DC-B98707BD2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ED9BF-9DD3-331B-292A-7AE40CC3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Board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9DD4B-A1EE-7BF6-42F1-AAB20B7A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实现大量功能。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包括棋盘绘制、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棋盘信息存储、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落子、胜负和禁手判断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A95A76-EDCB-14EF-FF1C-A7B32F9B2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607" y="193833"/>
            <a:ext cx="4545040" cy="27610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816E73-5C00-3D3B-D43F-EF36501D3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839" y="2954902"/>
            <a:ext cx="3362910" cy="32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6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2FE79-4853-9E84-D661-F88E1FF69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Main.cpp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011057B-2B05-00F5-47BF-442981466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8809"/>
            <a:ext cx="4838949" cy="2914800"/>
          </a:xfrm>
        </p:spPr>
      </p:pic>
    </p:spTree>
    <p:extLst>
      <p:ext uri="{BB962C8B-B14F-4D97-AF65-F5344CB8AC3E}">
        <p14:creationId xmlns:p14="http://schemas.microsoft.com/office/powerpoint/2010/main" val="95510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B8722-C945-FBD2-4CC9-A8822FDE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14C7A-69EB-3C70-1066-00198ED6C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15*15</a:t>
            </a:r>
            <a:r>
              <a:rPr lang="zh-CN" altLang="en-US" dirty="0"/>
              <a:t>棋盘 侧栏菜单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2101A6-4AD1-43DD-94AE-B1501F1B6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2285"/>
            <a:ext cx="5943600" cy="3403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934F16-A23D-2A1B-248A-C71C13A78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782115"/>
            <a:ext cx="5117990" cy="379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1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206</Words>
  <Application>Microsoft Office PowerPoint</Application>
  <PresentationFormat>宽屏</PresentationFormat>
  <Paragraphs>35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五子棋报告</vt:lpstr>
      <vt:lpstr>基本功能实现</vt:lpstr>
      <vt:lpstr>设计思路</vt:lpstr>
      <vt:lpstr>Game类</vt:lpstr>
      <vt:lpstr>Player类</vt:lpstr>
      <vt:lpstr>AI类</vt:lpstr>
      <vt:lpstr>Board类</vt:lpstr>
      <vt:lpstr>Main.cpp</vt:lpstr>
      <vt:lpstr>GUI</vt:lpstr>
      <vt:lpstr>PowerPoint 演示文稿</vt:lpstr>
      <vt:lpstr>落子GUI</vt:lpstr>
      <vt:lpstr>存读档的实现</vt:lpstr>
      <vt:lpstr>PowerPoint 演示文稿</vt:lpstr>
      <vt:lpstr>胜负判断</vt:lpstr>
      <vt:lpstr>禁手判断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嘉乐 陈</dc:creator>
  <cp:lastModifiedBy>嘉乐 陈</cp:lastModifiedBy>
  <cp:revision>6</cp:revision>
  <dcterms:created xsi:type="dcterms:W3CDTF">2025-01-06T04:19:45Z</dcterms:created>
  <dcterms:modified xsi:type="dcterms:W3CDTF">2025-01-06T07:47:08Z</dcterms:modified>
</cp:coreProperties>
</file>