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0" r:id="rId3"/>
    <p:sldId id="284" r:id="rId4"/>
    <p:sldId id="285" r:id="rId5"/>
    <p:sldId id="286" r:id="rId6"/>
    <p:sldId id="287" r:id="rId7"/>
    <p:sldId id="288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83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379574-81E8-4AD9-A80F-C370D23F66D4}" v="38" dt="2025-08-18T02:00:41.9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8603FDC-E32A-4AB5-989C-0864C3EAD2B8}" styleName="Estilo com Tema 2 - Ênfas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derson Nobre" userId="88ed2cba57ee8daf" providerId="LiveId" clId="{34379574-81E8-4AD9-A80F-C370D23F66D4}"/>
    <pc:docChg chg="undo custSel addSld delSld modSld sldOrd">
      <pc:chgData name="Enderson Nobre" userId="88ed2cba57ee8daf" providerId="LiveId" clId="{34379574-81E8-4AD9-A80F-C370D23F66D4}" dt="2025-08-18T23:57:18.117" v="4165" actId="478"/>
      <pc:docMkLst>
        <pc:docMk/>
      </pc:docMkLst>
      <pc:sldChg chg="addSp modSp">
        <pc:chgData name="Enderson Nobre" userId="88ed2cba57ee8daf" providerId="LiveId" clId="{34379574-81E8-4AD9-A80F-C370D23F66D4}" dt="2025-08-17T18:01:58.508" v="566"/>
        <pc:sldMkLst>
          <pc:docMk/>
          <pc:sldMk cId="138870106" sldId="260"/>
        </pc:sldMkLst>
        <pc:picChg chg="add mod">
          <ac:chgData name="Enderson Nobre" userId="88ed2cba57ee8daf" providerId="LiveId" clId="{34379574-81E8-4AD9-A80F-C370D23F66D4}" dt="2025-08-17T18:01:58.508" v="566"/>
          <ac:picMkLst>
            <pc:docMk/>
            <pc:sldMk cId="138870106" sldId="260"/>
            <ac:picMk id="4" creationId="{07EC321C-5C99-27EC-3FCC-900FBD12EE70}"/>
          </ac:picMkLst>
        </pc:picChg>
      </pc:sldChg>
      <pc:sldChg chg="addSp modSp">
        <pc:chgData name="Enderson Nobre" userId="88ed2cba57ee8daf" providerId="LiveId" clId="{34379574-81E8-4AD9-A80F-C370D23F66D4}" dt="2025-08-17T18:02:00.350" v="567"/>
        <pc:sldMkLst>
          <pc:docMk/>
          <pc:sldMk cId="731827386" sldId="261"/>
        </pc:sldMkLst>
        <pc:picChg chg="add mod">
          <ac:chgData name="Enderson Nobre" userId="88ed2cba57ee8daf" providerId="LiveId" clId="{34379574-81E8-4AD9-A80F-C370D23F66D4}" dt="2025-08-17T18:02:00.350" v="567"/>
          <ac:picMkLst>
            <pc:docMk/>
            <pc:sldMk cId="731827386" sldId="261"/>
            <ac:picMk id="4" creationId="{61756EE1-1482-06AA-5573-D186070D6115}"/>
          </ac:picMkLst>
        </pc:picChg>
      </pc:sldChg>
      <pc:sldChg chg="addSp modSp">
        <pc:chgData name="Enderson Nobre" userId="88ed2cba57ee8daf" providerId="LiveId" clId="{34379574-81E8-4AD9-A80F-C370D23F66D4}" dt="2025-08-17T18:02:05.013" v="568"/>
        <pc:sldMkLst>
          <pc:docMk/>
          <pc:sldMk cId="1536869498" sldId="262"/>
        </pc:sldMkLst>
        <pc:picChg chg="add mod">
          <ac:chgData name="Enderson Nobre" userId="88ed2cba57ee8daf" providerId="LiveId" clId="{34379574-81E8-4AD9-A80F-C370D23F66D4}" dt="2025-08-17T18:02:05.013" v="568"/>
          <ac:picMkLst>
            <pc:docMk/>
            <pc:sldMk cId="1536869498" sldId="262"/>
            <ac:picMk id="4" creationId="{E0E8F785-8120-C724-D5DE-E2EF68F6B596}"/>
          </ac:picMkLst>
        </pc:picChg>
      </pc:sldChg>
      <pc:sldChg chg="addSp modSp">
        <pc:chgData name="Enderson Nobre" userId="88ed2cba57ee8daf" providerId="LiveId" clId="{34379574-81E8-4AD9-A80F-C370D23F66D4}" dt="2025-08-17T18:02:06.932" v="569"/>
        <pc:sldMkLst>
          <pc:docMk/>
          <pc:sldMk cId="4117019114" sldId="263"/>
        </pc:sldMkLst>
        <pc:picChg chg="add mod">
          <ac:chgData name="Enderson Nobre" userId="88ed2cba57ee8daf" providerId="LiveId" clId="{34379574-81E8-4AD9-A80F-C370D23F66D4}" dt="2025-08-17T18:02:06.932" v="569"/>
          <ac:picMkLst>
            <pc:docMk/>
            <pc:sldMk cId="4117019114" sldId="263"/>
            <ac:picMk id="4" creationId="{745C9134-15D1-E20B-3289-E1220571EF1C}"/>
          </ac:picMkLst>
        </pc:picChg>
      </pc:sldChg>
      <pc:sldChg chg="addSp modSp">
        <pc:chgData name="Enderson Nobre" userId="88ed2cba57ee8daf" providerId="LiveId" clId="{34379574-81E8-4AD9-A80F-C370D23F66D4}" dt="2025-08-17T18:02:08.303" v="570"/>
        <pc:sldMkLst>
          <pc:docMk/>
          <pc:sldMk cId="1489229534" sldId="264"/>
        </pc:sldMkLst>
        <pc:picChg chg="add mod">
          <ac:chgData name="Enderson Nobre" userId="88ed2cba57ee8daf" providerId="LiveId" clId="{34379574-81E8-4AD9-A80F-C370D23F66D4}" dt="2025-08-17T18:02:08.303" v="570"/>
          <ac:picMkLst>
            <pc:docMk/>
            <pc:sldMk cId="1489229534" sldId="264"/>
            <ac:picMk id="4" creationId="{B9B59060-15F4-0B65-4E5C-0AA38B9230F4}"/>
          </ac:picMkLst>
        </pc:picChg>
      </pc:sldChg>
      <pc:sldChg chg="addSp modSp">
        <pc:chgData name="Enderson Nobre" userId="88ed2cba57ee8daf" providerId="LiveId" clId="{34379574-81E8-4AD9-A80F-C370D23F66D4}" dt="2025-08-17T18:02:10.599" v="571"/>
        <pc:sldMkLst>
          <pc:docMk/>
          <pc:sldMk cId="2201126910" sldId="265"/>
        </pc:sldMkLst>
        <pc:picChg chg="add mod">
          <ac:chgData name="Enderson Nobre" userId="88ed2cba57ee8daf" providerId="LiveId" clId="{34379574-81E8-4AD9-A80F-C370D23F66D4}" dt="2025-08-17T18:02:10.599" v="571"/>
          <ac:picMkLst>
            <pc:docMk/>
            <pc:sldMk cId="2201126910" sldId="265"/>
            <ac:picMk id="4" creationId="{473E84BD-2DAB-188B-725B-84F82807CCCE}"/>
          </ac:picMkLst>
        </pc:picChg>
      </pc:sldChg>
      <pc:sldChg chg="addSp modSp">
        <pc:chgData name="Enderson Nobre" userId="88ed2cba57ee8daf" providerId="LiveId" clId="{34379574-81E8-4AD9-A80F-C370D23F66D4}" dt="2025-08-17T18:02:13.744" v="572"/>
        <pc:sldMkLst>
          <pc:docMk/>
          <pc:sldMk cId="821175878" sldId="266"/>
        </pc:sldMkLst>
        <pc:picChg chg="add mod">
          <ac:chgData name="Enderson Nobre" userId="88ed2cba57ee8daf" providerId="LiveId" clId="{34379574-81E8-4AD9-A80F-C370D23F66D4}" dt="2025-08-17T18:02:13.744" v="572"/>
          <ac:picMkLst>
            <pc:docMk/>
            <pc:sldMk cId="821175878" sldId="266"/>
            <ac:picMk id="4" creationId="{E56AFC3D-E684-3413-60F5-27DBDF1BBC30}"/>
          </ac:picMkLst>
        </pc:picChg>
      </pc:sldChg>
      <pc:sldChg chg="addSp modSp">
        <pc:chgData name="Enderson Nobre" userId="88ed2cba57ee8daf" providerId="LiveId" clId="{34379574-81E8-4AD9-A80F-C370D23F66D4}" dt="2025-08-17T18:02:15.580" v="573"/>
        <pc:sldMkLst>
          <pc:docMk/>
          <pc:sldMk cId="3541417867" sldId="267"/>
        </pc:sldMkLst>
        <pc:picChg chg="add mod">
          <ac:chgData name="Enderson Nobre" userId="88ed2cba57ee8daf" providerId="LiveId" clId="{34379574-81E8-4AD9-A80F-C370D23F66D4}" dt="2025-08-17T18:02:15.580" v="573"/>
          <ac:picMkLst>
            <pc:docMk/>
            <pc:sldMk cId="3541417867" sldId="267"/>
            <ac:picMk id="4" creationId="{805166A5-D902-C384-9897-13362E902D6D}"/>
          </ac:picMkLst>
        </pc:picChg>
      </pc:sldChg>
      <pc:sldChg chg="addSp modSp">
        <pc:chgData name="Enderson Nobre" userId="88ed2cba57ee8daf" providerId="LiveId" clId="{34379574-81E8-4AD9-A80F-C370D23F66D4}" dt="2025-08-17T18:02:17.078" v="574"/>
        <pc:sldMkLst>
          <pc:docMk/>
          <pc:sldMk cId="1873548793" sldId="268"/>
        </pc:sldMkLst>
        <pc:picChg chg="add mod">
          <ac:chgData name="Enderson Nobre" userId="88ed2cba57ee8daf" providerId="LiveId" clId="{34379574-81E8-4AD9-A80F-C370D23F66D4}" dt="2025-08-17T18:02:17.078" v="574"/>
          <ac:picMkLst>
            <pc:docMk/>
            <pc:sldMk cId="1873548793" sldId="268"/>
            <ac:picMk id="4" creationId="{429C1A4E-57F6-7C8B-0375-234255D2C53F}"/>
          </ac:picMkLst>
        </pc:picChg>
      </pc:sldChg>
      <pc:sldChg chg="addSp modSp">
        <pc:chgData name="Enderson Nobre" userId="88ed2cba57ee8daf" providerId="LiveId" clId="{34379574-81E8-4AD9-A80F-C370D23F66D4}" dt="2025-08-17T18:02:19.244" v="575"/>
        <pc:sldMkLst>
          <pc:docMk/>
          <pc:sldMk cId="888137814" sldId="269"/>
        </pc:sldMkLst>
        <pc:picChg chg="add mod">
          <ac:chgData name="Enderson Nobre" userId="88ed2cba57ee8daf" providerId="LiveId" clId="{34379574-81E8-4AD9-A80F-C370D23F66D4}" dt="2025-08-17T18:02:19.244" v="575"/>
          <ac:picMkLst>
            <pc:docMk/>
            <pc:sldMk cId="888137814" sldId="269"/>
            <ac:picMk id="4" creationId="{74D62341-2192-5C90-0A30-99641695F1BA}"/>
          </ac:picMkLst>
        </pc:picChg>
      </pc:sldChg>
      <pc:sldChg chg="delSp modSp mod">
        <pc:chgData name="Enderson Nobre" userId="88ed2cba57ee8daf" providerId="LiveId" clId="{34379574-81E8-4AD9-A80F-C370D23F66D4}" dt="2025-08-18T23:57:18.117" v="4165" actId="478"/>
        <pc:sldMkLst>
          <pc:docMk/>
          <pc:sldMk cId="2355772737" sldId="270"/>
        </pc:sldMkLst>
        <pc:spChg chg="mod">
          <ac:chgData name="Enderson Nobre" userId="88ed2cba57ee8daf" providerId="LiveId" clId="{34379574-81E8-4AD9-A80F-C370D23F66D4}" dt="2025-08-18T02:01:10.840" v="4074" actId="27636"/>
          <ac:spMkLst>
            <pc:docMk/>
            <pc:sldMk cId="2355772737" sldId="270"/>
            <ac:spMk id="4" creationId="{1446E6F4-24D8-731C-6532-E4C8CE6B7BDA}"/>
          </ac:spMkLst>
        </pc:spChg>
        <pc:spChg chg="del">
          <ac:chgData name="Enderson Nobre" userId="88ed2cba57ee8daf" providerId="LiveId" clId="{34379574-81E8-4AD9-A80F-C370D23F66D4}" dt="2025-08-18T23:57:18.117" v="4165" actId="478"/>
          <ac:spMkLst>
            <pc:docMk/>
            <pc:sldMk cId="2355772737" sldId="270"/>
            <ac:spMk id="5" creationId="{8255C280-1D7A-930A-59C1-3CD3CD4ED1F0}"/>
          </ac:spMkLst>
        </pc:spChg>
      </pc:sldChg>
      <pc:sldChg chg="addSp modSp new mod">
        <pc:chgData name="Enderson Nobre" userId="88ed2cba57ee8daf" providerId="LiveId" clId="{34379574-81E8-4AD9-A80F-C370D23F66D4}" dt="2025-08-17T18:02:21.204" v="576"/>
        <pc:sldMkLst>
          <pc:docMk/>
          <pc:sldMk cId="3081476479" sldId="271"/>
        </pc:sldMkLst>
        <pc:spChg chg="mod">
          <ac:chgData name="Enderson Nobre" userId="88ed2cba57ee8daf" providerId="LiveId" clId="{34379574-81E8-4AD9-A80F-C370D23F66D4}" dt="2025-08-17T17:36:44.330" v="20" actId="20577"/>
          <ac:spMkLst>
            <pc:docMk/>
            <pc:sldMk cId="3081476479" sldId="271"/>
            <ac:spMk id="2" creationId="{A97416BF-D8DE-8EF9-2521-6B06FA7ADDDE}"/>
          </ac:spMkLst>
        </pc:spChg>
        <pc:spChg chg="mod">
          <ac:chgData name="Enderson Nobre" userId="88ed2cba57ee8daf" providerId="LiveId" clId="{34379574-81E8-4AD9-A80F-C370D23F66D4}" dt="2025-08-17T17:47:02.665" v="99" actId="20577"/>
          <ac:spMkLst>
            <pc:docMk/>
            <pc:sldMk cId="3081476479" sldId="271"/>
            <ac:spMk id="3" creationId="{CDBE627A-C60C-B0DE-C2F7-79578EE4D19F}"/>
          </ac:spMkLst>
        </pc:spChg>
        <pc:picChg chg="add mod">
          <ac:chgData name="Enderson Nobre" userId="88ed2cba57ee8daf" providerId="LiveId" clId="{34379574-81E8-4AD9-A80F-C370D23F66D4}" dt="2025-08-17T18:02:21.204" v="576"/>
          <ac:picMkLst>
            <pc:docMk/>
            <pc:sldMk cId="3081476479" sldId="271"/>
            <ac:picMk id="4" creationId="{BE7075BE-30A2-8CB9-23EA-F164BB9FEAAF}"/>
          </ac:picMkLst>
        </pc:picChg>
      </pc:sldChg>
      <pc:sldChg chg="addSp delSp modSp new mod">
        <pc:chgData name="Enderson Nobre" userId="88ed2cba57ee8daf" providerId="LiveId" clId="{34379574-81E8-4AD9-A80F-C370D23F66D4}" dt="2025-08-18T23:56:52.109" v="4163" actId="20577"/>
        <pc:sldMkLst>
          <pc:docMk/>
          <pc:sldMk cId="3158474432" sldId="272"/>
        </pc:sldMkLst>
        <pc:spChg chg="mod">
          <ac:chgData name="Enderson Nobre" userId="88ed2cba57ee8daf" providerId="LiveId" clId="{34379574-81E8-4AD9-A80F-C370D23F66D4}" dt="2025-08-17T17:47:18.985" v="126" actId="20577"/>
          <ac:spMkLst>
            <pc:docMk/>
            <pc:sldMk cId="3158474432" sldId="272"/>
            <ac:spMk id="2" creationId="{83205A91-A439-A560-E1DF-B40746DEE162}"/>
          </ac:spMkLst>
        </pc:spChg>
        <pc:spChg chg="add del mod">
          <ac:chgData name="Enderson Nobre" userId="88ed2cba57ee8daf" providerId="LiveId" clId="{34379574-81E8-4AD9-A80F-C370D23F66D4}" dt="2025-08-17T17:57:41.170" v="324" actId="3680"/>
          <ac:spMkLst>
            <pc:docMk/>
            <pc:sldMk cId="3158474432" sldId="272"/>
            <ac:spMk id="3" creationId="{C5927689-D69A-7D54-670F-3B83C981741B}"/>
          </ac:spMkLst>
        </pc:spChg>
        <pc:graphicFrameChg chg="add del mod ord modGraphic">
          <ac:chgData name="Enderson Nobre" userId="88ed2cba57ee8daf" providerId="LiveId" clId="{34379574-81E8-4AD9-A80F-C370D23F66D4}" dt="2025-08-17T17:57:31.963" v="323" actId="3680"/>
          <ac:graphicFrameMkLst>
            <pc:docMk/>
            <pc:sldMk cId="3158474432" sldId="272"/>
            <ac:graphicFrameMk id="4" creationId="{B59276EF-616E-F7BB-DD9E-2D146E74D963}"/>
          </ac:graphicFrameMkLst>
        </pc:graphicFrameChg>
        <pc:graphicFrameChg chg="add mod ord modGraphic">
          <ac:chgData name="Enderson Nobre" userId="88ed2cba57ee8daf" providerId="LiveId" clId="{34379574-81E8-4AD9-A80F-C370D23F66D4}" dt="2025-08-18T23:56:52.109" v="4163" actId="20577"/>
          <ac:graphicFrameMkLst>
            <pc:docMk/>
            <pc:sldMk cId="3158474432" sldId="272"/>
            <ac:graphicFrameMk id="5" creationId="{A9F39D49-0E1F-3939-0F0B-F55A544FBD2D}"/>
          </ac:graphicFrameMkLst>
        </pc:graphicFrameChg>
        <pc:picChg chg="add mod">
          <ac:chgData name="Enderson Nobre" userId="88ed2cba57ee8daf" providerId="LiveId" clId="{34379574-81E8-4AD9-A80F-C370D23F66D4}" dt="2025-08-17T18:02:24.175" v="577"/>
          <ac:picMkLst>
            <pc:docMk/>
            <pc:sldMk cId="3158474432" sldId="272"/>
            <ac:picMk id="6" creationId="{4244ED81-1B1E-7623-38E2-811DC4C02D89}"/>
          </ac:picMkLst>
        </pc:picChg>
      </pc:sldChg>
      <pc:sldChg chg="addSp delSp modSp new mod">
        <pc:chgData name="Enderson Nobre" userId="88ed2cba57ee8daf" providerId="LiveId" clId="{34379574-81E8-4AD9-A80F-C370D23F66D4}" dt="2025-08-17T18:02:26.254" v="578"/>
        <pc:sldMkLst>
          <pc:docMk/>
          <pc:sldMk cId="3504768858" sldId="273"/>
        </pc:sldMkLst>
        <pc:spChg chg="mod">
          <ac:chgData name="Enderson Nobre" userId="88ed2cba57ee8daf" providerId="LiveId" clId="{34379574-81E8-4AD9-A80F-C370D23F66D4}" dt="2025-08-17T17:52:12.558" v="169" actId="20577"/>
          <ac:spMkLst>
            <pc:docMk/>
            <pc:sldMk cId="3504768858" sldId="273"/>
            <ac:spMk id="2" creationId="{22D0DB9F-8D36-A78F-23DC-871E146F5BB1}"/>
          </ac:spMkLst>
        </pc:spChg>
        <pc:spChg chg="del">
          <ac:chgData name="Enderson Nobre" userId="88ed2cba57ee8daf" providerId="LiveId" clId="{34379574-81E8-4AD9-A80F-C370D23F66D4}" dt="2025-08-17T17:52:33.596" v="170" actId="3680"/>
          <ac:spMkLst>
            <pc:docMk/>
            <pc:sldMk cId="3504768858" sldId="273"/>
            <ac:spMk id="3" creationId="{D9FEE824-F953-9623-D3AF-CE5491D458A9}"/>
          </ac:spMkLst>
        </pc:spChg>
        <pc:graphicFrameChg chg="add mod ord modGraphic">
          <ac:chgData name="Enderson Nobre" userId="88ed2cba57ee8daf" providerId="LiveId" clId="{34379574-81E8-4AD9-A80F-C370D23F66D4}" dt="2025-08-17T17:57:14.756" v="320" actId="255"/>
          <ac:graphicFrameMkLst>
            <pc:docMk/>
            <pc:sldMk cId="3504768858" sldId="273"/>
            <ac:graphicFrameMk id="4" creationId="{832974ED-38AE-58E2-141C-1DAB01D2083B}"/>
          </ac:graphicFrameMkLst>
        </pc:graphicFrameChg>
        <pc:picChg chg="add mod">
          <ac:chgData name="Enderson Nobre" userId="88ed2cba57ee8daf" providerId="LiveId" clId="{34379574-81E8-4AD9-A80F-C370D23F66D4}" dt="2025-08-17T18:02:26.254" v="578"/>
          <ac:picMkLst>
            <pc:docMk/>
            <pc:sldMk cId="3504768858" sldId="273"/>
            <ac:picMk id="5" creationId="{227D636B-B7AA-234A-4F4A-A56A5C405A7D}"/>
          </ac:picMkLst>
        </pc:picChg>
      </pc:sldChg>
      <pc:sldChg chg="addSp delSp modSp new mod">
        <pc:chgData name="Enderson Nobre" userId="88ed2cba57ee8daf" providerId="LiveId" clId="{34379574-81E8-4AD9-A80F-C370D23F66D4}" dt="2025-08-17T18:11:17.530" v="640" actId="255"/>
        <pc:sldMkLst>
          <pc:docMk/>
          <pc:sldMk cId="3827532092" sldId="274"/>
        </pc:sldMkLst>
        <pc:spChg chg="mod">
          <ac:chgData name="Enderson Nobre" userId="88ed2cba57ee8daf" providerId="LiveId" clId="{34379574-81E8-4AD9-A80F-C370D23F66D4}" dt="2025-08-17T18:02:32.695" v="580" actId="313"/>
          <ac:spMkLst>
            <pc:docMk/>
            <pc:sldMk cId="3827532092" sldId="274"/>
            <ac:spMk id="2" creationId="{E510B906-14E3-A1A4-96A9-B82043D8C88B}"/>
          </ac:spMkLst>
        </pc:spChg>
        <pc:spChg chg="del">
          <ac:chgData name="Enderson Nobre" userId="88ed2cba57ee8daf" providerId="LiveId" clId="{34379574-81E8-4AD9-A80F-C370D23F66D4}" dt="2025-08-17T18:10:04.785" v="582" actId="3680"/>
          <ac:spMkLst>
            <pc:docMk/>
            <pc:sldMk cId="3827532092" sldId="274"/>
            <ac:spMk id="3" creationId="{31F54FE7-7D52-7A8B-E8BD-0688FA429208}"/>
          </ac:spMkLst>
        </pc:spChg>
        <pc:graphicFrameChg chg="add mod ord modGraphic">
          <ac:chgData name="Enderson Nobre" userId="88ed2cba57ee8daf" providerId="LiveId" clId="{34379574-81E8-4AD9-A80F-C370D23F66D4}" dt="2025-08-17T18:11:17.530" v="640" actId="255"/>
          <ac:graphicFrameMkLst>
            <pc:docMk/>
            <pc:sldMk cId="3827532092" sldId="274"/>
            <ac:graphicFrameMk id="5" creationId="{1CA97572-C4BD-A8D3-BF26-59972E9D4B0A}"/>
          </ac:graphicFrameMkLst>
        </pc:graphicFrameChg>
        <pc:picChg chg="add mod">
          <ac:chgData name="Enderson Nobre" userId="88ed2cba57ee8daf" providerId="LiveId" clId="{34379574-81E8-4AD9-A80F-C370D23F66D4}" dt="2025-08-17T18:02:38.118" v="581" actId="14100"/>
          <ac:picMkLst>
            <pc:docMk/>
            <pc:sldMk cId="3827532092" sldId="274"/>
            <ac:picMk id="4" creationId="{8C16479F-B5A5-0B7D-3C1D-A71F1843F5CC}"/>
          </ac:picMkLst>
        </pc:picChg>
      </pc:sldChg>
      <pc:sldChg chg="addSp delSp modSp new mod">
        <pc:chgData name="Enderson Nobre" userId="88ed2cba57ee8daf" providerId="LiveId" clId="{34379574-81E8-4AD9-A80F-C370D23F66D4}" dt="2025-08-17T18:17:16.722" v="752" actId="255"/>
        <pc:sldMkLst>
          <pc:docMk/>
          <pc:sldMk cId="3022705873" sldId="275"/>
        </pc:sldMkLst>
        <pc:spChg chg="mod">
          <ac:chgData name="Enderson Nobre" userId="88ed2cba57ee8daf" providerId="LiveId" clId="{34379574-81E8-4AD9-A80F-C370D23F66D4}" dt="2025-08-17T18:15:33.633" v="664" actId="20577"/>
          <ac:spMkLst>
            <pc:docMk/>
            <pc:sldMk cId="3022705873" sldId="275"/>
            <ac:spMk id="2" creationId="{E498EE61-8230-B6B7-6EF1-AFCF9FD9686E}"/>
          </ac:spMkLst>
        </pc:spChg>
        <pc:spChg chg="del">
          <ac:chgData name="Enderson Nobre" userId="88ed2cba57ee8daf" providerId="LiveId" clId="{34379574-81E8-4AD9-A80F-C370D23F66D4}" dt="2025-08-17T18:15:51.635" v="665" actId="3680"/>
          <ac:spMkLst>
            <pc:docMk/>
            <pc:sldMk cId="3022705873" sldId="275"/>
            <ac:spMk id="3" creationId="{6AEE63E7-262A-86CA-DEE1-75F4E7F37218}"/>
          </ac:spMkLst>
        </pc:spChg>
        <pc:graphicFrameChg chg="add mod ord modGraphic">
          <ac:chgData name="Enderson Nobre" userId="88ed2cba57ee8daf" providerId="LiveId" clId="{34379574-81E8-4AD9-A80F-C370D23F66D4}" dt="2025-08-17T18:17:16.722" v="752" actId="255"/>
          <ac:graphicFrameMkLst>
            <pc:docMk/>
            <pc:sldMk cId="3022705873" sldId="275"/>
            <ac:graphicFrameMk id="5" creationId="{6A1BBFC9-6D21-5C71-6AAE-A50EFC7FBF4B}"/>
          </ac:graphicFrameMkLst>
        </pc:graphicFrameChg>
        <pc:picChg chg="add mod">
          <ac:chgData name="Enderson Nobre" userId="88ed2cba57ee8daf" providerId="LiveId" clId="{34379574-81E8-4AD9-A80F-C370D23F66D4}" dt="2025-08-17T18:15:28.005" v="642"/>
          <ac:picMkLst>
            <pc:docMk/>
            <pc:sldMk cId="3022705873" sldId="275"/>
            <ac:picMk id="4" creationId="{3DBCD9A7-4791-4058-3C05-9172ED143534}"/>
          </ac:picMkLst>
        </pc:picChg>
      </pc:sldChg>
      <pc:sldChg chg="addSp delSp modSp new mod">
        <pc:chgData name="Enderson Nobre" userId="88ed2cba57ee8daf" providerId="LiveId" clId="{34379574-81E8-4AD9-A80F-C370D23F66D4}" dt="2025-08-17T18:26:01.839" v="817" actId="1076"/>
        <pc:sldMkLst>
          <pc:docMk/>
          <pc:sldMk cId="3808261109" sldId="276"/>
        </pc:sldMkLst>
        <pc:spChg chg="mod">
          <ac:chgData name="Enderson Nobre" userId="88ed2cba57ee8daf" providerId="LiveId" clId="{34379574-81E8-4AD9-A80F-C370D23F66D4}" dt="2025-08-17T18:17:37.547" v="766" actId="20577"/>
          <ac:spMkLst>
            <pc:docMk/>
            <pc:sldMk cId="3808261109" sldId="276"/>
            <ac:spMk id="2" creationId="{56570AF7-42D7-5B7F-F013-278C3A533344}"/>
          </ac:spMkLst>
        </pc:spChg>
        <pc:spChg chg="del">
          <ac:chgData name="Enderson Nobre" userId="88ed2cba57ee8daf" providerId="LiveId" clId="{34379574-81E8-4AD9-A80F-C370D23F66D4}" dt="2025-08-17T18:24:52.471" v="768" actId="3680"/>
          <ac:spMkLst>
            <pc:docMk/>
            <pc:sldMk cId="3808261109" sldId="276"/>
            <ac:spMk id="3" creationId="{A3ED0908-0798-8698-A3B3-91D47C580C4D}"/>
          </ac:spMkLst>
        </pc:spChg>
        <pc:graphicFrameChg chg="add mod ord modGraphic">
          <ac:chgData name="Enderson Nobre" userId="88ed2cba57ee8daf" providerId="LiveId" clId="{34379574-81E8-4AD9-A80F-C370D23F66D4}" dt="2025-08-17T18:26:01.839" v="817" actId="1076"/>
          <ac:graphicFrameMkLst>
            <pc:docMk/>
            <pc:sldMk cId="3808261109" sldId="276"/>
            <ac:graphicFrameMk id="5" creationId="{0463C303-7C34-561C-72D6-AD8FC0023BD5}"/>
          </ac:graphicFrameMkLst>
        </pc:graphicFrameChg>
        <pc:picChg chg="add mod">
          <ac:chgData name="Enderson Nobre" userId="88ed2cba57ee8daf" providerId="LiveId" clId="{34379574-81E8-4AD9-A80F-C370D23F66D4}" dt="2025-08-17T18:17:42.644" v="767"/>
          <ac:picMkLst>
            <pc:docMk/>
            <pc:sldMk cId="3808261109" sldId="276"/>
            <ac:picMk id="4" creationId="{009A4FB0-8BA1-E44A-29B1-6697ED68DC98}"/>
          </ac:picMkLst>
        </pc:picChg>
      </pc:sldChg>
      <pc:sldChg chg="addSp modSp new mod">
        <pc:chgData name="Enderson Nobre" userId="88ed2cba57ee8daf" providerId="LiveId" clId="{34379574-81E8-4AD9-A80F-C370D23F66D4}" dt="2025-08-17T18:54:18.305" v="1165" actId="20577"/>
        <pc:sldMkLst>
          <pc:docMk/>
          <pc:sldMk cId="3020864295" sldId="277"/>
        </pc:sldMkLst>
        <pc:spChg chg="mod">
          <ac:chgData name="Enderson Nobre" userId="88ed2cba57ee8daf" providerId="LiveId" clId="{34379574-81E8-4AD9-A80F-C370D23F66D4}" dt="2025-08-17T18:38:01.967" v="826" actId="20577"/>
          <ac:spMkLst>
            <pc:docMk/>
            <pc:sldMk cId="3020864295" sldId="277"/>
            <ac:spMk id="2" creationId="{9E1527A2-8653-0C83-2E97-63884B80A1B7}"/>
          </ac:spMkLst>
        </pc:spChg>
        <pc:spChg chg="mod">
          <ac:chgData name="Enderson Nobre" userId="88ed2cba57ee8daf" providerId="LiveId" clId="{34379574-81E8-4AD9-A80F-C370D23F66D4}" dt="2025-08-17T18:54:18.305" v="1165" actId="20577"/>
          <ac:spMkLst>
            <pc:docMk/>
            <pc:sldMk cId="3020864295" sldId="277"/>
            <ac:spMk id="3" creationId="{F126DD68-560B-6C7D-9DED-9F94A026A84E}"/>
          </ac:spMkLst>
        </pc:spChg>
        <pc:picChg chg="add mod">
          <ac:chgData name="Enderson Nobre" userId="88ed2cba57ee8daf" providerId="LiveId" clId="{34379574-81E8-4AD9-A80F-C370D23F66D4}" dt="2025-08-17T18:37:56.827" v="819"/>
          <ac:picMkLst>
            <pc:docMk/>
            <pc:sldMk cId="3020864295" sldId="277"/>
            <ac:picMk id="4" creationId="{092282DE-3226-6682-AF7C-79DDC732F7A7}"/>
          </ac:picMkLst>
        </pc:picChg>
      </pc:sldChg>
      <pc:sldChg chg="addSp modSp new mod">
        <pc:chgData name="Enderson Nobre" userId="88ed2cba57ee8daf" providerId="LiveId" clId="{34379574-81E8-4AD9-A80F-C370D23F66D4}" dt="2025-08-17T19:46:59.185" v="1636" actId="20577"/>
        <pc:sldMkLst>
          <pc:docMk/>
          <pc:sldMk cId="875581365" sldId="278"/>
        </pc:sldMkLst>
        <pc:spChg chg="mod">
          <ac:chgData name="Enderson Nobre" userId="88ed2cba57ee8daf" providerId="LiveId" clId="{34379574-81E8-4AD9-A80F-C370D23F66D4}" dt="2025-08-17T18:54:29.400" v="1190" actId="20577"/>
          <ac:spMkLst>
            <pc:docMk/>
            <pc:sldMk cId="875581365" sldId="278"/>
            <ac:spMk id="2" creationId="{40652EE7-6A32-D0AA-62BE-02B49E288243}"/>
          </ac:spMkLst>
        </pc:spChg>
        <pc:spChg chg="mod">
          <ac:chgData name="Enderson Nobre" userId="88ed2cba57ee8daf" providerId="LiveId" clId="{34379574-81E8-4AD9-A80F-C370D23F66D4}" dt="2025-08-17T19:46:59.185" v="1636" actId="20577"/>
          <ac:spMkLst>
            <pc:docMk/>
            <pc:sldMk cId="875581365" sldId="278"/>
            <ac:spMk id="3" creationId="{0D45228F-047C-C360-F8EC-BE106703E2E4}"/>
          </ac:spMkLst>
        </pc:spChg>
        <pc:picChg chg="add mod">
          <ac:chgData name="Enderson Nobre" userId="88ed2cba57ee8daf" providerId="LiveId" clId="{34379574-81E8-4AD9-A80F-C370D23F66D4}" dt="2025-08-17T18:54:34.560" v="1191"/>
          <ac:picMkLst>
            <pc:docMk/>
            <pc:sldMk cId="875581365" sldId="278"/>
            <ac:picMk id="4" creationId="{9F00E1F5-E4F2-89B3-B0B6-BBC128123BAE}"/>
          </ac:picMkLst>
        </pc:picChg>
      </pc:sldChg>
      <pc:sldChg chg="addSp modSp new mod">
        <pc:chgData name="Enderson Nobre" userId="88ed2cba57ee8daf" providerId="LiveId" clId="{34379574-81E8-4AD9-A80F-C370D23F66D4}" dt="2025-08-17T20:05:36.915" v="2387"/>
        <pc:sldMkLst>
          <pc:docMk/>
          <pc:sldMk cId="2997296770" sldId="279"/>
        </pc:sldMkLst>
        <pc:spChg chg="mod">
          <ac:chgData name="Enderson Nobre" userId="88ed2cba57ee8daf" providerId="LiveId" clId="{34379574-81E8-4AD9-A80F-C370D23F66D4}" dt="2025-08-17T19:51:26.193" v="1662" actId="20577"/>
          <ac:spMkLst>
            <pc:docMk/>
            <pc:sldMk cId="2997296770" sldId="279"/>
            <ac:spMk id="2" creationId="{524359D1-2915-7F49-0EF7-8ABE98E0848F}"/>
          </ac:spMkLst>
        </pc:spChg>
        <pc:spChg chg="mod">
          <ac:chgData name="Enderson Nobre" userId="88ed2cba57ee8daf" providerId="LiveId" clId="{34379574-81E8-4AD9-A80F-C370D23F66D4}" dt="2025-08-17T19:54:22.622" v="1744" actId="5793"/>
          <ac:spMkLst>
            <pc:docMk/>
            <pc:sldMk cId="2997296770" sldId="279"/>
            <ac:spMk id="3" creationId="{BBD6DF72-41AA-AFEF-E48C-EA00A29FDC0C}"/>
          </ac:spMkLst>
        </pc:spChg>
        <pc:picChg chg="add mod">
          <ac:chgData name="Enderson Nobre" userId="88ed2cba57ee8daf" providerId="LiveId" clId="{34379574-81E8-4AD9-A80F-C370D23F66D4}" dt="2025-08-17T20:05:36.915" v="2387"/>
          <ac:picMkLst>
            <pc:docMk/>
            <pc:sldMk cId="2997296770" sldId="279"/>
            <ac:picMk id="4" creationId="{0C632D7A-27ED-6ECA-412E-1BAD9FDA1688}"/>
          </ac:picMkLst>
        </pc:picChg>
      </pc:sldChg>
      <pc:sldChg chg="addSp modSp new mod">
        <pc:chgData name="Enderson Nobre" userId="88ed2cba57ee8daf" providerId="LiveId" clId="{34379574-81E8-4AD9-A80F-C370D23F66D4}" dt="2025-08-17T20:05:37.969" v="2388"/>
        <pc:sldMkLst>
          <pc:docMk/>
          <pc:sldMk cId="1012698272" sldId="280"/>
        </pc:sldMkLst>
        <pc:spChg chg="mod">
          <ac:chgData name="Enderson Nobre" userId="88ed2cba57ee8daf" providerId="LiveId" clId="{34379574-81E8-4AD9-A80F-C370D23F66D4}" dt="2025-08-17T19:54:58.102" v="1790" actId="20577"/>
          <ac:spMkLst>
            <pc:docMk/>
            <pc:sldMk cId="1012698272" sldId="280"/>
            <ac:spMk id="2" creationId="{63336DD5-FC4C-240C-E2C6-C46FA2B0599B}"/>
          </ac:spMkLst>
        </pc:spChg>
        <pc:spChg chg="mod">
          <ac:chgData name="Enderson Nobre" userId="88ed2cba57ee8daf" providerId="LiveId" clId="{34379574-81E8-4AD9-A80F-C370D23F66D4}" dt="2025-08-17T20:01:39.559" v="2208" actId="20577"/>
          <ac:spMkLst>
            <pc:docMk/>
            <pc:sldMk cId="1012698272" sldId="280"/>
            <ac:spMk id="3" creationId="{F75B2D9F-6799-1524-D5E4-2D01404298E6}"/>
          </ac:spMkLst>
        </pc:spChg>
        <pc:picChg chg="add mod">
          <ac:chgData name="Enderson Nobre" userId="88ed2cba57ee8daf" providerId="LiveId" clId="{34379574-81E8-4AD9-A80F-C370D23F66D4}" dt="2025-08-17T20:05:37.969" v="2388"/>
          <ac:picMkLst>
            <pc:docMk/>
            <pc:sldMk cId="1012698272" sldId="280"/>
            <ac:picMk id="4" creationId="{9331FBCB-BD26-15FD-8A7A-54FDD74A59CA}"/>
          </ac:picMkLst>
        </pc:picChg>
      </pc:sldChg>
      <pc:sldChg chg="addSp modSp new mod">
        <pc:chgData name="Enderson Nobre" userId="88ed2cba57ee8daf" providerId="LiveId" clId="{34379574-81E8-4AD9-A80F-C370D23F66D4}" dt="2025-08-17T20:05:39.161" v="2389"/>
        <pc:sldMkLst>
          <pc:docMk/>
          <pc:sldMk cId="2003166282" sldId="281"/>
        </pc:sldMkLst>
        <pc:spChg chg="mod">
          <ac:chgData name="Enderson Nobre" userId="88ed2cba57ee8daf" providerId="LiveId" clId="{34379574-81E8-4AD9-A80F-C370D23F66D4}" dt="2025-08-17T20:02:36.613" v="2235" actId="20577"/>
          <ac:spMkLst>
            <pc:docMk/>
            <pc:sldMk cId="2003166282" sldId="281"/>
            <ac:spMk id="2" creationId="{46513C28-3765-F31A-D76F-8BB80D8170CA}"/>
          </ac:spMkLst>
        </pc:spChg>
        <pc:spChg chg="mod">
          <ac:chgData name="Enderson Nobre" userId="88ed2cba57ee8daf" providerId="LiveId" clId="{34379574-81E8-4AD9-A80F-C370D23F66D4}" dt="2025-08-17T20:05:24.317" v="2386" actId="20577"/>
          <ac:spMkLst>
            <pc:docMk/>
            <pc:sldMk cId="2003166282" sldId="281"/>
            <ac:spMk id="3" creationId="{B5B3D1C3-5019-751E-475C-AAF8201EECD5}"/>
          </ac:spMkLst>
        </pc:spChg>
        <pc:picChg chg="add mod">
          <ac:chgData name="Enderson Nobre" userId="88ed2cba57ee8daf" providerId="LiveId" clId="{34379574-81E8-4AD9-A80F-C370D23F66D4}" dt="2025-08-17T20:05:39.161" v="2389"/>
          <ac:picMkLst>
            <pc:docMk/>
            <pc:sldMk cId="2003166282" sldId="281"/>
            <ac:picMk id="4" creationId="{3F1F30CF-48F5-6762-EE27-2814EF606515}"/>
          </ac:picMkLst>
        </pc:picChg>
      </pc:sldChg>
      <pc:sldChg chg="addSp delSp modSp new del mod modClrScheme chgLayout">
        <pc:chgData name="Enderson Nobre" userId="88ed2cba57ee8daf" providerId="LiveId" clId="{34379574-81E8-4AD9-A80F-C370D23F66D4}" dt="2025-08-18T01:32:01.907" v="2660" actId="2696"/>
        <pc:sldMkLst>
          <pc:docMk/>
          <pc:sldMk cId="2866071541" sldId="282"/>
        </pc:sldMkLst>
        <pc:spChg chg="del mod ord">
          <ac:chgData name="Enderson Nobre" userId="88ed2cba57ee8daf" providerId="LiveId" clId="{34379574-81E8-4AD9-A80F-C370D23F66D4}" dt="2025-08-17T20:06:49.152" v="2391" actId="700"/>
          <ac:spMkLst>
            <pc:docMk/>
            <pc:sldMk cId="2866071541" sldId="282"/>
            <ac:spMk id="2" creationId="{5166F5E4-35F0-D41C-04D3-B277066C27BA}"/>
          </ac:spMkLst>
        </pc:spChg>
        <pc:spChg chg="del mod ord">
          <ac:chgData name="Enderson Nobre" userId="88ed2cba57ee8daf" providerId="LiveId" clId="{34379574-81E8-4AD9-A80F-C370D23F66D4}" dt="2025-08-17T20:06:49.152" v="2391" actId="700"/>
          <ac:spMkLst>
            <pc:docMk/>
            <pc:sldMk cId="2866071541" sldId="282"/>
            <ac:spMk id="3" creationId="{53BD7F20-2A13-1F65-5CF0-31A65923A8F5}"/>
          </ac:spMkLst>
        </pc:spChg>
        <pc:spChg chg="add mod ord">
          <ac:chgData name="Enderson Nobre" userId="88ed2cba57ee8daf" providerId="LiveId" clId="{34379574-81E8-4AD9-A80F-C370D23F66D4}" dt="2025-08-17T20:07:58.317" v="2464" actId="20577"/>
          <ac:spMkLst>
            <pc:docMk/>
            <pc:sldMk cId="2866071541" sldId="282"/>
            <ac:spMk id="4" creationId="{57078CC0-4441-48E8-AC9D-F4EB313C684F}"/>
          </ac:spMkLst>
        </pc:spChg>
        <pc:spChg chg="add mod ord">
          <ac:chgData name="Enderson Nobre" userId="88ed2cba57ee8daf" providerId="LiveId" clId="{34379574-81E8-4AD9-A80F-C370D23F66D4}" dt="2025-08-17T20:06:49.152" v="2391" actId="700"/>
          <ac:spMkLst>
            <pc:docMk/>
            <pc:sldMk cId="2866071541" sldId="282"/>
            <ac:spMk id="5" creationId="{22F1F093-23BD-D285-9AC2-6A2B817BF374}"/>
          </ac:spMkLst>
        </pc:spChg>
      </pc:sldChg>
      <pc:sldChg chg="addSp modSp new mod">
        <pc:chgData name="Enderson Nobre" userId="88ed2cba57ee8daf" providerId="LiveId" clId="{34379574-81E8-4AD9-A80F-C370D23F66D4}" dt="2025-08-17T22:41:23.718" v="2659" actId="20577"/>
        <pc:sldMkLst>
          <pc:docMk/>
          <pc:sldMk cId="1213304652" sldId="283"/>
        </pc:sldMkLst>
        <pc:spChg chg="mod">
          <ac:chgData name="Enderson Nobre" userId="88ed2cba57ee8daf" providerId="LiveId" clId="{34379574-81E8-4AD9-A80F-C370D23F66D4}" dt="2025-08-17T22:39:36.093" v="2520" actId="20577"/>
          <ac:spMkLst>
            <pc:docMk/>
            <pc:sldMk cId="1213304652" sldId="283"/>
            <ac:spMk id="2" creationId="{F58B4661-CB4B-2E65-E859-44D918083627}"/>
          </ac:spMkLst>
        </pc:spChg>
        <pc:spChg chg="mod">
          <ac:chgData name="Enderson Nobre" userId="88ed2cba57ee8daf" providerId="LiveId" clId="{34379574-81E8-4AD9-A80F-C370D23F66D4}" dt="2025-08-17T22:41:23.718" v="2659" actId="20577"/>
          <ac:spMkLst>
            <pc:docMk/>
            <pc:sldMk cId="1213304652" sldId="283"/>
            <ac:spMk id="3" creationId="{C5A25F8D-25D5-F8FE-5D2C-B9AACBDF4000}"/>
          </ac:spMkLst>
        </pc:spChg>
        <pc:picChg chg="add mod">
          <ac:chgData name="Enderson Nobre" userId="88ed2cba57ee8daf" providerId="LiveId" clId="{34379574-81E8-4AD9-A80F-C370D23F66D4}" dt="2025-08-17T22:39:50.618" v="2524" actId="14100"/>
          <ac:picMkLst>
            <pc:docMk/>
            <pc:sldMk cId="1213304652" sldId="283"/>
            <ac:picMk id="4" creationId="{C856103C-A58F-800F-CDFB-CAD3ACE20618}"/>
          </ac:picMkLst>
        </pc:picChg>
      </pc:sldChg>
      <pc:sldChg chg="addSp modSp new mod ord">
        <pc:chgData name="Enderson Nobre" userId="88ed2cba57ee8daf" providerId="LiveId" clId="{34379574-81E8-4AD9-A80F-C370D23F66D4}" dt="2025-08-18T02:01:39.586" v="4076"/>
        <pc:sldMkLst>
          <pc:docMk/>
          <pc:sldMk cId="423005454" sldId="284"/>
        </pc:sldMkLst>
        <pc:spChg chg="mod">
          <ac:chgData name="Enderson Nobre" userId="88ed2cba57ee8daf" providerId="LiveId" clId="{34379574-81E8-4AD9-A80F-C370D23F66D4}" dt="2025-08-18T01:32:37.558" v="2686" actId="20577"/>
          <ac:spMkLst>
            <pc:docMk/>
            <pc:sldMk cId="423005454" sldId="284"/>
            <ac:spMk id="2" creationId="{3EDD5CEF-D548-D969-9D82-034F5FB58E88}"/>
          </ac:spMkLst>
        </pc:spChg>
        <pc:spChg chg="mod">
          <ac:chgData name="Enderson Nobre" userId="88ed2cba57ee8daf" providerId="LiveId" clId="{34379574-81E8-4AD9-A80F-C370D23F66D4}" dt="2025-08-18T01:33:12.160" v="2763" actId="20577"/>
          <ac:spMkLst>
            <pc:docMk/>
            <pc:sldMk cId="423005454" sldId="284"/>
            <ac:spMk id="3" creationId="{7C2B57E9-4B4C-C7F2-EA47-765782046FE9}"/>
          </ac:spMkLst>
        </pc:spChg>
        <pc:picChg chg="add mod">
          <ac:chgData name="Enderson Nobre" userId="88ed2cba57ee8daf" providerId="LiveId" clId="{34379574-81E8-4AD9-A80F-C370D23F66D4}" dt="2025-08-18T01:47:23.526" v="3398"/>
          <ac:picMkLst>
            <pc:docMk/>
            <pc:sldMk cId="423005454" sldId="284"/>
            <ac:picMk id="4" creationId="{428DFE5A-BF0A-8196-2F92-5E39DFD532A6}"/>
          </ac:picMkLst>
        </pc:picChg>
      </pc:sldChg>
      <pc:sldChg chg="addSp modSp new mod ord">
        <pc:chgData name="Enderson Nobre" userId="88ed2cba57ee8daf" providerId="LiveId" clId="{34379574-81E8-4AD9-A80F-C370D23F66D4}" dt="2025-08-18T02:01:39.586" v="4076"/>
        <pc:sldMkLst>
          <pc:docMk/>
          <pc:sldMk cId="3693420964" sldId="285"/>
        </pc:sldMkLst>
        <pc:spChg chg="mod">
          <ac:chgData name="Enderson Nobre" userId="88ed2cba57ee8daf" providerId="LiveId" clId="{34379574-81E8-4AD9-A80F-C370D23F66D4}" dt="2025-08-18T01:33:43.606" v="2794" actId="20577"/>
          <ac:spMkLst>
            <pc:docMk/>
            <pc:sldMk cId="3693420964" sldId="285"/>
            <ac:spMk id="2" creationId="{84EC03C5-3D91-58AF-81E7-602A921B43AA}"/>
          </ac:spMkLst>
        </pc:spChg>
        <pc:spChg chg="mod">
          <ac:chgData name="Enderson Nobre" userId="88ed2cba57ee8daf" providerId="LiveId" clId="{34379574-81E8-4AD9-A80F-C370D23F66D4}" dt="2025-08-18T01:37:42.623" v="3097" actId="20577"/>
          <ac:spMkLst>
            <pc:docMk/>
            <pc:sldMk cId="3693420964" sldId="285"/>
            <ac:spMk id="3" creationId="{A7CEC8A4-2EC4-E05F-04F1-C3B6212D187D}"/>
          </ac:spMkLst>
        </pc:spChg>
        <pc:picChg chg="add mod">
          <ac:chgData name="Enderson Nobre" userId="88ed2cba57ee8daf" providerId="LiveId" clId="{34379574-81E8-4AD9-A80F-C370D23F66D4}" dt="2025-08-18T01:47:28.006" v="3399"/>
          <ac:picMkLst>
            <pc:docMk/>
            <pc:sldMk cId="3693420964" sldId="285"/>
            <ac:picMk id="4" creationId="{B6617148-05FD-C7F3-5CBA-FF7B65F6325E}"/>
          </ac:picMkLst>
        </pc:picChg>
      </pc:sldChg>
      <pc:sldChg chg="addSp modSp new mod ord">
        <pc:chgData name="Enderson Nobre" userId="88ed2cba57ee8daf" providerId="LiveId" clId="{34379574-81E8-4AD9-A80F-C370D23F66D4}" dt="2025-08-18T02:01:39.586" v="4076"/>
        <pc:sldMkLst>
          <pc:docMk/>
          <pc:sldMk cId="1480813194" sldId="286"/>
        </pc:sldMkLst>
        <pc:spChg chg="mod">
          <ac:chgData name="Enderson Nobre" userId="88ed2cba57ee8daf" providerId="LiveId" clId="{34379574-81E8-4AD9-A80F-C370D23F66D4}" dt="2025-08-18T01:39:15.768" v="3121" actId="20577"/>
          <ac:spMkLst>
            <pc:docMk/>
            <pc:sldMk cId="1480813194" sldId="286"/>
            <ac:spMk id="2" creationId="{AF267342-BE81-3B10-3CF3-D5EA53BEAC59}"/>
          </ac:spMkLst>
        </pc:spChg>
        <pc:spChg chg="mod">
          <ac:chgData name="Enderson Nobre" userId="88ed2cba57ee8daf" providerId="LiveId" clId="{34379574-81E8-4AD9-A80F-C370D23F66D4}" dt="2025-08-18T01:46:22.857" v="3396" actId="20577"/>
          <ac:spMkLst>
            <pc:docMk/>
            <pc:sldMk cId="1480813194" sldId="286"/>
            <ac:spMk id="3" creationId="{BA2AC249-1796-2685-B3A6-7403FD26BE65}"/>
          </ac:spMkLst>
        </pc:spChg>
        <pc:picChg chg="add mod">
          <ac:chgData name="Enderson Nobre" userId="88ed2cba57ee8daf" providerId="LiveId" clId="{34379574-81E8-4AD9-A80F-C370D23F66D4}" dt="2025-08-18T01:47:29.898" v="3400"/>
          <ac:picMkLst>
            <pc:docMk/>
            <pc:sldMk cId="1480813194" sldId="286"/>
            <ac:picMk id="4" creationId="{82C16BA4-452E-11B8-89AB-70B742A9F890}"/>
          </ac:picMkLst>
        </pc:picChg>
      </pc:sldChg>
      <pc:sldChg chg="addSp modSp new mod ord">
        <pc:chgData name="Enderson Nobre" userId="88ed2cba57ee8daf" providerId="LiveId" clId="{34379574-81E8-4AD9-A80F-C370D23F66D4}" dt="2025-08-18T02:01:39.586" v="4076"/>
        <pc:sldMkLst>
          <pc:docMk/>
          <pc:sldMk cId="2788429265" sldId="287"/>
        </pc:sldMkLst>
        <pc:spChg chg="mod">
          <ac:chgData name="Enderson Nobre" userId="88ed2cba57ee8daf" providerId="LiveId" clId="{34379574-81E8-4AD9-A80F-C370D23F66D4}" dt="2025-08-18T01:47:38.662" v="3402"/>
          <ac:spMkLst>
            <pc:docMk/>
            <pc:sldMk cId="2788429265" sldId="287"/>
            <ac:spMk id="2" creationId="{26B9D9FE-FD18-D686-A2E8-DBDB92E461C4}"/>
          </ac:spMkLst>
        </pc:spChg>
        <pc:spChg chg="mod">
          <ac:chgData name="Enderson Nobre" userId="88ed2cba57ee8daf" providerId="LiveId" clId="{34379574-81E8-4AD9-A80F-C370D23F66D4}" dt="2025-08-18T01:55:03.829" v="3818" actId="20577"/>
          <ac:spMkLst>
            <pc:docMk/>
            <pc:sldMk cId="2788429265" sldId="287"/>
            <ac:spMk id="3" creationId="{00548E9F-AA92-8FC1-CBC9-29ED8AFA3AA2}"/>
          </ac:spMkLst>
        </pc:spChg>
        <pc:picChg chg="add mod">
          <ac:chgData name="Enderson Nobre" userId="88ed2cba57ee8daf" providerId="LiveId" clId="{34379574-81E8-4AD9-A80F-C370D23F66D4}" dt="2025-08-18T01:47:31.560" v="3401"/>
          <ac:picMkLst>
            <pc:docMk/>
            <pc:sldMk cId="2788429265" sldId="287"/>
            <ac:picMk id="4" creationId="{88D46DEB-2343-CFEF-757E-EFC2CF11188B}"/>
          </ac:picMkLst>
        </pc:picChg>
      </pc:sldChg>
      <pc:sldChg chg="addSp modSp new mod ord">
        <pc:chgData name="Enderson Nobre" userId="88ed2cba57ee8daf" providerId="LiveId" clId="{34379574-81E8-4AD9-A80F-C370D23F66D4}" dt="2025-08-18T02:01:39.586" v="4076"/>
        <pc:sldMkLst>
          <pc:docMk/>
          <pc:sldMk cId="2185570202" sldId="288"/>
        </pc:sldMkLst>
        <pc:spChg chg="mod">
          <ac:chgData name="Enderson Nobre" userId="88ed2cba57ee8daf" providerId="LiveId" clId="{34379574-81E8-4AD9-A80F-C370D23F66D4}" dt="2025-08-18T01:55:26.047" v="3820"/>
          <ac:spMkLst>
            <pc:docMk/>
            <pc:sldMk cId="2185570202" sldId="288"/>
            <ac:spMk id="2" creationId="{CE666DAB-51CA-1DE0-0B83-28C8F8E07F56}"/>
          </ac:spMkLst>
        </pc:spChg>
        <pc:spChg chg="mod">
          <ac:chgData name="Enderson Nobre" userId="88ed2cba57ee8daf" providerId="LiveId" clId="{34379574-81E8-4AD9-A80F-C370D23F66D4}" dt="2025-08-18T01:59:36.956" v="4040" actId="20577"/>
          <ac:spMkLst>
            <pc:docMk/>
            <pc:sldMk cId="2185570202" sldId="288"/>
            <ac:spMk id="3" creationId="{7882AC4D-152A-26C8-77B6-3B5B46D38237}"/>
          </ac:spMkLst>
        </pc:spChg>
        <pc:picChg chg="add mod">
          <ac:chgData name="Enderson Nobre" userId="88ed2cba57ee8daf" providerId="LiveId" clId="{34379574-81E8-4AD9-A80F-C370D23F66D4}" dt="2025-08-18T02:00:41.975" v="4041"/>
          <ac:picMkLst>
            <pc:docMk/>
            <pc:sldMk cId="2185570202" sldId="288"/>
            <ac:picMk id="4" creationId="{4F322192-BA0B-2274-4D0D-598EB3C87611}"/>
          </ac:picMkLst>
        </pc:picChg>
      </pc:sldChg>
      <pc:sldChg chg="addSp delSp modSp new mod modClrScheme chgLayout">
        <pc:chgData name="Enderson Nobre" userId="88ed2cba57ee8daf" providerId="LiveId" clId="{34379574-81E8-4AD9-A80F-C370D23F66D4}" dt="2025-08-18T23:57:09.246" v="4164" actId="478"/>
        <pc:sldMkLst>
          <pc:docMk/>
          <pc:sldMk cId="3719856380" sldId="289"/>
        </pc:sldMkLst>
        <pc:spChg chg="del mod ord">
          <ac:chgData name="Enderson Nobre" userId="88ed2cba57ee8daf" providerId="LiveId" clId="{34379574-81E8-4AD9-A80F-C370D23F66D4}" dt="2025-08-18T02:02:59.180" v="4078" actId="700"/>
          <ac:spMkLst>
            <pc:docMk/>
            <pc:sldMk cId="3719856380" sldId="289"/>
            <ac:spMk id="2" creationId="{BBEDC1C8-5813-0A9B-79B3-5D08A9411130}"/>
          </ac:spMkLst>
        </pc:spChg>
        <pc:spChg chg="del mod ord">
          <ac:chgData name="Enderson Nobre" userId="88ed2cba57ee8daf" providerId="LiveId" clId="{34379574-81E8-4AD9-A80F-C370D23F66D4}" dt="2025-08-18T02:02:59.180" v="4078" actId="700"/>
          <ac:spMkLst>
            <pc:docMk/>
            <pc:sldMk cId="3719856380" sldId="289"/>
            <ac:spMk id="3" creationId="{34C38DE7-6711-D0B3-EA0A-E2A939D29BD9}"/>
          </ac:spMkLst>
        </pc:spChg>
        <pc:spChg chg="add mod ord">
          <ac:chgData name="Enderson Nobre" userId="88ed2cba57ee8daf" providerId="LiveId" clId="{34379574-81E8-4AD9-A80F-C370D23F66D4}" dt="2025-08-18T02:03:20.527" v="4147" actId="20577"/>
          <ac:spMkLst>
            <pc:docMk/>
            <pc:sldMk cId="3719856380" sldId="289"/>
            <ac:spMk id="4" creationId="{35BB9441-43A7-8D2A-2226-1D40E5242FCE}"/>
          </ac:spMkLst>
        </pc:spChg>
        <pc:spChg chg="add del mod ord">
          <ac:chgData name="Enderson Nobre" userId="88ed2cba57ee8daf" providerId="LiveId" clId="{34379574-81E8-4AD9-A80F-C370D23F66D4}" dt="2025-08-18T23:57:09.246" v="4164" actId="478"/>
          <ac:spMkLst>
            <pc:docMk/>
            <pc:sldMk cId="3719856380" sldId="289"/>
            <ac:spMk id="5" creationId="{82F56536-D8C7-88C0-4736-7E084F79757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EEA2C-1B9F-4C40-9E13-C848FEA100D7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A549-935B-44B0-B42B-B3D7B6B97AAD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EEA2C-1B9F-4C40-9E13-C848FEA100D7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A549-935B-44B0-B42B-B3D7B6B97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9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EEA2C-1B9F-4C40-9E13-C848FEA100D7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A549-935B-44B0-B42B-B3D7B6B97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98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EEA2C-1B9F-4C40-9E13-C848FEA100D7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A549-935B-44B0-B42B-B3D7B6B97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18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EEA2C-1B9F-4C40-9E13-C848FEA100D7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A549-935B-44B0-B42B-B3D7B6B97AAD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31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EEA2C-1B9F-4C40-9E13-C848FEA100D7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A549-935B-44B0-B42B-B3D7B6B97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43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EEA2C-1B9F-4C40-9E13-C848FEA100D7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A549-935B-44B0-B42B-B3D7B6B97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19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EEA2C-1B9F-4C40-9E13-C848FEA100D7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A549-935B-44B0-B42B-B3D7B6B97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09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EEA2C-1B9F-4C40-9E13-C848FEA100D7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A549-935B-44B0-B42B-B3D7B6B97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94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7CEEA2C-1B9F-4C40-9E13-C848FEA100D7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8AA549-935B-44B0-B42B-B3D7B6B97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111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EEA2C-1B9F-4C40-9E13-C848FEA100D7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AA549-935B-44B0-B42B-B3D7B6B97A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7603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CEEA2C-1B9F-4C40-9E13-C848FEA100D7}" type="datetimeFigureOut">
              <a:rPr lang="pt-BR" smtClean="0"/>
              <a:t>18/08/2025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8AA549-935B-44B0-B42B-B3D7B6B97AA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21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712CA-33CD-8BA6-63F7-2D73CC1EA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Programação orientada a objetos com Java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B6E1963-E772-7F93-4665-96E8010FF1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 Enderson nobre santos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53D26A7-8B64-15A1-C211-4AE8B1758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60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C2DB05-D916-B936-0EA4-C0CB6ED7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 condicionais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8C08C6-8F58-8C94-C9A0-AD9AECE58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Usadas para determinar um fluxo de acordo com a utilização de condições.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60BC675-7AA9-276B-6C3A-6D64EF3D2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68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6FAED1-DE70-C4D5-1BAB-DC9885F5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 condicionais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9C1FD3-748D-D2B7-87BE-DBA75EDFA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Instrução </a:t>
            </a:r>
            <a:r>
              <a:rPr lang="pt-BR" sz="3200" dirty="0" err="1"/>
              <a:t>If</a:t>
            </a:r>
            <a:r>
              <a:rPr lang="pt-BR" sz="32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Executa condicionalmente uma instrução ou seleciona condicionalmente uma entre várias instruções.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2600" i="1" dirty="0" err="1"/>
              <a:t>If</a:t>
            </a:r>
            <a:r>
              <a:rPr lang="pt-BR" sz="2600" i="1" dirty="0"/>
              <a:t>(expressão)</a:t>
            </a:r>
          </a:p>
          <a:p>
            <a:pPr marL="566928" lvl="3" indent="0">
              <a:buNone/>
            </a:pPr>
            <a:r>
              <a:rPr lang="pt-BR" sz="2600" i="1" dirty="0"/>
              <a:t>	instrução;</a:t>
            </a:r>
          </a:p>
          <a:p>
            <a:pPr marL="566928" lvl="3" indent="0">
              <a:buNone/>
            </a:pPr>
            <a:r>
              <a:rPr lang="pt-BR" sz="2600" i="1" dirty="0"/>
              <a:t>Else</a:t>
            </a:r>
          </a:p>
          <a:p>
            <a:pPr marL="566928" lvl="3" indent="0">
              <a:buNone/>
            </a:pPr>
            <a:r>
              <a:rPr lang="pt-BR" sz="2600" i="1" dirty="0"/>
              <a:t>	instrução;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7EC321C-5C99-27EC-3FCC-900FBD12E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0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8F641-E76F-9527-F81B-DA7A0BC5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 condicionais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E316C8-0538-90CD-5755-F091653AA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Instrução </a:t>
            </a:r>
            <a:r>
              <a:rPr lang="pt-BR" sz="3200" dirty="0" err="1"/>
              <a:t>if-then</a:t>
            </a:r>
            <a:r>
              <a:rPr lang="pt-BR" sz="32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É usada quando várias condições precisam ser percorridas.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2600" i="1" dirty="0" err="1"/>
              <a:t>If</a:t>
            </a:r>
            <a:r>
              <a:rPr lang="pt-BR" sz="2600" i="1" dirty="0"/>
              <a:t> (expressão)</a:t>
            </a:r>
          </a:p>
          <a:p>
            <a:pPr marL="566928" lvl="3" indent="0">
              <a:buNone/>
            </a:pPr>
            <a:r>
              <a:rPr lang="pt-BR" sz="2600" i="1" dirty="0"/>
              <a:t>	instrução;</a:t>
            </a:r>
          </a:p>
          <a:p>
            <a:pPr marL="566928" lvl="3" indent="0">
              <a:buNone/>
            </a:pPr>
            <a:r>
              <a:rPr lang="pt-BR" sz="2600" i="1" dirty="0"/>
              <a:t>Else </a:t>
            </a:r>
            <a:r>
              <a:rPr lang="pt-BR" sz="2600" i="1" dirty="0" err="1"/>
              <a:t>if</a:t>
            </a:r>
            <a:r>
              <a:rPr lang="pt-BR" sz="2600" i="1" dirty="0"/>
              <a:t> (expressão)</a:t>
            </a:r>
          </a:p>
          <a:p>
            <a:pPr marL="566928" lvl="3" indent="0">
              <a:buNone/>
            </a:pPr>
            <a:r>
              <a:rPr lang="pt-BR" sz="2600" i="1" dirty="0"/>
              <a:t>	instrução;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1756EE1-1482-06AA-5573-D186070D6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27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E7BEC-3C9A-ECC3-AA2E-7526289F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 condicionais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335B99-4F4E-628F-D5D8-23E1DF51F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Instrução </a:t>
            </a:r>
            <a:r>
              <a:rPr lang="pt-BR" sz="3200" dirty="0" err="1"/>
              <a:t>if-then-else</a:t>
            </a:r>
            <a:r>
              <a:rPr lang="pt-BR" sz="32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3000" dirty="0"/>
              <a:t>O código aceitará o último </a:t>
            </a:r>
            <a:r>
              <a:rPr lang="pt-BR" sz="3000" dirty="0" err="1"/>
              <a:t>else</a:t>
            </a:r>
            <a:r>
              <a:rPr lang="pt-BR" sz="3000" dirty="0"/>
              <a:t> quando a expressão não retornar </a:t>
            </a:r>
            <a:r>
              <a:rPr lang="pt-BR" sz="3000" dirty="0" err="1"/>
              <a:t>true</a:t>
            </a:r>
            <a:r>
              <a:rPr lang="pt-BR" sz="3000" dirty="0"/>
              <a:t> para nenhuma das condições anteriores.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2600" i="1" dirty="0" err="1"/>
              <a:t>If</a:t>
            </a:r>
            <a:r>
              <a:rPr lang="pt-BR" sz="2600" i="1" dirty="0"/>
              <a:t> (expressão)</a:t>
            </a:r>
          </a:p>
          <a:p>
            <a:pPr marL="384048" lvl="2" indent="0">
              <a:buNone/>
            </a:pPr>
            <a:r>
              <a:rPr lang="pt-BR" sz="2600" i="1" dirty="0"/>
              <a:t>	instrução;</a:t>
            </a:r>
          </a:p>
          <a:p>
            <a:pPr marL="384048" lvl="2" indent="0">
              <a:buNone/>
            </a:pPr>
            <a:r>
              <a:rPr lang="pt-BR" sz="2600" i="1" dirty="0"/>
              <a:t>    </a:t>
            </a:r>
            <a:r>
              <a:rPr lang="pt-BR" sz="2600" i="1" dirty="0" err="1"/>
              <a:t>else</a:t>
            </a:r>
            <a:r>
              <a:rPr lang="pt-BR" sz="2600" i="1" dirty="0"/>
              <a:t> </a:t>
            </a:r>
            <a:r>
              <a:rPr lang="pt-BR" sz="2600" i="1" dirty="0" err="1"/>
              <a:t>if</a:t>
            </a:r>
            <a:r>
              <a:rPr lang="pt-BR" sz="2600" i="1" dirty="0"/>
              <a:t> (expressão)</a:t>
            </a:r>
          </a:p>
          <a:p>
            <a:pPr marL="384048" lvl="2" indent="0">
              <a:buNone/>
            </a:pPr>
            <a:r>
              <a:rPr lang="pt-BR" sz="2600" i="1" dirty="0"/>
              <a:t>	instrução;</a:t>
            </a:r>
          </a:p>
          <a:p>
            <a:pPr marL="384048" lvl="2" indent="0">
              <a:buNone/>
            </a:pPr>
            <a:r>
              <a:rPr lang="pt-BR" sz="2600" i="1" dirty="0"/>
              <a:t>     ...</a:t>
            </a:r>
          </a:p>
          <a:p>
            <a:pPr marL="384048" lvl="2" indent="0">
              <a:buNone/>
            </a:pPr>
            <a:r>
              <a:rPr lang="pt-BR" sz="2600" i="1" dirty="0"/>
              <a:t>     </a:t>
            </a:r>
            <a:r>
              <a:rPr lang="pt-BR" sz="2600" i="1" dirty="0" err="1"/>
              <a:t>else</a:t>
            </a:r>
            <a:endParaRPr lang="pt-BR" sz="2600" i="1" dirty="0"/>
          </a:p>
          <a:p>
            <a:pPr marL="384048" lvl="2" indent="0">
              <a:buNone/>
            </a:pPr>
            <a:r>
              <a:rPr lang="pt-BR" sz="2600" i="1" dirty="0"/>
              <a:t>	instrução;</a:t>
            </a:r>
            <a:r>
              <a:rPr lang="pt-BR" sz="2600" dirty="0"/>
              <a:t>	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0E8F785-8120-C724-D5DE-E2EF68F6B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69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EB3AC-D087-DFDC-0CE3-FAAEA1B90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 condicionais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165D44-5659-C993-E67B-FF0C1C237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Operador ternário.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3000" dirty="0"/>
              <a:t>Também chamado de operador condicional.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2600" i="1" dirty="0"/>
              <a:t>resultado = condição ? valor1 : valor2;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5C9134-15D1-E20B-3289-E1220571E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019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261CA-2072-2D93-D874-93CE7D641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 condicionais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2CF059-1FA5-AF78-46D7-076A3FD1D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Instrução switch.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3000" dirty="0"/>
              <a:t>Usada para comparar uma expressão a um valor associado a um case.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2600" i="1" dirty="0"/>
              <a:t>Switch (expressão)</a:t>
            </a:r>
          </a:p>
          <a:p>
            <a:pPr marL="384048" lvl="2" indent="0">
              <a:buNone/>
            </a:pPr>
            <a:r>
              <a:rPr lang="pt-BR" sz="2600" i="1" dirty="0"/>
              <a:t>	case </a:t>
            </a:r>
            <a:r>
              <a:rPr lang="pt-BR" sz="2600" i="1" dirty="0" err="1"/>
              <a:t>valorA</a:t>
            </a:r>
            <a:r>
              <a:rPr lang="pt-BR" sz="2600" i="1" dirty="0"/>
              <a:t>:</a:t>
            </a:r>
          </a:p>
          <a:p>
            <a:pPr marL="384048" lvl="2" indent="0">
              <a:buNone/>
            </a:pPr>
            <a:r>
              <a:rPr lang="pt-BR" sz="2600" i="1" dirty="0"/>
              <a:t>	    instrução;</a:t>
            </a:r>
          </a:p>
          <a:p>
            <a:pPr marL="384048" lvl="2" indent="0">
              <a:buNone/>
            </a:pPr>
            <a:r>
              <a:rPr lang="pt-BR" sz="2600" i="1" dirty="0"/>
              <a:t>            break;</a:t>
            </a:r>
          </a:p>
          <a:p>
            <a:pPr marL="384048" lvl="2" indent="0">
              <a:buNone/>
            </a:pPr>
            <a:r>
              <a:rPr lang="pt-BR" sz="2600" i="1" dirty="0"/>
              <a:t>	default:</a:t>
            </a:r>
          </a:p>
          <a:p>
            <a:pPr marL="384048" lvl="2" indent="0">
              <a:buNone/>
            </a:pPr>
            <a:r>
              <a:rPr lang="pt-BR" sz="2600" i="1" dirty="0"/>
              <a:t>	     instrução;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9B59060-15F4-0B65-4E5C-0AA38B923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29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B8431-327F-C396-6907-BB4082E7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 de iteração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E91E45-0A12-C8E7-71E1-8FE70C311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Utilizadas quando há a necessidade de repetir uma ou mais ações durante a execução do programa.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73E84BD-2DAB-188B-725B-84F82807C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26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948AFD-7F45-E71D-0726-9E1BBBA0F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 de iteração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26D4D1-B119-5096-4A0B-1F57D91FE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instrução for.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3000" dirty="0"/>
              <a:t> </a:t>
            </a:r>
            <a:r>
              <a:rPr lang="pt-BR" sz="3000" i="1" dirty="0"/>
              <a:t>for (inicialização; expressão; iteração){</a:t>
            </a:r>
          </a:p>
          <a:p>
            <a:pPr marL="201168" lvl="1" indent="0">
              <a:buNone/>
            </a:pPr>
            <a:r>
              <a:rPr lang="pt-BR" sz="3000" i="1" dirty="0"/>
              <a:t>     instrução;</a:t>
            </a:r>
          </a:p>
          <a:p>
            <a:pPr marL="201168" lvl="1" indent="0">
              <a:buNone/>
            </a:pPr>
            <a:r>
              <a:rPr lang="pt-BR" sz="3000" i="1" dirty="0"/>
              <a:t>    }</a:t>
            </a:r>
            <a:endParaRPr lang="pt-BR" sz="3000" dirty="0"/>
          </a:p>
          <a:p>
            <a:pPr lvl="1">
              <a:buFont typeface="Courier New" panose="02070309020205020404" pitchFamily="49" charset="0"/>
              <a:buChar char="o"/>
            </a:pPr>
            <a:endParaRPr lang="pt-BR" sz="3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6AFC3D-E684-3413-60F5-27DBDF1BB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175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6D2ED-902D-3ED5-E73F-69E22D343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 de iteração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9B4A74-C428-B57C-C2BA-D090182A2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Instrução for melhorado.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3000" dirty="0"/>
              <a:t> </a:t>
            </a:r>
            <a:r>
              <a:rPr lang="pt-BR" sz="3000" i="1" dirty="0"/>
              <a:t>for (</a:t>
            </a:r>
            <a:r>
              <a:rPr lang="pt-BR" sz="3000" i="1" dirty="0" err="1"/>
              <a:t>tipoDaVariavel</a:t>
            </a:r>
            <a:r>
              <a:rPr lang="pt-BR" sz="3000" i="1" dirty="0"/>
              <a:t> </a:t>
            </a:r>
            <a:r>
              <a:rPr lang="pt-BR" sz="3000" i="1" dirty="0" err="1"/>
              <a:t>nomeDaVariavel</a:t>
            </a:r>
            <a:r>
              <a:rPr lang="pt-BR" sz="3000" i="1" dirty="0"/>
              <a:t> : coleção){</a:t>
            </a:r>
          </a:p>
          <a:p>
            <a:pPr marL="384048" lvl="2" indent="0">
              <a:buNone/>
            </a:pPr>
            <a:r>
              <a:rPr lang="pt-BR" sz="2600" i="1" dirty="0"/>
              <a:t>	instrução;</a:t>
            </a:r>
          </a:p>
          <a:p>
            <a:pPr marL="384048" lvl="2" indent="0">
              <a:buNone/>
            </a:pPr>
            <a:r>
              <a:rPr lang="pt-BR" sz="2600" i="1" dirty="0"/>
              <a:t>}</a:t>
            </a:r>
            <a:endParaRPr lang="pt-BR" sz="2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05166A5-D902-C384-9897-13362E902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417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43DBD-1226-E03B-83ED-911830CC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 de iteração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3AD384-D5E6-DC11-A7D9-3CCF2B156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Instrução </a:t>
            </a:r>
            <a:r>
              <a:rPr lang="pt-BR" sz="3200" dirty="0" err="1"/>
              <a:t>while</a:t>
            </a:r>
            <a:r>
              <a:rPr lang="pt-BR" sz="32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3000" dirty="0"/>
              <a:t> </a:t>
            </a:r>
            <a:r>
              <a:rPr lang="pt-BR" sz="3000" i="1" dirty="0" err="1"/>
              <a:t>while</a:t>
            </a:r>
            <a:r>
              <a:rPr lang="pt-BR" sz="3000" i="1" dirty="0"/>
              <a:t> (expressão){</a:t>
            </a:r>
          </a:p>
          <a:p>
            <a:pPr marL="384048" lvl="2" indent="0">
              <a:buNone/>
            </a:pPr>
            <a:r>
              <a:rPr lang="pt-BR" sz="2600" i="1" dirty="0"/>
              <a:t>   	instrução;</a:t>
            </a:r>
          </a:p>
          <a:p>
            <a:pPr marL="384048" lvl="2" indent="0">
              <a:buNone/>
            </a:pPr>
            <a:r>
              <a:rPr lang="pt-BR" sz="2600" i="1" dirty="0"/>
              <a:t>}</a:t>
            </a:r>
            <a:endParaRPr lang="pt-BR" sz="2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9C1A4E-57F6-7C8B-0375-234255D2C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48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446E6F4-24D8-731C-6532-E4C8CE6B7B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Variáveis primitivas, Instruções, operadores e </a:t>
            </a:r>
            <a:r>
              <a:rPr lang="pt-BR" dirty="0" err="1"/>
              <a:t>strings</a:t>
            </a:r>
            <a:r>
              <a:rPr lang="pt-BR" dirty="0"/>
              <a:t> com Java</a:t>
            </a:r>
          </a:p>
        </p:txBody>
      </p:sp>
    </p:spTree>
    <p:extLst>
      <p:ext uri="{BB962C8B-B14F-4D97-AF65-F5344CB8AC3E}">
        <p14:creationId xmlns:p14="http://schemas.microsoft.com/office/powerpoint/2010/main" val="2355772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E2F84-2D23-C4F5-7527-37B96E19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 de iteração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E83BF1-BB94-3F25-371F-4D0746365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Instrução do-</a:t>
            </a:r>
            <a:r>
              <a:rPr lang="pt-BR" sz="3200" dirty="0" err="1"/>
              <a:t>while</a:t>
            </a:r>
            <a:r>
              <a:rPr lang="pt-BR" sz="32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3000" dirty="0"/>
              <a:t> </a:t>
            </a:r>
            <a:r>
              <a:rPr lang="pt-BR" sz="3000" i="1" dirty="0"/>
              <a:t>do {</a:t>
            </a:r>
          </a:p>
          <a:p>
            <a:pPr marL="384048" lvl="2" indent="0">
              <a:buNone/>
            </a:pPr>
            <a:r>
              <a:rPr lang="pt-BR" sz="2600" i="1" dirty="0"/>
              <a:t>	instrução;</a:t>
            </a:r>
          </a:p>
          <a:p>
            <a:pPr marL="384048" lvl="2" indent="0">
              <a:buNone/>
            </a:pPr>
            <a:r>
              <a:rPr lang="pt-BR" sz="2600" i="1" dirty="0"/>
              <a:t>} </a:t>
            </a:r>
            <a:r>
              <a:rPr lang="pt-BR" sz="2600" i="1" dirty="0" err="1"/>
              <a:t>while</a:t>
            </a:r>
            <a:r>
              <a:rPr lang="pt-BR" sz="2600" i="1" dirty="0"/>
              <a:t> (expressão);</a:t>
            </a:r>
            <a:endParaRPr lang="pt-BR" sz="2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4D62341-2192-5C90-0A30-99641695F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37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B4661-CB4B-2E65-E859-44D91808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 de transferência de controle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A25F8D-25D5-F8FE-5D2C-B9AACBDF4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Oferecem um meio de interromper o fluxo de controle normal.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 </a:t>
            </a:r>
            <a:r>
              <a:rPr lang="pt-BR" sz="3000" i="1" dirty="0"/>
              <a:t>break;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i="1" dirty="0"/>
              <a:t> continue;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i="1" dirty="0"/>
              <a:t> </a:t>
            </a:r>
            <a:r>
              <a:rPr lang="pt-BR" sz="3000" i="1" dirty="0" err="1"/>
              <a:t>return</a:t>
            </a:r>
            <a:r>
              <a:rPr lang="pt-BR" sz="3000" i="1" dirty="0"/>
              <a:t>;</a:t>
            </a:r>
            <a:endParaRPr lang="pt-BR" sz="3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856103C-A58F-800F-CDFB-CAD3ACE20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934" y="0"/>
            <a:ext cx="2646066" cy="105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304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416BF-D8DE-8EF9-2521-6B06FA7AD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em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BE627A-C60C-B0DE-C2F7-79578EE4D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Os operadores são usados para retornar o resultado de uma expressão.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E7075BE-30A2-8CB9-23EA-F164BB9FE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76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05A91-A439-A560-E1DF-B40746DEE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de atribuição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A9F39D49-0E1F-3939-0F0B-F55A544FBD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163482"/>
              </p:ext>
            </p:extLst>
          </p:nvPr>
        </p:nvGraphicFramePr>
        <p:xfrm>
          <a:off x="1036320" y="1816767"/>
          <a:ext cx="10058400" cy="429768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865542046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53716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Operador de atribuição básico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127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+=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Operador de atribuição por adição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79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-=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Operador de atribuição por subtração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0769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*=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Operador de atribuição por multiplicação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1892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/=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Operador de atribuição por divisão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247466"/>
                  </a:ext>
                </a:extLst>
              </a:tr>
            </a:tbl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4244ED81-1B1E-7623-38E2-811DC4C02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74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0DB9F-8D36-A78F-23DC-871E146F5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aritméticos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832974ED-38AE-58E2-141C-1DAB01D208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3697536"/>
              </p:ext>
            </p:extLst>
          </p:nvPr>
        </p:nvGraphicFramePr>
        <p:xfrm>
          <a:off x="1097280" y="2585884"/>
          <a:ext cx="10058400" cy="289560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505972544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286806797"/>
                    </a:ext>
                  </a:extLst>
                </a:gridCol>
              </a:tblGrid>
              <a:tr h="286856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Operador de adição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888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Operador de subtração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39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Operador de multiplicação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974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Operador de divisão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4434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Operador de módulo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725878"/>
                  </a:ext>
                </a:extLst>
              </a:tr>
            </a:tbl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227D636B-B7AA-234A-4F4A-A56A5C405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68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0B906-14E3-A1A4-96A9-B82043D8C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 de incremento e decremento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1CA97572-C4BD-A8D3-BF26-59972E9D4B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0900725"/>
              </p:ext>
            </p:extLst>
          </p:nvPr>
        </p:nvGraphicFramePr>
        <p:xfrm>
          <a:off x="1096963" y="2819656"/>
          <a:ext cx="10058400" cy="115824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3194062184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88751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++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Operador de incremento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396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--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Operador de decremento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6459055"/>
                  </a:ext>
                </a:extLst>
              </a:tr>
            </a:tbl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8C16479F-B5A5-0B7D-3C1D-A71F1843F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208" y="0"/>
            <a:ext cx="2796791" cy="111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32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98EE61-8230-B6B7-6EF1-AFCF9FD9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relacionais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6A1BBFC9-6D21-5C71-6AAE-A50EFC7FBF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472909"/>
              </p:ext>
            </p:extLst>
          </p:nvPr>
        </p:nvGraphicFramePr>
        <p:xfrm>
          <a:off x="1096963" y="1846263"/>
          <a:ext cx="10058400" cy="347472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974598004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95796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&lt;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Menor 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7692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&lt;=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Menor ou igual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943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Maior que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688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&gt;=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Maior ou igual 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6520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==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Igual a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908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!=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Diferente 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795655"/>
                  </a:ext>
                </a:extLst>
              </a:tr>
            </a:tbl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3DBCD9A7-4791-4058-3C05-9172ED143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058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70AF7-42D7-5B7F-F013-278C3A533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 lógicos 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0463C303-7C34-561C-72D6-AD8FC0023B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9530551"/>
              </p:ext>
            </p:extLst>
          </p:nvPr>
        </p:nvGraphicFramePr>
        <p:xfrm>
          <a:off x="1097280" y="2320413"/>
          <a:ext cx="10058400" cy="173736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345412912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70254945"/>
                    </a:ext>
                  </a:extLst>
                </a:gridCol>
              </a:tblGrid>
              <a:tr h="162161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&amp;&amp;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Operador AND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7082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||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Operador 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800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3200" dirty="0"/>
                        <a:t>Operador NOT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9802712"/>
                  </a:ext>
                </a:extLst>
              </a:tr>
            </a:tbl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009A4FB0-8BA1-E44A-29B1-6697ED68D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208" y="0"/>
            <a:ext cx="2796791" cy="111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61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527A2-8653-0C83-2E97-63884B80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Strings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26DD68-560B-6C7D-9DED-9F94A026A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São usados para representar uma cadeia de caracteres.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 </a:t>
            </a:r>
            <a:r>
              <a:rPr lang="pt-BR" sz="3000" i="1" dirty="0" err="1"/>
              <a:t>String</a:t>
            </a:r>
            <a:r>
              <a:rPr lang="pt-BR" sz="3000" i="1" dirty="0"/>
              <a:t> </a:t>
            </a:r>
            <a:r>
              <a:rPr lang="pt-BR" sz="3000" i="1" dirty="0" err="1"/>
              <a:t>str</a:t>
            </a:r>
            <a:r>
              <a:rPr lang="pt-BR" sz="3000" i="1" dirty="0"/>
              <a:t> = “</a:t>
            </a:r>
            <a:r>
              <a:rPr lang="pt-BR" sz="3000" i="1" dirty="0" err="1"/>
              <a:t>Hello</a:t>
            </a:r>
            <a:r>
              <a:rPr lang="pt-BR" sz="3000" i="1" dirty="0"/>
              <a:t> World!”;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Operador de concatenação: Une duas ou mais </a:t>
            </a:r>
            <a:r>
              <a:rPr lang="pt-BR" sz="3200" dirty="0" err="1"/>
              <a:t>strings</a:t>
            </a:r>
            <a:r>
              <a:rPr lang="pt-BR" sz="32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 </a:t>
            </a:r>
            <a:r>
              <a:rPr lang="pt-BR" sz="3000" i="1" dirty="0" err="1"/>
              <a:t>String</a:t>
            </a:r>
            <a:r>
              <a:rPr lang="pt-BR" sz="3000" i="1" dirty="0"/>
              <a:t> </a:t>
            </a:r>
            <a:r>
              <a:rPr lang="pt-BR" sz="3000" i="1" dirty="0" err="1"/>
              <a:t>txt</a:t>
            </a:r>
            <a:r>
              <a:rPr lang="pt-BR" sz="3000" i="1" dirty="0"/>
              <a:t> = “O valor da expressão é: ” + </a:t>
            </a:r>
            <a:r>
              <a:rPr lang="pt-BR" sz="3000" i="1" dirty="0" err="1"/>
              <a:t>valorEx</a:t>
            </a:r>
            <a:r>
              <a:rPr lang="pt-BR" sz="3000" i="1" dirty="0"/>
              <a:t>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92282DE-3226-6682-AF7C-79DDC732F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208" y="0"/>
            <a:ext cx="2796791" cy="111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642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52EE7-6A32-D0AA-62BE-02B49E288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da classe </a:t>
            </a:r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45228F-047C-C360-F8EC-BE106703E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Método </a:t>
            </a:r>
            <a:r>
              <a:rPr lang="pt-BR" sz="3200" dirty="0" err="1"/>
              <a:t>charAt</a:t>
            </a:r>
            <a:r>
              <a:rPr lang="pt-BR" sz="3200" dirty="0"/>
              <a:t>: retorna um char especificado a partir de um índice.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 </a:t>
            </a:r>
            <a:r>
              <a:rPr lang="pt-BR" sz="3000" i="1" dirty="0"/>
              <a:t>char c = </a:t>
            </a:r>
            <a:r>
              <a:rPr lang="pt-BR" sz="3000" i="1" dirty="0" err="1"/>
              <a:t>message.charAt</a:t>
            </a:r>
            <a:r>
              <a:rPr lang="pt-BR" sz="3000" i="1" dirty="0"/>
              <a:t>(3);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Método </a:t>
            </a:r>
            <a:r>
              <a:rPr lang="pt-BR" sz="3200" dirty="0" err="1"/>
              <a:t>lenght</a:t>
            </a:r>
            <a:r>
              <a:rPr lang="pt-BR" sz="3200" dirty="0"/>
              <a:t>: retorna o tamanho da </a:t>
            </a:r>
            <a:r>
              <a:rPr lang="pt-BR" sz="3200" dirty="0" err="1"/>
              <a:t>string</a:t>
            </a:r>
            <a:r>
              <a:rPr lang="pt-BR" sz="32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 </a:t>
            </a:r>
            <a:r>
              <a:rPr lang="pt-BR" sz="3000" i="1" dirty="0" err="1"/>
              <a:t>int</a:t>
            </a:r>
            <a:r>
              <a:rPr lang="pt-BR" sz="3000" i="1" dirty="0"/>
              <a:t> tamanho = </a:t>
            </a:r>
            <a:r>
              <a:rPr lang="pt-BR" sz="3000" i="1" dirty="0" err="1"/>
              <a:t>message.lenght</a:t>
            </a:r>
            <a:r>
              <a:rPr lang="pt-BR" sz="3000" i="1" dirty="0"/>
              <a:t>();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Método </a:t>
            </a:r>
            <a:r>
              <a:rPr lang="pt-BR" sz="3200" dirty="0" err="1"/>
              <a:t>substring</a:t>
            </a:r>
            <a:r>
              <a:rPr lang="pt-BR" sz="3200" dirty="0"/>
              <a:t>: retorna </a:t>
            </a:r>
            <a:r>
              <a:rPr lang="pt-BR" sz="3200" dirty="0" err="1"/>
              <a:t>substrings</a:t>
            </a:r>
            <a:r>
              <a:rPr lang="pt-BR" sz="32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 </a:t>
            </a:r>
            <a:r>
              <a:rPr lang="pt-BR" sz="3000" i="1" dirty="0" err="1"/>
              <a:t>String</a:t>
            </a:r>
            <a:r>
              <a:rPr lang="pt-BR" sz="3000" i="1" dirty="0"/>
              <a:t> </a:t>
            </a:r>
            <a:r>
              <a:rPr lang="pt-BR" sz="3000" i="1" dirty="0" err="1"/>
              <a:t>sb</a:t>
            </a:r>
            <a:r>
              <a:rPr lang="pt-BR" sz="3000" i="1" dirty="0"/>
              <a:t> = </a:t>
            </a:r>
            <a:r>
              <a:rPr lang="pt-BR" sz="3000" i="1" dirty="0" err="1"/>
              <a:t>message.substring</a:t>
            </a:r>
            <a:r>
              <a:rPr lang="pt-BR" sz="3000" i="1" dirty="0"/>
              <a:t>(2, 8);</a:t>
            </a:r>
            <a:endParaRPr lang="pt-BR" sz="3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F00E1F5-E4F2-89B3-B0B6-BBC12812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208" y="0"/>
            <a:ext cx="2796791" cy="111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581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DD5CEF-D548-D969-9D82-034F5FB58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2B57E9-4B4C-C7F2-EA47-765782046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Variáveis armazenam dados para serem manipulados pelo código.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8DFE5A-BF0A-8196-2F92-5E39DFD53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208" y="0"/>
            <a:ext cx="2796791" cy="111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54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359D1-2915-7F49-0EF7-8ABE98E0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StringBuilder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D6DF72-41AA-AFEF-E48C-EA00A29FD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Uma cadeia da classe </a:t>
            </a:r>
            <a:r>
              <a:rPr lang="pt-BR" sz="3200" dirty="0" err="1"/>
              <a:t>StringBuilder</a:t>
            </a:r>
            <a:r>
              <a:rPr lang="pt-BR" sz="3200" dirty="0"/>
              <a:t> representa uma cadeia de caracteres mutável.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C632D7A-27ED-6ECA-412E-1BAD9FDA1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208" y="0"/>
            <a:ext cx="2796791" cy="111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967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36DD5-FC4C-240C-E2C6-C46FA2B05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Métodos da classe </a:t>
            </a:r>
            <a:r>
              <a:rPr lang="pt-BR" dirty="0" err="1"/>
              <a:t>StringBuilder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5B2D9F-6799-1524-D5E4-2D0140429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Método </a:t>
            </a:r>
            <a:r>
              <a:rPr lang="pt-BR" sz="3200" dirty="0" err="1"/>
              <a:t>append</a:t>
            </a:r>
            <a:r>
              <a:rPr lang="pt-BR" sz="3200" dirty="0"/>
              <a:t>: acrescenta os dados fornecidos como uma cadeia de caracteres.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i="1" dirty="0" err="1"/>
              <a:t>message.append</a:t>
            </a:r>
            <a:r>
              <a:rPr lang="pt-BR" sz="3000" i="1" dirty="0"/>
              <a:t>(“ adiciona!”);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Método </a:t>
            </a:r>
            <a:r>
              <a:rPr lang="pt-BR" sz="3200" dirty="0" err="1"/>
              <a:t>insert</a:t>
            </a:r>
            <a:r>
              <a:rPr lang="pt-BR" sz="3200" dirty="0"/>
              <a:t>: insere os dados fornecidos a partir de uma posição especificada.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i="1" dirty="0"/>
              <a:t> </a:t>
            </a:r>
            <a:r>
              <a:rPr lang="pt-BR" sz="3000" i="1" dirty="0" err="1"/>
              <a:t>message.insert</a:t>
            </a:r>
            <a:r>
              <a:rPr lang="pt-BR" sz="3000" i="1" dirty="0"/>
              <a:t>(8, “ inserção!”);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Método delete: remove caracteres de uma </a:t>
            </a:r>
            <a:r>
              <a:rPr lang="pt-BR" sz="3200" dirty="0" err="1"/>
              <a:t>substring</a:t>
            </a:r>
            <a:r>
              <a:rPr lang="pt-BR" sz="32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 </a:t>
            </a:r>
            <a:r>
              <a:rPr lang="pt-BR" sz="3000" i="1" dirty="0" err="1"/>
              <a:t>message.delete</a:t>
            </a:r>
            <a:r>
              <a:rPr lang="pt-BR" sz="3000" i="1" dirty="0"/>
              <a:t>(4, 10);</a:t>
            </a:r>
            <a:endParaRPr lang="pt-BR" sz="3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331FBCB-BD26-15FD-8A7A-54FDD74A5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208" y="0"/>
            <a:ext cx="2796791" cy="111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98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13C28-3765-F31A-D76F-8BB80D817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Verificação de igualdade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B3D1C3-5019-751E-475C-AAF8201EE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Em Java, podemos comparar dois objetos através da utilização do método </a:t>
            </a:r>
            <a:r>
              <a:rPr lang="pt-BR" sz="3200" dirty="0" err="1"/>
              <a:t>equals</a:t>
            </a:r>
            <a:r>
              <a:rPr lang="pt-BR" sz="32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i="1" dirty="0"/>
              <a:t> </a:t>
            </a:r>
            <a:r>
              <a:rPr lang="pt-BR" sz="3000" i="1" dirty="0" err="1"/>
              <a:t>bool</a:t>
            </a:r>
            <a:r>
              <a:rPr lang="pt-BR" sz="3000" i="1" dirty="0"/>
              <a:t> </a:t>
            </a:r>
            <a:r>
              <a:rPr lang="pt-BR" sz="3000" i="1" dirty="0" err="1"/>
              <a:t>isEqual</a:t>
            </a:r>
            <a:r>
              <a:rPr lang="pt-BR" sz="3000" i="1" dirty="0"/>
              <a:t> = obj1.equals(obj2);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F1F30CF-48F5-6762-EE27-2814EF606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208" y="0"/>
            <a:ext cx="2796791" cy="111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1662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5BB9441-43A7-8D2A-2226-1D40E5242F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Próxima aula: Classes, objetos, métodos e escopa de </a:t>
            </a:r>
            <a:r>
              <a:rPr lang="pt-BR" dirty="0" err="1"/>
              <a:t>varíáveis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985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C03C5-3D91-58AF-81E7-602A921B4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primitivas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CEC8A4-2EC4-E05F-04F1-C3B6212D1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Armazenam os tipos de dados mais básicos.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Cada primitivo reserva um certo número de bits na memória.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A linguagem Java possui 8 tipos primitivos.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 </a:t>
            </a:r>
            <a:r>
              <a:rPr lang="pt-BR" sz="3000" dirty="0" err="1"/>
              <a:t>boolean</a:t>
            </a:r>
            <a:r>
              <a:rPr lang="pt-BR" sz="3000" dirty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 char;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 byte;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 short;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 </a:t>
            </a:r>
            <a:r>
              <a:rPr lang="pt-BR" sz="3000" dirty="0" err="1"/>
              <a:t>int</a:t>
            </a:r>
            <a:r>
              <a:rPr lang="pt-BR" sz="3000" dirty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 </a:t>
            </a:r>
            <a:r>
              <a:rPr lang="pt-BR" sz="3000" dirty="0" err="1"/>
              <a:t>long</a:t>
            </a:r>
            <a:r>
              <a:rPr lang="pt-BR" sz="3000" dirty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 </a:t>
            </a:r>
            <a:r>
              <a:rPr lang="pt-BR" sz="3000" dirty="0" err="1"/>
              <a:t>float</a:t>
            </a:r>
            <a:r>
              <a:rPr lang="pt-BR" sz="3000" dirty="0"/>
              <a:t>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 </a:t>
            </a:r>
            <a:r>
              <a:rPr lang="pt-BR" sz="3000" dirty="0" err="1"/>
              <a:t>double</a:t>
            </a:r>
            <a:r>
              <a:rPr lang="pt-BR" sz="3000" dirty="0"/>
              <a:t>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6617148-05FD-C7F3-5CBA-FF7B65F63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208" y="0"/>
            <a:ext cx="2796791" cy="111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420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67342-BE81-3B10-3CF3-D5EA53BE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primitivas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2AC249-1796-2685-B3A6-7403FD26B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 </a:t>
            </a:r>
            <a:r>
              <a:rPr lang="pt-BR" sz="3200" dirty="0" err="1"/>
              <a:t>Boolean</a:t>
            </a:r>
            <a:endParaRPr lang="pt-BR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Usado para armazena </a:t>
            </a:r>
            <a:r>
              <a:rPr lang="pt-BR" sz="3000" dirty="0" err="1"/>
              <a:t>true</a:t>
            </a:r>
            <a:r>
              <a:rPr lang="pt-BR" sz="3000" dirty="0"/>
              <a:t> (verdadeiro) ou false (falso).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 Char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Usado para armazenar um único caractere.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Necessário 16 bits de </a:t>
            </a:r>
            <a:r>
              <a:rPr lang="pt-BR" sz="3000" dirty="0" err="1"/>
              <a:t>mémoria</a:t>
            </a:r>
            <a:r>
              <a:rPr lang="pt-BR" sz="3000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 Byte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Usado para armazenar números pequenos.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Tamanho máximo de 1 byte.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pt-BR" sz="3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2C16BA4-452E-11B8-89AB-70B742A9F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208" y="0"/>
            <a:ext cx="2796791" cy="111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81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B9D9FE-FD18-D686-A2E8-DBDB92E4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primitivas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548E9F-AA92-8FC1-CBC9-29ED8AFA3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 Short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Usado quando o desenvolvedor quer economizar espaço que um </a:t>
            </a:r>
            <a:r>
              <a:rPr lang="pt-BR" sz="3000" dirty="0" err="1"/>
              <a:t>int</a:t>
            </a:r>
            <a:r>
              <a:rPr lang="pt-BR" sz="3000" dirty="0"/>
              <a:t> ocuparia.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Ocupa 16 bits na memória.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-32.768 à 32.767.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 </a:t>
            </a:r>
            <a:r>
              <a:rPr lang="pt-BR" sz="3200" dirty="0" err="1"/>
              <a:t>Int</a:t>
            </a:r>
            <a:endParaRPr lang="pt-BR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Usado para armazenar números inteiros.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Ocupa 32 bits na memória.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-2.147.483.648 à 2.147.483.647.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 </a:t>
            </a:r>
            <a:r>
              <a:rPr lang="pt-BR" sz="3200" dirty="0" err="1"/>
              <a:t>Long</a:t>
            </a:r>
            <a:endParaRPr lang="pt-BR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Usado para armazenar valores maiores que a capacidade de um int.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Ocupa 64 bits na memória.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-9.223.372.036.854.775.808 à 9.223.372.036.854.775.807.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8D46DEB-2343-CFEF-757E-EFC2CF111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208" y="0"/>
            <a:ext cx="2796791" cy="111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429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66DAB-51CA-1DE0-0B83-28C8F8E07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primitivas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82AC4D-152A-26C8-77B6-3B5B46D38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 </a:t>
            </a:r>
            <a:r>
              <a:rPr lang="pt-BR" sz="3200" dirty="0" err="1"/>
              <a:t>Float</a:t>
            </a:r>
            <a:endParaRPr lang="pt-BR" sz="3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Usado para armazenar valores decimais.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Ocupa 32 bits na memória.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 Double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Usado para armazenar valores decimais além da capacidade do </a:t>
            </a:r>
            <a:r>
              <a:rPr lang="pt-BR" sz="3000" dirty="0" err="1"/>
              <a:t>float</a:t>
            </a:r>
            <a:r>
              <a:rPr lang="pt-BR" sz="30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Ocupa 64 bits na memória.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F322192-BA0B-2274-4D0D-598EB3C87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208" y="0"/>
            <a:ext cx="2796791" cy="111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70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2C163-C637-6E53-5E79-CF0B6D89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 em Java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523E12-A366-E984-9B07-AF9152657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Permitem a sequência de execução apropriada e a funcionalidade associada.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Instruções de expressão;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Instruções condicionais;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Instruções de iteração;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93A98AB-0297-A5FF-35F4-9D50019C9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00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6C238-461A-98B0-8110-F94C7D23F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Instruções de expressão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05E15D-A379-12FE-9765-EF8E43888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Uma expressão é qualquer coisa que tenha um valor ou possa ser reduzida a um valor.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pt-BR" sz="3200" dirty="0"/>
              <a:t>Instrução de expressão de atribuição.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3000" dirty="0"/>
              <a:t>Atribuição de valores a variáveis;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2600" dirty="0"/>
              <a:t> </a:t>
            </a:r>
            <a:r>
              <a:rPr lang="pt-BR" sz="2600" i="1" dirty="0"/>
              <a:t>variável = valor;</a:t>
            </a:r>
            <a:endParaRPr lang="pt-BR" sz="2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8DDF0D0-2A7B-56D0-A9BD-B68EF5A3C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290" y="0"/>
            <a:ext cx="3416710" cy="13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419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1048</TotalTime>
  <Words>930</Words>
  <Application>Microsoft Office PowerPoint</Application>
  <PresentationFormat>Widescreen</PresentationFormat>
  <Paragraphs>196</Paragraphs>
  <Slides>33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Wingdings</vt:lpstr>
      <vt:lpstr>Retrospectiva</vt:lpstr>
      <vt:lpstr>Programação orientada a objetos com Java</vt:lpstr>
      <vt:lpstr>Variáveis primitivas, Instruções, operadores e strings com Java</vt:lpstr>
      <vt:lpstr>Variáveis</vt:lpstr>
      <vt:lpstr>Variáveis primitivas</vt:lpstr>
      <vt:lpstr>Variáveis primitivas</vt:lpstr>
      <vt:lpstr>Variáveis primitivas</vt:lpstr>
      <vt:lpstr>Variáveis primitivas</vt:lpstr>
      <vt:lpstr>Instruções em Java </vt:lpstr>
      <vt:lpstr>Instruções de expressão</vt:lpstr>
      <vt:lpstr>Instruções condicionais</vt:lpstr>
      <vt:lpstr>Instruções condicionais</vt:lpstr>
      <vt:lpstr>Instruções condicionais</vt:lpstr>
      <vt:lpstr>Instruções condicionais</vt:lpstr>
      <vt:lpstr>Instruções condicionais</vt:lpstr>
      <vt:lpstr>Instruções condicionais</vt:lpstr>
      <vt:lpstr>Instruções de iteração</vt:lpstr>
      <vt:lpstr>Instruções de iteração</vt:lpstr>
      <vt:lpstr>Instruções de iteração</vt:lpstr>
      <vt:lpstr>Instruções de iteração</vt:lpstr>
      <vt:lpstr>Instruções de iteração</vt:lpstr>
      <vt:lpstr>Instruções de transferência de controle</vt:lpstr>
      <vt:lpstr>Operadores em Java</vt:lpstr>
      <vt:lpstr>Operadores de atribuição</vt:lpstr>
      <vt:lpstr>Operadores aritméticos</vt:lpstr>
      <vt:lpstr>Operador de incremento e decremento</vt:lpstr>
      <vt:lpstr>Operadores relacionais</vt:lpstr>
      <vt:lpstr>Operadores lógicos </vt:lpstr>
      <vt:lpstr>Strings</vt:lpstr>
      <vt:lpstr>Métodos da classe String</vt:lpstr>
      <vt:lpstr>StringBuilder</vt:lpstr>
      <vt:lpstr>Métodos da classe StringBuilder</vt:lpstr>
      <vt:lpstr>Verificação de igualdade</vt:lpstr>
      <vt:lpstr>Próxima aula: Classes, objetos, métodos e escopa de varíáveis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Enderson Nobre</dc:creator>
  <cp:lastModifiedBy>Enderson Nobre</cp:lastModifiedBy>
  <cp:revision>1</cp:revision>
  <dcterms:created xsi:type="dcterms:W3CDTF">2025-08-16T18:51:43Z</dcterms:created>
  <dcterms:modified xsi:type="dcterms:W3CDTF">2025-08-18T23:57:18Z</dcterms:modified>
</cp:coreProperties>
</file>