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73" r:id="rId8"/>
    <p:sldId id="264" r:id="rId9"/>
    <p:sldId id="262" r:id="rId10"/>
    <p:sldId id="263" r:id="rId11"/>
    <p:sldId id="265" r:id="rId12"/>
    <p:sldId id="270" r:id="rId13"/>
    <p:sldId id="268" r:id="rId14"/>
    <p:sldId id="269" r:id="rId15"/>
    <p:sldId id="271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1E8237-2C8B-4BE0-A7D1-2571DA97A71A}" v="5" dt="2025-08-11T01:49:44.0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derson Nobre" userId="88ed2cba57ee8daf" providerId="LiveId" clId="{F61E8237-2C8B-4BE0-A7D1-2571DA97A71A}"/>
    <pc:docChg chg="undo custSel addSld delSld modSld sldOrd">
      <pc:chgData name="Enderson Nobre" userId="88ed2cba57ee8daf" providerId="LiveId" clId="{F61E8237-2C8B-4BE0-A7D1-2571DA97A71A}" dt="2025-08-11T02:27:10.058" v="392"/>
      <pc:docMkLst>
        <pc:docMk/>
      </pc:docMkLst>
      <pc:sldChg chg="modSp mod">
        <pc:chgData name="Enderson Nobre" userId="88ed2cba57ee8daf" providerId="LiveId" clId="{F61E8237-2C8B-4BE0-A7D1-2571DA97A71A}" dt="2025-08-11T01:10:19.286" v="1" actId="20577"/>
        <pc:sldMkLst>
          <pc:docMk/>
          <pc:sldMk cId="758393960" sldId="256"/>
        </pc:sldMkLst>
        <pc:spChg chg="mod">
          <ac:chgData name="Enderson Nobre" userId="88ed2cba57ee8daf" providerId="LiveId" clId="{F61E8237-2C8B-4BE0-A7D1-2571DA97A71A}" dt="2025-08-11T01:10:19.286" v="1" actId="20577"/>
          <ac:spMkLst>
            <pc:docMk/>
            <pc:sldMk cId="758393960" sldId="256"/>
            <ac:spMk id="2" creationId="{92A592F5-DF82-689D-0F8A-1DB52C3ADC10}"/>
          </ac:spMkLst>
        </pc:spChg>
      </pc:sldChg>
      <pc:sldChg chg="modSp mod">
        <pc:chgData name="Enderson Nobre" userId="88ed2cba57ee8daf" providerId="LiveId" clId="{F61E8237-2C8B-4BE0-A7D1-2571DA97A71A}" dt="2025-08-11T02:06:25.635" v="130" actId="20577"/>
        <pc:sldMkLst>
          <pc:docMk/>
          <pc:sldMk cId="155665744" sldId="258"/>
        </pc:sldMkLst>
        <pc:spChg chg="mod">
          <ac:chgData name="Enderson Nobre" userId="88ed2cba57ee8daf" providerId="LiveId" clId="{F61E8237-2C8B-4BE0-A7D1-2571DA97A71A}" dt="2025-08-11T02:06:25.635" v="130" actId="20577"/>
          <ac:spMkLst>
            <pc:docMk/>
            <pc:sldMk cId="155665744" sldId="258"/>
            <ac:spMk id="3" creationId="{6DCD0932-DFC1-B957-5AF2-13F25002328D}"/>
          </ac:spMkLst>
        </pc:spChg>
      </pc:sldChg>
      <pc:sldChg chg="modSp mod">
        <pc:chgData name="Enderson Nobre" userId="88ed2cba57ee8daf" providerId="LiveId" clId="{F61E8237-2C8B-4BE0-A7D1-2571DA97A71A}" dt="2025-08-11T01:45:51.855" v="18" actId="20577"/>
        <pc:sldMkLst>
          <pc:docMk/>
          <pc:sldMk cId="1884572925" sldId="259"/>
        </pc:sldMkLst>
        <pc:spChg chg="mod">
          <ac:chgData name="Enderson Nobre" userId="88ed2cba57ee8daf" providerId="LiveId" clId="{F61E8237-2C8B-4BE0-A7D1-2571DA97A71A}" dt="2025-08-11T01:45:51.855" v="18" actId="20577"/>
          <ac:spMkLst>
            <pc:docMk/>
            <pc:sldMk cId="1884572925" sldId="259"/>
            <ac:spMk id="4" creationId="{C4EE8101-53EA-45B4-DB57-02B1B9841576}"/>
          </ac:spMkLst>
        </pc:spChg>
      </pc:sldChg>
      <pc:sldChg chg="ord">
        <pc:chgData name="Enderson Nobre" userId="88ed2cba57ee8daf" providerId="LiveId" clId="{F61E8237-2C8B-4BE0-A7D1-2571DA97A71A}" dt="2025-08-11T02:27:10.058" v="392"/>
        <pc:sldMkLst>
          <pc:docMk/>
          <pc:sldMk cId="988323092" sldId="264"/>
        </pc:sldMkLst>
      </pc:sldChg>
      <pc:sldChg chg="addSp delSp modSp add del mod ord setBg delDesignElem">
        <pc:chgData name="Enderson Nobre" userId="88ed2cba57ee8daf" providerId="LiveId" clId="{F61E8237-2C8B-4BE0-A7D1-2571DA97A71A}" dt="2025-08-11T01:44:56.097" v="11"/>
        <pc:sldMkLst>
          <pc:docMk/>
          <pc:sldMk cId="1203642129" sldId="268"/>
        </pc:sldMkLst>
        <pc:spChg chg="mod">
          <ac:chgData name="Enderson Nobre" userId="88ed2cba57ee8daf" providerId="LiveId" clId="{F61E8237-2C8B-4BE0-A7D1-2571DA97A71A}" dt="2025-08-11T01:44:45.941" v="9" actId="26606"/>
          <ac:spMkLst>
            <pc:docMk/>
            <pc:sldMk cId="1203642129" sldId="268"/>
            <ac:spMk id="2" creationId="{B72A5BBD-89C6-9ED7-5D73-2498CB2E2CCF}"/>
          </ac:spMkLst>
        </pc:spChg>
        <pc:spChg chg="add del">
          <ac:chgData name="Enderson Nobre" userId="88ed2cba57ee8daf" providerId="LiveId" clId="{F61E8237-2C8B-4BE0-A7D1-2571DA97A71A}" dt="2025-08-11T01:44:38.023" v="8"/>
          <ac:spMkLst>
            <pc:docMk/>
            <pc:sldMk cId="1203642129" sldId="268"/>
            <ac:spMk id="9" creationId="{FB5993E2-C02B-4335-ABA5-D8EC465551E3}"/>
          </ac:spMkLst>
        </pc:spChg>
        <pc:spChg chg="add del">
          <ac:chgData name="Enderson Nobre" userId="88ed2cba57ee8daf" providerId="LiveId" clId="{F61E8237-2C8B-4BE0-A7D1-2571DA97A71A}" dt="2025-08-11T01:44:38.023" v="8"/>
          <ac:spMkLst>
            <pc:docMk/>
            <pc:sldMk cId="1203642129" sldId="268"/>
            <ac:spMk id="11" creationId="{C0B801A2-5622-4BE8-9AD2-C337A2CD0022}"/>
          </ac:spMkLst>
        </pc:spChg>
        <pc:spChg chg="add del">
          <ac:chgData name="Enderson Nobre" userId="88ed2cba57ee8daf" providerId="LiveId" clId="{F61E8237-2C8B-4BE0-A7D1-2571DA97A71A}" dt="2025-08-11T01:44:38.023" v="8"/>
          <ac:spMkLst>
            <pc:docMk/>
            <pc:sldMk cId="1203642129" sldId="268"/>
            <ac:spMk id="13" creationId="{B7AF614F-5BC3-4086-99F5-B87C5847A071}"/>
          </ac:spMkLst>
        </pc:spChg>
        <pc:graphicFrameChg chg="mod modGraphic">
          <ac:chgData name="Enderson Nobre" userId="88ed2cba57ee8daf" providerId="LiveId" clId="{F61E8237-2C8B-4BE0-A7D1-2571DA97A71A}" dt="2025-08-11T01:44:45.941" v="9" actId="26606"/>
          <ac:graphicFrameMkLst>
            <pc:docMk/>
            <pc:sldMk cId="1203642129" sldId="268"/>
            <ac:graphicFrameMk id="5" creationId="{5404E558-89BA-AE8C-364C-4FD1EDEF8C87}"/>
          </ac:graphicFrameMkLst>
        </pc:graphicFrameChg>
      </pc:sldChg>
      <pc:sldChg chg="add del ord setBg">
        <pc:chgData name="Enderson Nobre" userId="88ed2cba57ee8daf" providerId="LiveId" clId="{F61E8237-2C8B-4BE0-A7D1-2571DA97A71A}" dt="2025-08-11T01:44:58.870" v="13"/>
        <pc:sldMkLst>
          <pc:docMk/>
          <pc:sldMk cId="2340564453" sldId="269"/>
        </pc:sldMkLst>
      </pc:sldChg>
      <pc:sldChg chg="addSp modSp add mod ord setBg">
        <pc:chgData name="Enderson Nobre" userId="88ed2cba57ee8daf" providerId="LiveId" clId="{F61E8237-2C8B-4BE0-A7D1-2571DA97A71A}" dt="2025-08-11T01:56:05.848" v="125"/>
        <pc:sldMkLst>
          <pc:docMk/>
          <pc:sldMk cId="2049865426" sldId="270"/>
        </pc:sldMkLst>
        <pc:spChg chg="mod">
          <ac:chgData name="Enderson Nobre" userId="88ed2cba57ee8daf" providerId="LiveId" clId="{F61E8237-2C8B-4BE0-A7D1-2571DA97A71A}" dt="2025-08-11T01:47:56.971" v="19" actId="26606"/>
          <ac:spMkLst>
            <pc:docMk/>
            <pc:sldMk cId="2049865426" sldId="270"/>
            <ac:spMk id="2" creationId="{97841108-9791-D42C-3E99-DA3CD9EF4814}"/>
          </ac:spMkLst>
        </pc:spChg>
        <pc:spChg chg="mod">
          <ac:chgData name="Enderson Nobre" userId="88ed2cba57ee8daf" providerId="LiveId" clId="{F61E8237-2C8B-4BE0-A7D1-2571DA97A71A}" dt="2025-08-11T01:47:56.971" v="19" actId="26606"/>
          <ac:spMkLst>
            <pc:docMk/>
            <pc:sldMk cId="2049865426" sldId="270"/>
            <ac:spMk id="3" creationId="{F4207549-2FE3-96D3-2751-63CCA60C3562}"/>
          </ac:spMkLst>
        </pc:spChg>
        <pc:spChg chg="add">
          <ac:chgData name="Enderson Nobre" userId="88ed2cba57ee8daf" providerId="LiveId" clId="{F61E8237-2C8B-4BE0-A7D1-2571DA97A71A}" dt="2025-08-11T01:47:56.971" v="19" actId="26606"/>
          <ac:spMkLst>
            <pc:docMk/>
            <pc:sldMk cId="2049865426" sldId="270"/>
            <ac:spMk id="8" creationId="{35230A27-1553-42F8-99D7-829868E13715}"/>
          </ac:spMkLst>
        </pc:spChg>
        <pc:spChg chg="add">
          <ac:chgData name="Enderson Nobre" userId="88ed2cba57ee8daf" providerId="LiveId" clId="{F61E8237-2C8B-4BE0-A7D1-2571DA97A71A}" dt="2025-08-11T01:47:56.971" v="19" actId="26606"/>
          <ac:spMkLst>
            <pc:docMk/>
            <pc:sldMk cId="2049865426" sldId="270"/>
            <ac:spMk id="10" creationId="{A772232D-B4D6-429F-B3D1-2D9891B85E08}"/>
          </ac:spMkLst>
        </pc:spChg>
        <pc:cxnChg chg="add">
          <ac:chgData name="Enderson Nobre" userId="88ed2cba57ee8daf" providerId="LiveId" clId="{F61E8237-2C8B-4BE0-A7D1-2571DA97A71A}" dt="2025-08-11T01:47:56.971" v="19" actId="26606"/>
          <ac:cxnSpMkLst>
            <pc:docMk/>
            <pc:sldMk cId="2049865426" sldId="270"/>
            <ac:cxnSpMk id="12" creationId="{02CC3441-26B3-4381-B3DF-8AE3C288BC0D}"/>
          </ac:cxnSpMkLst>
        </pc:cxnChg>
      </pc:sldChg>
      <pc:sldChg chg="addSp delSp modSp add mod ord setBg">
        <pc:chgData name="Enderson Nobre" userId="88ed2cba57ee8daf" providerId="LiveId" clId="{F61E8237-2C8B-4BE0-A7D1-2571DA97A71A}" dt="2025-08-11T01:52:00.773" v="111"/>
        <pc:sldMkLst>
          <pc:docMk/>
          <pc:sldMk cId="806817573" sldId="271"/>
        </pc:sldMkLst>
        <pc:spChg chg="mod">
          <ac:chgData name="Enderson Nobre" userId="88ed2cba57ee8daf" providerId="LiveId" clId="{F61E8237-2C8B-4BE0-A7D1-2571DA97A71A}" dt="2025-08-11T01:51:57.239" v="109" actId="26606"/>
          <ac:spMkLst>
            <pc:docMk/>
            <pc:sldMk cId="806817573" sldId="271"/>
            <ac:spMk id="2" creationId="{3571BE8B-7B17-28B1-A33E-7FD313DE1BF7}"/>
          </ac:spMkLst>
        </pc:spChg>
        <pc:spChg chg="del mod">
          <ac:chgData name="Enderson Nobre" userId="88ed2cba57ee8daf" providerId="LiveId" clId="{F61E8237-2C8B-4BE0-A7D1-2571DA97A71A}" dt="2025-08-11T01:51:57.239" v="109" actId="26606"/>
          <ac:spMkLst>
            <pc:docMk/>
            <pc:sldMk cId="806817573" sldId="271"/>
            <ac:spMk id="3" creationId="{493386D2-44C6-B17F-C3D7-7B001898C0C8}"/>
          </ac:spMkLst>
        </pc:spChg>
        <pc:graphicFrameChg chg="add">
          <ac:chgData name="Enderson Nobre" userId="88ed2cba57ee8daf" providerId="LiveId" clId="{F61E8237-2C8B-4BE0-A7D1-2571DA97A71A}" dt="2025-08-11T01:51:57.239" v="109" actId="26606"/>
          <ac:graphicFrameMkLst>
            <pc:docMk/>
            <pc:sldMk cId="806817573" sldId="271"/>
            <ac:graphicFrameMk id="5" creationId="{656F6C1B-15E5-C95A-A0F9-51CDBA92C922}"/>
          </ac:graphicFrameMkLst>
        </pc:graphicFrameChg>
      </pc:sldChg>
      <pc:sldChg chg="modSp new del mod">
        <pc:chgData name="Enderson Nobre" userId="88ed2cba57ee8daf" providerId="LiveId" clId="{F61E8237-2C8B-4BE0-A7D1-2571DA97A71A}" dt="2025-08-11T02:20:01.130" v="390" actId="2696"/>
        <pc:sldMkLst>
          <pc:docMk/>
          <pc:sldMk cId="524579869" sldId="272"/>
        </pc:sldMkLst>
        <pc:spChg chg="mod">
          <ac:chgData name="Enderson Nobre" userId="88ed2cba57ee8daf" providerId="LiveId" clId="{F61E8237-2C8B-4BE0-A7D1-2571DA97A71A}" dt="2025-08-11T01:55:49.336" v="123" actId="20577"/>
          <ac:spMkLst>
            <pc:docMk/>
            <pc:sldMk cId="524579869" sldId="272"/>
            <ac:spMk id="2" creationId="{501FAE81-D32F-B401-5FC1-3E99384B6E59}"/>
          </ac:spMkLst>
        </pc:spChg>
      </pc:sldChg>
      <pc:sldChg chg="addSp delSp modSp new mod setBg">
        <pc:chgData name="Enderson Nobre" userId="88ed2cba57ee8daf" providerId="LiveId" clId="{F61E8237-2C8B-4BE0-A7D1-2571DA97A71A}" dt="2025-08-11T02:09:43.922" v="389" actId="26606"/>
        <pc:sldMkLst>
          <pc:docMk/>
          <pc:sldMk cId="1363916837" sldId="273"/>
        </pc:sldMkLst>
        <pc:spChg chg="mod">
          <ac:chgData name="Enderson Nobre" userId="88ed2cba57ee8daf" providerId="LiveId" clId="{F61E8237-2C8B-4BE0-A7D1-2571DA97A71A}" dt="2025-08-11T02:09:43.922" v="389" actId="26606"/>
          <ac:spMkLst>
            <pc:docMk/>
            <pc:sldMk cId="1363916837" sldId="273"/>
            <ac:spMk id="2" creationId="{ABF321DF-A07F-C22D-027A-FF8C44E22602}"/>
          </ac:spMkLst>
        </pc:spChg>
        <pc:spChg chg="add del mod">
          <ac:chgData name="Enderson Nobre" userId="88ed2cba57ee8daf" providerId="LiveId" clId="{F61E8237-2C8B-4BE0-A7D1-2571DA97A71A}" dt="2025-08-11T02:09:43.922" v="389" actId="26606"/>
          <ac:spMkLst>
            <pc:docMk/>
            <pc:sldMk cId="1363916837" sldId="273"/>
            <ac:spMk id="3" creationId="{A4398150-76DF-4A9F-7AFF-4F9DC7025BC5}"/>
          </ac:spMkLst>
        </pc:spChg>
        <pc:graphicFrameChg chg="add del">
          <ac:chgData name="Enderson Nobre" userId="88ed2cba57ee8daf" providerId="LiveId" clId="{F61E8237-2C8B-4BE0-A7D1-2571DA97A71A}" dt="2025-08-11T02:09:43.898" v="388" actId="26606"/>
          <ac:graphicFrameMkLst>
            <pc:docMk/>
            <pc:sldMk cId="1363916837" sldId="273"/>
            <ac:graphicFrameMk id="5" creationId="{FAF366A9-02AB-431B-5142-AA1E18853DE8}"/>
          </ac:graphicFrameMkLst>
        </pc:graphicFrameChg>
        <pc:graphicFrameChg chg="add">
          <ac:chgData name="Enderson Nobre" userId="88ed2cba57ee8daf" providerId="LiveId" clId="{F61E8237-2C8B-4BE0-A7D1-2571DA97A71A}" dt="2025-08-11T02:09:43.922" v="389" actId="26606"/>
          <ac:graphicFrameMkLst>
            <pc:docMk/>
            <pc:sldMk cId="1363916837" sldId="273"/>
            <ac:graphicFrameMk id="7" creationId="{DBD82953-B2CA-1240-C2F1-399AC3A60311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A6A543-1164-466A-ADFD-7C5D8D4DBDC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CAF106E-61E2-42A4-90A4-AE7E82062C6D}">
      <dgm:prSet/>
      <dgm:spPr/>
      <dgm:t>
        <a:bodyPr/>
        <a:lstStyle/>
        <a:p>
          <a:pPr>
            <a:defRPr cap="all"/>
          </a:pPr>
          <a:r>
            <a:rPr lang="pt-BR"/>
            <a:t>Graduação em Ciência da Computação – Uniruy – 2015-2019</a:t>
          </a:r>
        </a:p>
      </dgm:t>
    </dgm:pt>
    <dgm:pt modelId="{598EC501-E60F-4251-98AE-26F76745F1AA}" type="parTrans" cxnId="{06EFDCEF-B334-47AF-8E82-B717BD9BAE08}">
      <dgm:prSet/>
      <dgm:spPr/>
      <dgm:t>
        <a:bodyPr/>
        <a:lstStyle/>
        <a:p>
          <a:endParaRPr lang="en-US"/>
        </a:p>
      </dgm:t>
    </dgm:pt>
    <dgm:pt modelId="{69003EC4-F835-4D13-8691-60C114A1A1D3}" type="sibTrans" cxnId="{06EFDCEF-B334-47AF-8E82-B717BD9BAE08}">
      <dgm:prSet/>
      <dgm:spPr/>
      <dgm:t>
        <a:bodyPr/>
        <a:lstStyle/>
        <a:p>
          <a:endParaRPr lang="en-US"/>
        </a:p>
      </dgm:t>
    </dgm:pt>
    <dgm:pt modelId="{AFFD2294-E122-4246-91BD-CE05385F6E51}">
      <dgm:prSet/>
      <dgm:spPr/>
      <dgm:t>
        <a:bodyPr/>
        <a:lstStyle/>
        <a:p>
          <a:pPr>
            <a:defRPr cap="all"/>
          </a:pPr>
          <a:r>
            <a:rPr lang="pt-BR"/>
            <a:t>Mestrado em Sistemas e informações – UNIFACS – 2022-2024</a:t>
          </a:r>
          <a:endParaRPr lang="en-US"/>
        </a:p>
      </dgm:t>
    </dgm:pt>
    <dgm:pt modelId="{C206D883-F4F1-4A01-91FC-BE26DB258D12}" type="parTrans" cxnId="{FDFAF005-57FE-4F50-8A24-0B8C20DEA189}">
      <dgm:prSet/>
      <dgm:spPr/>
      <dgm:t>
        <a:bodyPr/>
        <a:lstStyle/>
        <a:p>
          <a:endParaRPr lang="en-US"/>
        </a:p>
      </dgm:t>
    </dgm:pt>
    <dgm:pt modelId="{E07522E6-12B4-4579-A36C-9BFF5AA631F0}" type="sibTrans" cxnId="{FDFAF005-57FE-4F50-8A24-0B8C20DEA189}">
      <dgm:prSet/>
      <dgm:spPr/>
      <dgm:t>
        <a:bodyPr/>
        <a:lstStyle/>
        <a:p>
          <a:endParaRPr lang="en-US"/>
        </a:p>
      </dgm:t>
    </dgm:pt>
    <dgm:pt modelId="{CD83500C-3516-4F3E-A9DA-FC784873B2B2}" type="pres">
      <dgm:prSet presAssocID="{7CA6A543-1164-466A-ADFD-7C5D8D4DBDC2}" presName="root" presStyleCnt="0">
        <dgm:presLayoutVars>
          <dgm:dir/>
          <dgm:resizeHandles val="exact"/>
        </dgm:presLayoutVars>
      </dgm:prSet>
      <dgm:spPr/>
    </dgm:pt>
    <dgm:pt modelId="{12D1A98B-944C-41BB-8AAC-6E90C6A4BDA2}" type="pres">
      <dgm:prSet presAssocID="{0CAF106E-61E2-42A4-90A4-AE7E82062C6D}" presName="compNode" presStyleCnt="0"/>
      <dgm:spPr/>
    </dgm:pt>
    <dgm:pt modelId="{F5DB3C99-6C0B-4AD6-AA10-F5F7E463900A}" type="pres">
      <dgm:prSet presAssocID="{0CAF106E-61E2-42A4-90A4-AE7E82062C6D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A4E1B433-F3A5-416A-BD13-9B10AEF87D44}" type="pres">
      <dgm:prSet presAssocID="{0CAF106E-61E2-42A4-90A4-AE7E82062C6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aduation Cap"/>
        </a:ext>
      </dgm:extLst>
    </dgm:pt>
    <dgm:pt modelId="{0C9DFD00-0799-4B73-BE32-228C1BAFB5B8}" type="pres">
      <dgm:prSet presAssocID="{0CAF106E-61E2-42A4-90A4-AE7E82062C6D}" presName="spaceRect" presStyleCnt="0"/>
      <dgm:spPr/>
    </dgm:pt>
    <dgm:pt modelId="{5F97E628-7A77-44A2-8D41-EB25A2985B99}" type="pres">
      <dgm:prSet presAssocID="{0CAF106E-61E2-42A4-90A4-AE7E82062C6D}" presName="textRect" presStyleLbl="revTx" presStyleIdx="0" presStyleCnt="2">
        <dgm:presLayoutVars>
          <dgm:chMax val="1"/>
          <dgm:chPref val="1"/>
        </dgm:presLayoutVars>
      </dgm:prSet>
      <dgm:spPr/>
    </dgm:pt>
    <dgm:pt modelId="{8BE9170A-6D20-4B1B-9520-3D196EA84BD6}" type="pres">
      <dgm:prSet presAssocID="{69003EC4-F835-4D13-8691-60C114A1A1D3}" presName="sibTrans" presStyleCnt="0"/>
      <dgm:spPr/>
    </dgm:pt>
    <dgm:pt modelId="{B80D910B-AEEF-43A1-BCE0-5E2CF9C463CA}" type="pres">
      <dgm:prSet presAssocID="{AFFD2294-E122-4246-91BD-CE05385F6E51}" presName="compNode" presStyleCnt="0"/>
      <dgm:spPr/>
    </dgm:pt>
    <dgm:pt modelId="{D280037A-95D3-41BB-889B-2FE6E52AFF70}" type="pres">
      <dgm:prSet presAssocID="{AFFD2294-E122-4246-91BD-CE05385F6E51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31CE9855-B76B-489F-B009-AF4EC1895A68}" type="pres">
      <dgm:prSet presAssocID="{AFFD2294-E122-4246-91BD-CE05385F6E5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a mosca"/>
        </a:ext>
      </dgm:extLst>
    </dgm:pt>
    <dgm:pt modelId="{72095A62-6E97-4C51-A118-1F2FC628EE67}" type="pres">
      <dgm:prSet presAssocID="{AFFD2294-E122-4246-91BD-CE05385F6E51}" presName="spaceRect" presStyleCnt="0"/>
      <dgm:spPr/>
    </dgm:pt>
    <dgm:pt modelId="{5776422D-4C0C-4FB2-8A0D-97DEE7CA59F9}" type="pres">
      <dgm:prSet presAssocID="{AFFD2294-E122-4246-91BD-CE05385F6E5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DFAF005-57FE-4F50-8A24-0B8C20DEA189}" srcId="{7CA6A543-1164-466A-ADFD-7C5D8D4DBDC2}" destId="{AFFD2294-E122-4246-91BD-CE05385F6E51}" srcOrd="1" destOrd="0" parTransId="{C206D883-F4F1-4A01-91FC-BE26DB258D12}" sibTransId="{E07522E6-12B4-4579-A36C-9BFF5AA631F0}"/>
    <dgm:cxn modelId="{247D3342-C13A-4642-9679-68C3E2B8C660}" type="presOf" srcId="{0CAF106E-61E2-42A4-90A4-AE7E82062C6D}" destId="{5F97E628-7A77-44A2-8D41-EB25A2985B99}" srcOrd="0" destOrd="0" presId="urn:microsoft.com/office/officeart/2018/5/layout/IconLeafLabelList"/>
    <dgm:cxn modelId="{9D89D449-203B-426D-9F07-00F5C49E2B94}" type="presOf" srcId="{AFFD2294-E122-4246-91BD-CE05385F6E51}" destId="{5776422D-4C0C-4FB2-8A0D-97DEE7CA59F9}" srcOrd="0" destOrd="0" presId="urn:microsoft.com/office/officeart/2018/5/layout/IconLeafLabelList"/>
    <dgm:cxn modelId="{3D3527B2-3815-44AF-B768-75A30341A759}" type="presOf" srcId="{7CA6A543-1164-466A-ADFD-7C5D8D4DBDC2}" destId="{CD83500C-3516-4F3E-A9DA-FC784873B2B2}" srcOrd="0" destOrd="0" presId="urn:microsoft.com/office/officeart/2018/5/layout/IconLeafLabelList"/>
    <dgm:cxn modelId="{06EFDCEF-B334-47AF-8E82-B717BD9BAE08}" srcId="{7CA6A543-1164-466A-ADFD-7C5D8D4DBDC2}" destId="{0CAF106E-61E2-42A4-90A4-AE7E82062C6D}" srcOrd="0" destOrd="0" parTransId="{598EC501-E60F-4251-98AE-26F76745F1AA}" sibTransId="{69003EC4-F835-4D13-8691-60C114A1A1D3}"/>
    <dgm:cxn modelId="{43EC4DA6-472D-470F-9F34-3FEC11F3B57D}" type="presParOf" srcId="{CD83500C-3516-4F3E-A9DA-FC784873B2B2}" destId="{12D1A98B-944C-41BB-8AAC-6E90C6A4BDA2}" srcOrd="0" destOrd="0" presId="urn:microsoft.com/office/officeart/2018/5/layout/IconLeafLabelList"/>
    <dgm:cxn modelId="{9F383998-2163-48AE-BEED-607CF9E5235B}" type="presParOf" srcId="{12D1A98B-944C-41BB-8AAC-6E90C6A4BDA2}" destId="{F5DB3C99-6C0B-4AD6-AA10-F5F7E463900A}" srcOrd="0" destOrd="0" presId="urn:microsoft.com/office/officeart/2018/5/layout/IconLeafLabelList"/>
    <dgm:cxn modelId="{72058F35-282D-4253-BF75-52406B9A3482}" type="presParOf" srcId="{12D1A98B-944C-41BB-8AAC-6E90C6A4BDA2}" destId="{A4E1B433-F3A5-416A-BD13-9B10AEF87D44}" srcOrd="1" destOrd="0" presId="urn:microsoft.com/office/officeart/2018/5/layout/IconLeafLabelList"/>
    <dgm:cxn modelId="{A4F07902-37E9-4D52-84D5-AC9AA90DFF4F}" type="presParOf" srcId="{12D1A98B-944C-41BB-8AAC-6E90C6A4BDA2}" destId="{0C9DFD00-0799-4B73-BE32-228C1BAFB5B8}" srcOrd="2" destOrd="0" presId="urn:microsoft.com/office/officeart/2018/5/layout/IconLeafLabelList"/>
    <dgm:cxn modelId="{A6B564FA-ADAE-4839-A764-91DFA5E5C0AC}" type="presParOf" srcId="{12D1A98B-944C-41BB-8AAC-6E90C6A4BDA2}" destId="{5F97E628-7A77-44A2-8D41-EB25A2985B99}" srcOrd="3" destOrd="0" presId="urn:microsoft.com/office/officeart/2018/5/layout/IconLeafLabelList"/>
    <dgm:cxn modelId="{67AAB0FC-1E8D-4022-AC76-562A2DA01283}" type="presParOf" srcId="{CD83500C-3516-4F3E-A9DA-FC784873B2B2}" destId="{8BE9170A-6D20-4B1B-9520-3D196EA84BD6}" srcOrd="1" destOrd="0" presId="urn:microsoft.com/office/officeart/2018/5/layout/IconLeafLabelList"/>
    <dgm:cxn modelId="{1FA4F07E-9C68-440C-B1CD-AE7710A05FAC}" type="presParOf" srcId="{CD83500C-3516-4F3E-A9DA-FC784873B2B2}" destId="{B80D910B-AEEF-43A1-BCE0-5E2CF9C463CA}" srcOrd="2" destOrd="0" presId="urn:microsoft.com/office/officeart/2018/5/layout/IconLeafLabelList"/>
    <dgm:cxn modelId="{44B0D3D5-0210-4E66-9A60-3A970F6B227D}" type="presParOf" srcId="{B80D910B-AEEF-43A1-BCE0-5E2CF9C463CA}" destId="{D280037A-95D3-41BB-889B-2FE6E52AFF70}" srcOrd="0" destOrd="0" presId="urn:microsoft.com/office/officeart/2018/5/layout/IconLeafLabelList"/>
    <dgm:cxn modelId="{88373CD6-C4A4-4F73-A973-42BB3683C6DF}" type="presParOf" srcId="{B80D910B-AEEF-43A1-BCE0-5E2CF9C463CA}" destId="{31CE9855-B76B-489F-B009-AF4EC1895A68}" srcOrd="1" destOrd="0" presId="urn:microsoft.com/office/officeart/2018/5/layout/IconLeafLabelList"/>
    <dgm:cxn modelId="{76B035F9-44D6-4DD4-8667-F30D7639E58D}" type="presParOf" srcId="{B80D910B-AEEF-43A1-BCE0-5E2CF9C463CA}" destId="{72095A62-6E97-4C51-A118-1F2FC628EE67}" srcOrd="2" destOrd="0" presId="urn:microsoft.com/office/officeart/2018/5/layout/IconLeafLabelList"/>
    <dgm:cxn modelId="{DAFF0BF0-2D75-4BB9-AA16-D59F3C912135}" type="presParOf" srcId="{B80D910B-AEEF-43A1-BCE0-5E2CF9C463CA}" destId="{5776422D-4C0C-4FB2-8A0D-97DEE7CA59F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78FB36D-BFD5-4422-A365-320B30417973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2DEAD33-ABD0-4603-A6DA-42AC41FF1BBE}">
      <dgm:prSet/>
      <dgm:spPr/>
      <dgm:t>
        <a:bodyPr/>
        <a:lstStyle/>
        <a:p>
          <a:r>
            <a:rPr lang="pt-BR"/>
            <a:t>O compilador Java converte arquivos-fonte Java em bytecodes.</a:t>
          </a:r>
          <a:endParaRPr lang="en-US"/>
        </a:p>
      </dgm:t>
    </dgm:pt>
    <dgm:pt modelId="{1E88B610-84CC-4E06-83C2-7BE9993EA10A}" type="parTrans" cxnId="{A2905D87-DBD7-4849-B428-E57A4188A55A}">
      <dgm:prSet/>
      <dgm:spPr/>
      <dgm:t>
        <a:bodyPr/>
        <a:lstStyle/>
        <a:p>
          <a:endParaRPr lang="en-US"/>
        </a:p>
      </dgm:t>
    </dgm:pt>
    <dgm:pt modelId="{0542BB05-316B-4F07-A928-0D4C4FFCDCDE}" type="sibTrans" cxnId="{A2905D87-DBD7-4849-B428-E57A4188A55A}">
      <dgm:prSet/>
      <dgm:spPr/>
      <dgm:t>
        <a:bodyPr/>
        <a:lstStyle/>
        <a:p>
          <a:endParaRPr lang="en-US"/>
        </a:p>
      </dgm:t>
    </dgm:pt>
    <dgm:pt modelId="{ACC13A3F-A5FF-4AB4-93D5-AA4A49FBCD6F}">
      <dgm:prSet/>
      <dgm:spPr/>
      <dgm:t>
        <a:bodyPr/>
        <a:lstStyle/>
        <a:p>
          <a:r>
            <a:rPr lang="pt-BR"/>
            <a:t>O interpretador Java é a base para a criação de um aplicativo.</a:t>
          </a:r>
          <a:endParaRPr lang="en-US"/>
        </a:p>
      </dgm:t>
    </dgm:pt>
    <dgm:pt modelId="{DAD25CC7-C377-4A0B-8FA0-7BA844D4C7AB}" type="parTrans" cxnId="{0E8F177D-2B4E-47E4-AF5A-C7415F9724D0}">
      <dgm:prSet/>
      <dgm:spPr/>
      <dgm:t>
        <a:bodyPr/>
        <a:lstStyle/>
        <a:p>
          <a:endParaRPr lang="en-US"/>
        </a:p>
      </dgm:t>
    </dgm:pt>
    <dgm:pt modelId="{A1321DA4-5624-4545-9BB0-80465F8FA82A}" type="sibTrans" cxnId="{0E8F177D-2B4E-47E4-AF5A-C7415F9724D0}">
      <dgm:prSet/>
      <dgm:spPr/>
      <dgm:t>
        <a:bodyPr/>
        <a:lstStyle/>
        <a:p>
          <a:endParaRPr lang="en-US"/>
        </a:p>
      </dgm:t>
    </dgm:pt>
    <dgm:pt modelId="{DAA8FDDC-BCAC-4A6E-83A3-47A61C367305}" type="pres">
      <dgm:prSet presAssocID="{E78FB36D-BFD5-4422-A365-320B304179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F163939-676A-4DC8-840E-2C29615FC5E0}" type="pres">
      <dgm:prSet presAssocID="{52DEAD33-ABD0-4603-A6DA-42AC41FF1BBE}" presName="hierRoot1" presStyleCnt="0"/>
      <dgm:spPr/>
    </dgm:pt>
    <dgm:pt modelId="{20F4DBEA-775A-436A-8FB3-98B0A45F4625}" type="pres">
      <dgm:prSet presAssocID="{52DEAD33-ABD0-4603-A6DA-42AC41FF1BBE}" presName="composite" presStyleCnt="0"/>
      <dgm:spPr/>
    </dgm:pt>
    <dgm:pt modelId="{E2B18C0D-8BE4-4DDD-A94C-8526B4891915}" type="pres">
      <dgm:prSet presAssocID="{52DEAD33-ABD0-4603-A6DA-42AC41FF1BBE}" presName="background" presStyleLbl="node0" presStyleIdx="0" presStyleCnt="2"/>
      <dgm:spPr/>
    </dgm:pt>
    <dgm:pt modelId="{8C1C7395-32C1-48F1-8BE1-3156AC836330}" type="pres">
      <dgm:prSet presAssocID="{52DEAD33-ABD0-4603-A6DA-42AC41FF1BBE}" presName="text" presStyleLbl="fgAcc0" presStyleIdx="0" presStyleCnt="2">
        <dgm:presLayoutVars>
          <dgm:chPref val="3"/>
        </dgm:presLayoutVars>
      </dgm:prSet>
      <dgm:spPr/>
    </dgm:pt>
    <dgm:pt modelId="{392E8ED7-771B-456F-B117-8AB652578BEC}" type="pres">
      <dgm:prSet presAssocID="{52DEAD33-ABD0-4603-A6DA-42AC41FF1BBE}" presName="hierChild2" presStyleCnt="0"/>
      <dgm:spPr/>
    </dgm:pt>
    <dgm:pt modelId="{9D93DA1A-97EA-41CC-83BA-898728740359}" type="pres">
      <dgm:prSet presAssocID="{ACC13A3F-A5FF-4AB4-93D5-AA4A49FBCD6F}" presName="hierRoot1" presStyleCnt="0"/>
      <dgm:spPr/>
    </dgm:pt>
    <dgm:pt modelId="{FDC4088B-FE5F-4710-941A-E8638B89635A}" type="pres">
      <dgm:prSet presAssocID="{ACC13A3F-A5FF-4AB4-93D5-AA4A49FBCD6F}" presName="composite" presStyleCnt="0"/>
      <dgm:spPr/>
    </dgm:pt>
    <dgm:pt modelId="{008777E3-39B0-44AA-9184-C608A10E1AAB}" type="pres">
      <dgm:prSet presAssocID="{ACC13A3F-A5FF-4AB4-93D5-AA4A49FBCD6F}" presName="background" presStyleLbl="node0" presStyleIdx="1" presStyleCnt="2"/>
      <dgm:spPr/>
    </dgm:pt>
    <dgm:pt modelId="{98BF7FCB-22C9-4ECA-9D3F-5AF08F56EB06}" type="pres">
      <dgm:prSet presAssocID="{ACC13A3F-A5FF-4AB4-93D5-AA4A49FBCD6F}" presName="text" presStyleLbl="fgAcc0" presStyleIdx="1" presStyleCnt="2">
        <dgm:presLayoutVars>
          <dgm:chPref val="3"/>
        </dgm:presLayoutVars>
      </dgm:prSet>
      <dgm:spPr/>
    </dgm:pt>
    <dgm:pt modelId="{F9A23582-7333-4DC4-8F32-A6ABCFB43DD0}" type="pres">
      <dgm:prSet presAssocID="{ACC13A3F-A5FF-4AB4-93D5-AA4A49FBCD6F}" presName="hierChild2" presStyleCnt="0"/>
      <dgm:spPr/>
    </dgm:pt>
  </dgm:ptLst>
  <dgm:cxnLst>
    <dgm:cxn modelId="{985B2021-2A67-4DA1-97A4-BEAD5559B362}" type="presOf" srcId="{E78FB36D-BFD5-4422-A365-320B30417973}" destId="{DAA8FDDC-BCAC-4A6E-83A3-47A61C367305}" srcOrd="0" destOrd="0" presId="urn:microsoft.com/office/officeart/2005/8/layout/hierarchy1"/>
    <dgm:cxn modelId="{05E78A43-509B-4DD4-8CEC-90C996634F95}" type="presOf" srcId="{ACC13A3F-A5FF-4AB4-93D5-AA4A49FBCD6F}" destId="{98BF7FCB-22C9-4ECA-9D3F-5AF08F56EB06}" srcOrd="0" destOrd="0" presId="urn:microsoft.com/office/officeart/2005/8/layout/hierarchy1"/>
    <dgm:cxn modelId="{0E8F177D-2B4E-47E4-AF5A-C7415F9724D0}" srcId="{E78FB36D-BFD5-4422-A365-320B30417973}" destId="{ACC13A3F-A5FF-4AB4-93D5-AA4A49FBCD6F}" srcOrd="1" destOrd="0" parTransId="{DAD25CC7-C377-4A0B-8FA0-7BA844D4C7AB}" sibTransId="{A1321DA4-5624-4545-9BB0-80465F8FA82A}"/>
    <dgm:cxn modelId="{A2905D87-DBD7-4849-B428-E57A4188A55A}" srcId="{E78FB36D-BFD5-4422-A365-320B30417973}" destId="{52DEAD33-ABD0-4603-A6DA-42AC41FF1BBE}" srcOrd="0" destOrd="0" parTransId="{1E88B610-84CC-4E06-83C2-7BE9993EA10A}" sibTransId="{0542BB05-316B-4F07-A928-0D4C4FFCDCDE}"/>
    <dgm:cxn modelId="{08B458DC-5DF6-4C71-B3D0-205961E6102A}" type="presOf" srcId="{52DEAD33-ABD0-4603-A6DA-42AC41FF1BBE}" destId="{8C1C7395-32C1-48F1-8BE1-3156AC836330}" srcOrd="0" destOrd="0" presId="urn:microsoft.com/office/officeart/2005/8/layout/hierarchy1"/>
    <dgm:cxn modelId="{3EEB9B53-3250-40A5-AB6C-EFC2FD5ED00F}" type="presParOf" srcId="{DAA8FDDC-BCAC-4A6E-83A3-47A61C367305}" destId="{5F163939-676A-4DC8-840E-2C29615FC5E0}" srcOrd="0" destOrd="0" presId="urn:microsoft.com/office/officeart/2005/8/layout/hierarchy1"/>
    <dgm:cxn modelId="{433AB082-28AF-47BF-B892-2ED2FBAB47A3}" type="presParOf" srcId="{5F163939-676A-4DC8-840E-2C29615FC5E0}" destId="{20F4DBEA-775A-436A-8FB3-98B0A45F4625}" srcOrd="0" destOrd="0" presId="urn:microsoft.com/office/officeart/2005/8/layout/hierarchy1"/>
    <dgm:cxn modelId="{F5229FFA-4D45-4EE3-AA8F-6A4F38D1D305}" type="presParOf" srcId="{20F4DBEA-775A-436A-8FB3-98B0A45F4625}" destId="{E2B18C0D-8BE4-4DDD-A94C-8526B4891915}" srcOrd="0" destOrd="0" presId="urn:microsoft.com/office/officeart/2005/8/layout/hierarchy1"/>
    <dgm:cxn modelId="{F4F0030F-E8E8-441B-8A79-B28D4B904098}" type="presParOf" srcId="{20F4DBEA-775A-436A-8FB3-98B0A45F4625}" destId="{8C1C7395-32C1-48F1-8BE1-3156AC836330}" srcOrd="1" destOrd="0" presId="urn:microsoft.com/office/officeart/2005/8/layout/hierarchy1"/>
    <dgm:cxn modelId="{4D4560A9-BEC2-4483-B560-0C0703D3163B}" type="presParOf" srcId="{5F163939-676A-4DC8-840E-2C29615FC5E0}" destId="{392E8ED7-771B-456F-B117-8AB652578BEC}" srcOrd="1" destOrd="0" presId="urn:microsoft.com/office/officeart/2005/8/layout/hierarchy1"/>
    <dgm:cxn modelId="{52C9FEB1-A283-44C8-BE13-05466FCDF4BF}" type="presParOf" srcId="{DAA8FDDC-BCAC-4A6E-83A3-47A61C367305}" destId="{9D93DA1A-97EA-41CC-83BA-898728740359}" srcOrd="1" destOrd="0" presId="urn:microsoft.com/office/officeart/2005/8/layout/hierarchy1"/>
    <dgm:cxn modelId="{262F731E-74EC-4B38-9E4B-1A218C26EC94}" type="presParOf" srcId="{9D93DA1A-97EA-41CC-83BA-898728740359}" destId="{FDC4088B-FE5F-4710-941A-E8638B89635A}" srcOrd="0" destOrd="0" presId="urn:microsoft.com/office/officeart/2005/8/layout/hierarchy1"/>
    <dgm:cxn modelId="{9D7AA8B1-FF21-44AC-B014-CA3D115ADBB7}" type="presParOf" srcId="{FDC4088B-FE5F-4710-941A-E8638B89635A}" destId="{008777E3-39B0-44AA-9184-C608A10E1AAB}" srcOrd="0" destOrd="0" presId="urn:microsoft.com/office/officeart/2005/8/layout/hierarchy1"/>
    <dgm:cxn modelId="{276243F1-3471-46B7-8987-1FB66ED930BF}" type="presParOf" srcId="{FDC4088B-FE5F-4710-941A-E8638B89635A}" destId="{98BF7FCB-22C9-4ECA-9D3F-5AF08F56EB06}" srcOrd="1" destOrd="0" presId="urn:microsoft.com/office/officeart/2005/8/layout/hierarchy1"/>
    <dgm:cxn modelId="{304285A4-6015-4DBB-A6AB-AFA1D40DBF49}" type="presParOf" srcId="{9D93DA1A-97EA-41CC-83BA-898728740359}" destId="{F9A23582-7333-4DC4-8F32-A6ABCFB43DD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58C274-C776-4D56-8EEC-A572E99E3FB8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004C522-5B82-4767-91C0-27CCA323B91B}">
      <dgm:prSet/>
      <dgm:spPr/>
      <dgm:t>
        <a:bodyPr/>
        <a:lstStyle/>
        <a:p>
          <a:r>
            <a:rPr lang="pt-BR"/>
            <a:t>Conceitos chaves de classes, objetos e suas coleções, para construir programas que reflitam estruturas do mundo real.</a:t>
          </a:r>
          <a:endParaRPr lang="en-US"/>
        </a:p>
      </dgm:t>
    </dgm:pt>
    <dgm:pt modelId="{D2E5A907-7097-4AE4-BE2B-79EEA1C44191}" type="parTrans" cxnId="{97D79BAE-D081-4B73-9E71-7C416EA82526}">
      <dgm:prSet/>
      <dgm:spPr/>
      <dgm:t>
        <a:bodyPr/>
        <a:lstStyle/>
        <a:p>
          <a:endParaRPr lang="en-US"/>
        </a:p>
      </dgm:t>
    </dgm:pt>
    <dgm:pt modelId="{0983E373-87CF-4B41-A1ED-CB1FB4F80735}" type="sibTrans" cxnId="{97D79BAE-D081-4B73-9E71-7C416EA82526}">
      <dgm:prSet/>
      <dgm:spPr/>
      <dgm:t>
        <a:bodyPr/>
        <a:lstStyle/>
        <a:p>
          <a:endParaRPr lang="en-US"/>
        </a:p>
      </dgm:t>
    </dgm:pt>
    <dgm:pt modelId="{4F967BA5-12C8-4829-9CD5-B54F7B8B91B1}">
      <dgm:prSet/>
      <dgm:spPr/>
      <dgm:t>
        <a:bodyPr/>
        <a:lstStyle/>
        <a:p>
          <a:r>
            <a:rPr lang="pt-BR"/>
            <a:t>Codificar classes, utilizando o mecanismo de herança.</a:t>
          </a:r>
          <a:endParaRPr lang="en-US"/>
        </a:p>
      </dgm:t>
    </dgm:pt>
    <dgm:pt modelId="{A7ADA13C-B3F5-4637-BF72-B64E75DB60FC}" type="parTrans" cxnId="{CF7088AA-7D97-4524-8E3E-55DF42BF6918}">
      <dgm:prSet/>
      <dgm:spPr/>
      <dgm:t>
        <a:bodyPr/>
        <a:lstStyle/>
        <a:p>
          <a:endParaRPr lang="en-US"/>
        </a:p>
      </dgm:t>
    </dgm:pt>
    <dgm:pt modelId="{FD25C004-E079-4A4C-8A5B-2968CF62E4DB}" type="sibTrans" cxnId="{CF7088AA-7D97-4524-8E3E-55DF42BF6918}">
      <dgm:prSet/>
      <dgm:spPr/>
      <dgm:t>
        <a:bodyPr/>
        <a:lstStyle/>
        <a:p>
          <a:endParaRPr lang="en-US"/>
        </a:p>
      </dgm:t>
    </dgm:pt>
    <dgm:pt modelId="{6921238F-CD32-4D81-9245-EE9126B15A28}">
      <dgm:prSet/>
      <dgm:spPr/>
      <dgm:t>
        <a:bodyPr/>
        <a:lstStyle/>
        <a:p>
          <a:r>
            <a:rPr lang="pt-BR"/>
            <a:t>Especificar interfaces e classes abstratas, definindo atributos, métodos e assinatura de métodos.</a:t>
          </a:r>
          <a:endParaRPr lang="en-US"/>
        </a:p>
      </dgm:t>
    </dgm:pt>
    <dgm:pt modelId="{A5CA921E-ED3B-4C63-AF6D-2EC4CFBEAF62}" type="parTrans" cxnId="{D18F8AEF-2500-46D0-9E55-FDE9E64D1CEE}">
      <dgm:prSet/>
      <dgm:spPr/>
      <dgm:t>
        <a:bodyPr/>
        <a:lstStyle/>
        <a:p>
          <a:endParaRPr lang="en-US"/>
        </a:p>
      </dgm:t>
    </dgm:pt>
    <dgm:pt modelId="{694CBD83-97B7-456C-AFF8-4CCD06CFEE91}" type="sibTrans" cxnId="{D18F8AEF-2500-46D0-9E55-FDE9E64D1CEE}">
      <dgm:prSet/>
      <dgm:spPr/>
      <dgm:t>
        <a:bodyPr/>
        <a:lstStyle/>
        <a:p>
          <a:endParaRPr lang="en-US"/>
        </a:p>
      </dgm:t>
    </dgm:pt>
    <dgm:pt modelId="{1EBC443B-BD09-44BA-BADA-004FC667598D}" type="pres">
      <dgm:prSet presAssocID="{8E58C274-C776-4D56-8EEC-A572E99E3FB8}" presName="vert0" presStyleCnt="0">
        <dgm:presLayoutVars>
          <dgm:dir/>
          <dgm:animOne val="branch"/>
          <dgm:animLvl val="lvl"/>
        </dgm:presLayoutVars>
      </dgm:prSet>
      <dgm:spPr/>
    </dgm:pt>
    <dgm:pt modelId="{213268DA-EEEB-4495-95C8-9888A96EBE4B}" type="pres">
      <dgm:prSet presAssocID="{4004C522-5B82-4767-91C0-27CCA323B91B}" presName="thickLine" presStyleLbl="alignNode1" presStyleIdx="0" presStyleCnt="3"/>
      <dgm:spPr/>
    </dgm:pt>
    <dgm:pt modelId="{82C91EE1-089C-4152-81AC-EA5A7E9E4E26}" type="pres">
      <dgm:prSet presAssocID="{4004C522-5B82-4767-91C0-27CCA323B91B}" presName="horz1" presStyleCnt="0"/>
      <dgm:spPr/>
    </dgm:pt>
    <dgm:pt modelId="{29EDCFF4-0050-498D-8E29-474745B5EBC9}" type="pres">
      <dgm:prSet presAssocID="{4004C522-5B82-4767-91C0-27CCA323B91B}" presName="tx1" presStyleLbl="revTx" presStyleIdx="0" presStyleCnt="3"/>
      <dgm:spPr/>
    </dgm:pt>
    <dgm:pt modelId="{625D6F34-D659-4F9C-9571-63AFAC2F1CA8}" type="pres">
      <dgm:prSet presAssocID="{4004C522-5B82-4767-91C0-27CCA323B91B}" presName="vert1" presStyleCnt="0"/>
      <dgm:spPr/>
    </dgm:pt>
    <dgm:pt modelId="{E81B938D-612E-4678-BE9F-47FFB78C413C}" type="pres">
      <dgm:prSet presAssocID="{4F967BA5-12C8-4829-9CD5-B54F7B8B91B1}" presName="thickLine" presStyleLbl="alignNode1" presStyleIdx="1" presStyleCnt="3"/>
      <dgm:spPr/>
    </dgm:pt>
    <dgm:pt modelId="{6D12F631-ADE0-4B9F-A963-1F845DC1FD8D}" type="pres">
      <dgm:prSet presAssocID="{4F967BA5-12C8-4829-9CD5-B54F7B8B91B1}" presName="horz1" presStyleCnt="0"/>
      <dgm:spPr/>
    </dgm:pt>
    <dgm:pt modelId="{EB1AA2B7-F156-4060-A62A-DFE80F68808D}" type="pres">
      <dgm:prSet presAssocID="{4F967BA5-12C8-4829-9CD5-B54F7B8B91B1}" presName="tx1" presStyleLbl="revTx" presStyleIdx="1" presStyleCnt="3"/>
      <dgm:spPr/>
    </dgm:pt>
    <dgm:pt modelId="{F66BF990-C452-4DD5-BEAB-2BC83B0A2288}" type="pres">
      <dgm:prSet presAssocID="{4F967BA5-12C8-4829-9CD5-B54F7B8B91B1}" presName="vert1" presStyleCnt="0"/>
      <dgm:spPr/>
    </dgm:pt>
    <dgm:pt modelId="{C1128314-3EDE-4C87-BE45-C9EFCCF662AB}" type="pres">
      <dgm:prSet presAssocID="{6921238F-CD32-4D81-9245-EE9126B15A28}" presName="thickLine" presStyleLbl="alignNode1" presStyleIdx="2" presStyleCnt="3"/>
      <dgm:spPr/>
    </dgm:pt>
    <dgm:pt modelId="{56A6A580-25CA-474C-A9FB-30B77FD6D88E}" type="pres">
      <dgm:prSet presAssocID="{6921238F-CD32-4D81-9245-EE9126B15A28}" presName="horz1" presStyleCnt="0"/>
      <dgm:spPr/>
    </dgm:pt>
    <dgm:pt modelId="{EB5C7563-5FA6-4EE4-8845-509CD50395DD}" type="pres">
      <dgm:prSet presAssocID="{6921238F-CD32-4D81-9245-EE9126B15A28}" presName="tx1" presStyleLbl="revTx" presStyleIdx="2" presStyleCnt="3"/>
      <dgm:spPr/>
    </dgm:pt>
    <dgm:pt modelId="{333F6862-E927-4D49-9307-C80847973000}" type="pres">
      <dgm:prSet presAssocID="{6921238F-CD32-4D81-9245-EE9126B15A28}" presName="vert1" presStyleCnt="0"/>
      <dgm:spPr/>
    </dgm:pt>
  </dgm:ptLst>
  <dgm:cxnLst>
    <dgm:cxn modelId="{7CDCA814-D24B-4A36-8598-AB3462263744}" type="presOf" srcId="{4F967BA5-12C8-4829-9CD5-B54F7B8B91B1}" destId="{EB1AA2B7-F156-4060-A62A-DFE80F68808D}" srcOrd="0" destOrd="0" presId="urn:microsoft.com/office/officeart/2008/layout/LinedList"/>
    <dgm:cxn modelId="{6956D696-4EEB-4020-9DD6-3BEBCF3A3FC1}" type="presOf" srcId="{8E58C274-C776-4D56-8EEC-A572E99E3FB8}" destId="{1EBC443B-BD09-44BA-BADA-004FC667598D}" srcOrd="0" destOrd="0" presId="urn:microsoft.com/office/officeart/2008/layout/LinedList"/>
    <dgm:cxn modelId="{CF7088AA-7D97-4524-8E3E-55DF42BF6918}" srcId="{8E58C274-C776-4D56-8EEC-A572E99E3FB8}" destId="{4F967BA5-12C8-4829-9CD5-B54F7B8B91B1}" srcOrd="1" destOrd="0" parTransId="{A7ADA13C-B3F5-4637-BF72-B64E75DB60FC}" sibTransId="{FD25C004-E079-4A4C-8A5B-2968CF62E4DB}"/>
    <dgm:cxn modelId="{97D79BAE-D081-4B73-9E71-7C416EA82526}" srcId="{8E58C274-C776-4D56-8EEC-A572E99E3FB8}" destId="{4004C522-5B82-4767-91C0-27CCA323B91B}" srcOrd="0" destOrd="0" parTransId="{D2E5A907-7097-4AE4-BE2B-79EEA1C44191}" sibTransId="{0983E373-87CF-4B41-A1ED-CB1FB4F80735}"/>
    <dgm:cxn modelId="{AFBF8AAF-17B3-4D7A-803E-26774CA64387}" type="presOf" srcId="{4004C522-5B82-4767-91C0-27CCA323B91B}" destId="{29EDCFF4-0050-498D-8E29-474745B5EBC9}" srcOrd="0" destOrd="0" presId="urn:microsoft.com/office/officeart/2008/layout/LinedList"/>
    <dgm:cxn modelId="{9C33C4EA-2713-42DC-9561-8BC40E22507B}" type="presOf" srcId="{6921238F-CD32-4D81-9245-EE9126B15A28}" destId="{EB5C7563-5FA6-4EE4-8845-509CD50395DD}" srcOrd="0" destOrd="0" presId="urn:microsoft.com/office/officeart/2008/layout/LinedList"/>
    <dgm:cxn modelId="{D18F8AEF-2500-46D0-9E55-FDE9E64D1CEE}" srcId="{8E58C274-C776-4D56-8EEC-A572E99E3FB8}" destId="{6921238F-CD32-4D81-9245-EE9126B15A28}" srcOrd="2" destOrd="0" parTransId="{A5CA921E-ED3B-4C63-AF6D-2EC4CFBEAF62}" sibTransId="{694CBD83-97B7-456C-AFF8-4CCD06CFEE91}"/>
    <dgm:cxn modelId="{FD735AC1-8ACB-47DC-8CB7-A314E285A178}" type="presParOf" srcId="{1EBC443B-BD09-44BA-BADA-004FC667598D}" destId="{213268DA-EEEB-4495-95C8-9888A96EBE4B}" srcOrd="0" destOrd="0" presId="urn:microsoft.com/office/officeart/2008/layout/LinedList"/>
    <dgm:cxn modelId="{AB2F7ABA-D737-45BE-B88B-5219209F1DB6}" type="presParOf" srcId="{1EBC443B-BD09-44BA-BADA-004FC667598D}" destId="{82C91EE1-089C-4152-81AC-EA5A7E9E4E26}" srcOrd="1" destOrd="0" presId="urn:microsoft.com/office/officeart/2008/layout/LinedList"/>
    <dgm:cxn modelId="{6ED0FB82-D728-40E8-9D94-4E14CD8C3A52}" type="presParOf" srcId="{82C91EE1-089C-4152-81AC-EA5A7E9E4E26}" destId="{29EDCFF4-0050-498D-8E29-474745B5EBC9}" srcOrd="0" destOrd="0" presId="urn:microsoft.com/office/officeart/2008/layout/LinedList"/>
    <dgm:cxn modelId="{0EE6EBB0-0C1E-4070-99B9-1123524800B1}" type="presParOf" srcId="{82C91EE1-089C-4152-81AC-EA5A7E9E4E26}" destId="{625D6F34-D659-4F9C-9571-63AFAC2F1CA8}" srcOrd="1" destOrd="0" presId="urn:microsoft.com/office/officeart/2008/layout/LinedList"/>
    <dgm:cxn modelId="{B8BB4943-8B50-4A0C-93C0-0098DD48397B}" type="presParOf" srcId="{1EBC443B-BD09-44BA-BADA-004FC667598D}" destId="{E81B938D-612E-4678-BE9F-47FFB78C413C}" srcOrd="2" destOrd="0" presId="urn:microsoft.com/office/officeart/2008/layout/LinedList"/>
    <dgm:cxn modelId="{8132DD02-6D21-486B-B173-3E9725452E55}" type="presParOf" srcId="{1EBC443B-BD09-44BA-BADA-004FC667598D}" destId="{6D12F631-ADE0-4B9F-A963-1F845DC1FD8D}" srcOrd="3" destOrd="0" presId="urn:microsoft.com/office/officeart/2008/layout/LinedList"/>
    <dgm:cxn modelId="{2728B510-0323-4518-A054-5C856665DACC}" type="presParOf" srcId="{6D12F631-ADE0-4B9F-A963-1F845DC1FD8D}" destId="{EB1AA2B7-F156-4060-A62A-DFE80F68808D}" srcOrd="0" destOrd="0" presId="urn:microsoft.com/office/officeart/2008/layout/LinedList"/>
    <dgm:cxn modelId="{D79D65F3-B69D-4A97-98E0-9F6EFED301BA}" type="presParOf" srcId="{6D12F631-ADE0-4B9F-A963-1F845DC1FD8D}" destId="{F66BF990-C452-4DD5-BEAB-2BC83B0A2288}" srcOrd="1" destOrd="0" presId="urn:microsoft.com/office/officeart/2008/layout/LinedList"/>
    <dgm:cxn modelId="{CA308E4E-A10E-4E51-B9FE-BEC7732B20AC}" type="presParOf" srcId="{1EBC443B-BD09-44BA-BADA-004FC667598D}" destId="{C1128314-3EDE-4C87-BE45-C9EFCCF662AB}" srcOrd="4" destOrd="0" presId="urn:microsoft.com/office/officeart/2008/layout/LinedList"/>
    <dgm:cxn modelId="{A43E7A86-FA37-49F9-9798-FAB7DB7973A8}" type="presParOf" srcId="{1EBC443B-BD09-44BA-BADA-004FC667598D}" destId="{56A6A580-25CA-474C-A9FB-30B77FD6D88E}" srcOrd="5" destOrd="0" presId="urn:microsoft.com/office/officeart/2008/layout/LinedList"/>
    <dgm:cxn modelId="{2D05D752-8EDC-4576-9C00-097E133D13F0}" type="presParOf" srcId="{56A6A580-25CA-474C-A9FB-30B77FD6D88E}" destId="{EB5C7563-5FA6-4EE4-8845-509CD50395DD}" srcOrd="0" destOrd="0" presId="urn:microsoft.com/office/officeart/2008/layout/LinedList"/>
    <dgm:cxn modelId="{133A9E26-9697-432F-8D51-5020670D19BD}" type="presParOf" srcId="{56A6A580-25CA-474C-A9FB-30B77FD6D88E}" destId="{333F6862-E927-4D49-9307-C8084797300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C8EE65-BA6B-4C86-859C-AB92196636C9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CD92B57-B819-4A66-B766-72CF15AF2941}">
      <dgm:prSet/>
      <dgm:spPr/>
      <dgm:t>
        <a:bodyPr/>
        <a:lstStyle/>
        <a:p>
          <a:r>
            <a:rPr lang="pt-BR"/>
            <a:t>Empregar o mecanismo de manipulação de exceções.</a:t>
          </a:r>
          <a:endParaRPr lang="en-US"/>
        </a:p>
      </dgm:t>
    </dgm:pt>
    <dgm:pt modelId="{71DE7550-B281-40D2-8856-261B3E7E2B8A}" type="parTrans" cxnId="{9FA0CD5E-4808-4FE5-90D0-B5F6A075C728}">
      <dgm:prSet/>
      <dgm:spPr/>
      <dgm:t>
        <a:bodyPr/>
        <a:lstStyle/>
        <a:p>
          <a:endParaRPr lang="en-US"/>
        </a:p>
      </dgm:t>
    </dgm:pt>
    <dgm:pt modelId="{85BE3AF4-3ECB-4F83-8DBA-845E0CC5F3CE}" type="sibTrans" cxnId="{9FA0CD5E-4808-4FE5-90D0-B5F6A075C728}">
      <dgm:prSet/>
      <dgm:spPr/>
      <dgm:t>
        <a:bodyPr/>
        <a:lstStyle/>
        <a:p>
          <a:endParaRPr lang="en-US"/>
        </a:p>
      </dgm:t>
    </dgm:pt>
    <dgm:pt modelId="{99B004CE-80AB-4BF2-AB8B-A7D4B2B2054B}">
      <dgm:prSet/>
      <dgm:spPr/>
      <dgm:t>
        <a:bodyPr/>
        <a:lstStyle/>
        <a:p>
          <a:r>
            <a:rPr lang="pt-BR"/>
            <a:t>Aplicar o conceito de programação paralela utilizando o mecanismo de threads.</a:t>
          </a:r>
          <a:endParaRPr lang="en-US"/>
        </a:p>
      </dgm:t>
    </dgm:pt>
    <dgm:pt modelId="{56406057-DDD3-4B48-B04C-1D3E7AB786A4}" type="parTrans" cxnId="{FB7B1CF3-C2B1-4E0C-B33C-7438A0049344}">
      <dgm:prSet/>
      <dgm:spPr/>
      <dgm:t>
        <a:bodyPr/>
        <a:lstStyle/>
        <a:p>
          <a:endParaRPr lang="en-US"/>
        </a:p>
      </dgm:t>
    </dgm:pt>
    <dgm:pt modelId="{C13AE5CD-50E6-4034-8C08-58CB02C707B7}" type="sibTrans" cxnId="{FB7B1CF3-C2B1-4E0C-B33C-7438A0049344}">
      <dgm:prSet/>
      <dgm:spPr/>
      <dgm:t>
        <a:bodyPr/>
        <a:lstStyle/>
        <a:p>
          <a:endParaRPr lang="en-US"/>
        </a:p>
      </dgm:t>
    </dgm:pt>
    <dgm:pt modelId="{197DB785-6CDC-47AA-B772-EB854B0F3794}">
      <dgm:prSet/>
      <dgm:spPr/>
      <dgm:t>
        <a:bodyPr/>
        <a:lstStyle/>
        <a:p>
          <a:r>
            <a:rPr lang="pt-BR"/>
            <a:t>Construir uma aplicação que se comunique  com um banco de dados. </a:t>
          </a:r>
          <a:endParaRPr lang="en-US"/>
        </a:p>
      </dgm:t>
    </dgm:pt>
    <dgm:pt modelId="{381FA3BC-A50C-48A0-B87D-71B2D836B39A}" type="parTrans" cxnId="{AB8EB847-D0AB-4A31-89F5-8EC809C50065}">
      <dgm:prSet/>
      <dgm:spPr/>
      <dgm:t>
        <a:bodyPr/>
        <a:lstStyle/>
        <a:p>
          <a:endParaRPr lang="en-US"/>
        </a:p>
      </dgm:t>
    </dgm:pt>
    <dgm:pt modelId="{8BB14E6F-DF62-463C-9EE4-CAC51F00DC12}" type="sibTrans" cxnId="{AB8EB847-D0AB-4A31-89F5-8EC809C50065}">
      <dgm:prSet/>
      <dgm:spPr/>
      <dgm:t>
        <a:bodyPr/>
        <a:lstStyle/>
        <a:p>
          <a:endParaRPr lang="en-US"/>
        </a:p>
      </dgm:t>
    </dgm:pt>
    <dgm:pt modelId="{F442EAC0-1B11-42FA-8C4B-D57BAFF350FD}" type="pres">
      <dgm:prSet presAssocID="{CEC8EE65-BA6B-4C86-859C-AB92196636C9}" presName="vert0" presStyleCnt="0">
        <dgm:presLayoutVars>
          <dgm:dir/>
          <dgm:animOne val="branch"/>
          <dgm:animLvl val="lvl"/>
        </dgm:presLayoutVars>
      </dgm:prSet>
      <dgm:spPr/>
    </dgm:pt>
    <dgm:pt modelId="{075734C5-FD6C-40BD-B38C-F1924F622681}" type="pres">
      <dgm:prSet presAssocID="{DCD92B57-B819-4A66-B766-72CF15AF2941}" presName="thickLine" presStyleLbl="alignNode1" presStyleIdx="0" presStyleCnt="3"/>
      <dgm:spPr/>
    </dgm:pt>
    <dgm:pt modelId="{BB50EFDE-9471-4126-BB13-94F259287813}" type="pres">
      <dgm:prSet presAssocID="{DCD92B57-B819-4A66-B766-72CF15AF2941}" presName="horz1" presStyleCnt="0"/>
      <dgm:spPr/>
    </dgm:pt>
    <dgm:pt modelId="{911040A2-4198-434C-881D-7E7402A0B828}" type="pres">
      <dgm:prSet presAssocID="{DCD92B57-B819-4A66-B766-72CF15AF2941}" presName="tx1" presStyleLbl="revTx" presStyleIdx="0" presStyleCnt="3"/>
      <dgm:spPr/>
    </dgm:pt>
    <dgm:pt modelId="{83725357-49E4-4E0B-B9E6-51C4ABED0D14}" type="pres">
      <dgm:prSet presAssocID="{DCD92B57-B819-4A66-B766-72CF15AF2941}" presName="vert1" presStyleCnt="0"/>
      <dgm:spPr/>
    </dgm:pt>
    <dgm:pt modelId="{0D028909-5C3E-4CE1-8FC7-678B72369584}" type="pres">
      <dgm:prSet presAssocID="{99B004CE-80AB-4BF2-AB8B-A7D4B2B2054B}" presName="thickLine" presStyleLbl="alignNode1" presStyleIdx="1" presStyleCnt="3"/>
      <dgm:spPr/>
    </dgm:pt>
    <dgm:pt modelId="{B0FE2BFB-1E57-4ECF-950F-2D68E2FB71F7}" type="pres">
      <dgm:prSet presAssocID="{99B004CE-80AB-4BF2-AB8B-A7D4B2B2054B}" presName="horz1" presStyleCnt="0"/>
      <dgm:spPr/>
    </dgm:pt>
    <dgm:pt modelId="{E7C02E31-FB02-4196-A695-8CA9D241461E}" type="pres">
      <dgm:prSet presAssocID="{99B004CE-80AB-4BF2-AB8B-A7D4B2B2054B}" presName="tx1" presStyleLbl="revTx" presStyleIdx="1" presStyleCnt="3"/>
      <dgm:spPr/>
    </dgm:pt>
    <dgm:pt modelId="{887A7E5D-F65B-4BA2-ACF0-4BB220C88B00}" type="pres">
      <dgm:prSet presAssocID="{99B004CE-80AB-4BF2-AB8B-A7D4B2B2054B}" presName="vert1" presStyleCnt="0"/>
      <dgm:spPr/>
    </dgm:pt>
    <dgm:pt modelId="{15940837-9682-4971-9EBE-E6E98BC8D22C}" type="pres">
      <dgm:prSet presAssocID="{197DB785-6CDC-47AA-B772-EB854B0F3794}" presName="thickLine" presStyleLbl="alignNode1" presStyleIdx="2" presStyleCnt="3"/>
      <dgm:spPr/>
    </dgm:pt>
    <dgm:pt modelId="{091272FB-01BC-483A-ADEA-FB64ED1F2E6E}" type="pres">
      <dgm:prSet presAssocID="{197DB785-6CDC-47AA-B772-EB854B0F3794}" presName="horz1" presStyleCnt="0"/>
      <dgm:spPr/>
    </dgm:pt>
    <dgm:pt modelId="{E10B281A-3B03-4D8D-BDD2-2D73C65731F3}" type="pres">
      <dgm:prSet presAssocID="{197DB785-6CDC-47AA-B772-EB854B0F3794}" presName="tx1" presStyleLbl="revTx" presStyleIdx="2" presStyleCnt="3"/>
      <dgm:spPr/>
    </dgm:pt>
    <dgm:pt modelId="{2F76B6D2-D412-40F0-B696-61529EB7BF44}" type="pres">
      <dgm:prSet presAssocID="{197DB785-6CDC-47AA-B772-EB854B0F3794}" presName="vert1" presStyleCnt="0"/>
      <dgm:spPr/>
    </dgm:pt>
  </dgm:ptLst>
  <dgm:cxnLst>
    <dgm:cxn modelId="{21803A10-5792-414E-84B6-6F2E94CC1D29}" type="presOf" srcId="{99B004CE-80AB-4BF2-AB8B-A7D4B2B2054B}" destId="{E7C02E31-FB02-4196-A695-8CA9D241461E}" srcOrd="0" destOrd="0" presId="urn:microsoft.com/office/officeart/2008/layout/LinedList"/>
    <dgm:cxn modelId="{9FA0CD5E-4808-4FE5-90D0-B5F6A075C728}" srcId="{CEC8EE65-BA6B-4C86-859C-AB92196636C9}" destId="{DCD92B57-B819-4A66-B766-72CF15AF2941}" srcOrd="0" destOrd="0" parTransId="{71DE7550-B281-40D2-8856-261B3E7E2B8A}" sibTransId="{85BE3AF4-3ECB-4F83-8DBA-845E0CC5F3CE}"/>
    <dgm:cxn modelId="{ED776741-89AD-4EDE-82FA-0D1E1F5ECE47}" type="presOf" srcId="{CEC8EE65-BA6B-4C86-859C-AB92196636C9}" destId="{F442EAC0-1B11-42FA-8C4B-D57BAFF350FD}" srcOrd="0" destOrd="0" presId="urn:microsoft.com/office/officeart/2008/layout/LinedList"/>
    <dgm:cxn modelId="{AB8EB847-D0AB-4A31-89F5-8EC809C50065}" srcId="{CEC8EE65-BA6B-4C86-859C-AB92196636C9}" destId="{197DB785-6CDC-47AA-B772-EB854B0F3794}" srcOrd="2" destOrd="0" parTransId="{381FA3BC-A50C-48A0-B87D-71B2D836B39A}" sibTransId="{8BB14E6F-DF62-463C-9EE4-CAC51F00DC12}"/>
    <dgm:cxn modelId="{24B47D52-EC4C-481E-886C-729D73CF06DF}" type="presOf" srcId="{197DB785-6CDC-47AA-B772-EB854B0F3794}" destId="{E10B281A-3B03-4D8D-BDD2-2D73C65731F3}" srcOrd="0" destOrd="0" presId="urn:microsoft.com/office/officeart/2008/layout/LinedList"/>
    <dgm:cxn modelId="{8F6E2A9B-7A6C-4FC8-9609-619B170B510E}" type="presOf" srcId="{DCD92B57-B819-4A66-B766-72CF15AF2941}" destId="{911040A2-4198-434C-881D-7E7402A0B828}" srcOrd="0" destOrd="0" presId="urn:microsoft.com/office/officeart/2008/layout/LinedList"/>
    <dgm:cxn modelId="{FB7B1CF3-C2B1-4E0C-B33C-7438A0049344}" srcId="{CEC8EE65-BA6B-4C86-859C-AB92196636C9}" destId="{99B004CE-80AB-4BF2-AB8B-A7D4B2B2054B}" srcOrd="1" destOrd="0" parTransId="{56406057-DDD3-4B48-B04C-1D3E7AB786A4}" sibTransId="{C13AE5CD-50E6-4034-8C08-58CB02C707B7}"/>
    <dgm:cxn modelId="{DC5AD451-FB00-42CD-9842-84078A325482}" type="presParOf" srcId="{F442EAC0-1B11-42FA-8C4B-D57BAFF350FD}" destId="{075734C5-FD6C-40BD-B38C-F1924F622681}" srcOrd="0" destOrd="0" presId="urn:microsoft.com/office/officeart/2008/layout/LinedList"/>
    <dgm:cxn modelId="{B178EA16-8EBC-4A58-8C9D-A81DAB4B53D6}" type="presParOf" srcId="{F442EAC0-1B11-42FA-8C4B-D57BAFF350FD}" destId="{BB50EFDE-9471-4126-BB13-94F259287813}" srcOrd="1" destOrd="0" presId="urn:microsoft.com/office/officeart/2008/layout/LinedList"/>
    <dgm:cxn modelId="{06091B59-1257-4DBD-AA54-4D02537B0698}" type="presParOf" srcId="{BB50EFDE-9471-4126-BB13-94F259287813}" destId="{911040A2-4198-434C-881D-7E7402A0B828}" srcOrd="0" destOrd="0" presId="urn:microsoft.com/office/officeart/2008/layout/LinedList"/>
    <dgm:cxn modelId="{59495119-9CE0-4F68-8191-8F010E43E4B9}" type="presParOf" srcId="{BB50EFDE-9471-4126-BB13-94F259287813}" destId="{83725357-49E4-4E0B-B9E6-51C4ABED0D14}" srcOrd="1" destOrd="0" presId="urn:microsoft.com/office/officeart/2008/layout/LinedList"/>
    <dgm:cxn modelId="{55C888FC-5235-4810-AE29-23DA328B3B65}" type="presParOf" srcId="{F442EAC0-1B11-42FA-8C4B-D57BAFF350FD}" destId="{0D028909-5C3E-4CE1-8FC7-678B72369584}" srcOrd="2" destOrd="0" presId="urn:microsoft.com/office/officeart/2008/layout/LinedList"/>
    <dgm:cxn modelId="{979754D2-0F27-4EE2-A927-2F22CC25E45B}" type="presParOf" srcId="{F442EAC0-1B11-42FA-8C4B-D57BAFF350FD}" destId="{B0FE2BFB-1E57-4ECF-950F-2D68E2FB71F7}" srcOrd="3" destOrd="0" presId="urn:microsoft.com/office/officeart/2008/layout/LinedList"/>
    <dgm:cxn modelId="{55DBC29F-919C-47B3-8B4F-35BD3C7BBAFD}" type="presParOf" srcId="{B0FE2BFB-1E57-4ECF-950F-2D68E2FB71F7}" destId="{E7C02E31-FB02-4196-A695-8CA9D241461E}" srcOrd="0" destOrd="0" presId="urn:microsoft.com/office/officeart/2008/layout/LinedList"/>
    <dgm:cxn modelId="{B677AB25-CC0B-468A-8E5B-FC9E1499632F}" type="presParOf" srcId="{B0FE2BFB-1E57-4ECF-950F-2D68E2FB71F7}" destId="{887A7E5D-F65B-4BA2-ACF0-4BB220C88B00}" srcOrd="1" destOrd="0" presId="urn:microsoft.com/office/officeart/2008/layout/LinedList"/>
    <dgm:cxn modelId="{4F1AE205-E1D4-44FE-A252-016270E54D65}" type="presParOf" srcId="{F442EAC0-1B11-42FA-8C4B-D57BAFF350FD}" destId="{15940837-9682-4971-9EBE-E6E98BC8D22C}" srcOrd="4" destOrd="0" presId="urn:microsoft.com/office/officeart/2008/layout/LinedList"/>
    <dgm:cxn modelId="{2BDE1498-F14D-48A0-A143-1518CCE8CED8}" type="presParOf" srcId="{F442EAC0-1B11-42FA-8C4B-D57BAFF350FD}" destId="{091272FB-01BC-483A-ADEA-FB64ED1F2E6E}" srcOrd="5" destOrd="0" presId="urn:microsoft.com/office/officeart/2008/layout/LinedList"/>
    <dgm:cxn modelId="{1D3C27B8-756F-4C46-B241-168A29DE3714}" type="presParOf" srcId="{091272FB-01BC-483A-ADEA-FB64ED1F2E6E}" destId="{E10B281A-3B03-4D8D-BDD2-2D73C65731F3}" srcOrd="0" destOrd="0" presId="urn:microsoft.com/office/officeart/2008/layout/LinedList"/>
    <dgm:cxn modelId="{B6C892DA-0BAB-41EC-B305-0970943CF62C}" type="presParOf" srcId="{091272FB-01BC-483A-ADEA-FB64ED1F2E6E}" destId="{2F76B6D2-D412-40F0-B696-61529EB7BF4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1538FDA-D74B-4CA2-A34B-D7708E53D0D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08C2A45-BC53-4870-BE08-92F2E98D7333}">
      <dgm:prSet/>
      <dgm:spPr/>
      <dgm:t>
        <a:bodyPr/>
        <a:lstStyle/>
        <a:p>
          <a:r>
            <a:rPr lang="pt-BR"/>
            <a:t>Um paradigma de programação que organiza o código ao redor de objetos.</a:t>
          </a:r>
          <a:endParaRPr lang="en-US"/>
        </a:p>
      </dgm:t>
    </dgm:pt>
    <dgm:pt modelId="{6F21D1A4-30BA-4637-A9E7-EFBAD7CA692D}" type="parTrans" cxnId="{7840DB9F-D3BF-4CA4-BF4E-50BF7D1DB95C}">
      <dgm:prSet/>
      <dgm:spPr/>
      <dgm:t>
        <a:bodyPr/>
        <a:lstStyle/>
        <a:p>
          <a:endParaRPr lang="en-US"/>
        </a:p>
      </dgm:t>
    </dgm:pt>
    <dgm:pt modelId="{18A9F954-42C4-4159-9626-0835AE7485E5}" type="sibTrans" cxnId="{7840DB9F-D3BF-4CA4-BF4E-50BF7D1DB95C}">
      <dgm:prSet/>
      <dgm:spPr/>
      <dgm:t>
        <a:bodyPr/>
        <a:lstStyle/>
        <a:p>
          <a:endParaRPr lang="en-US"/>
        </a:p>
      </dgm:t>
    </dgm:pt>
    <dgm:pt modelId="{07DF530F-EB77-4EEB-8FEA-401816DB8D4E}">
      <dgm:prSet/>
      <dgm:spPr/>
      <dgm:t>
        <a:bodyPr/>
        <a:lstStyle/>
        <a:p>
          <a:r>
            <a:rPr lang="pt-BR"/>
            <a:t>Conceitos chaves: classes e objetos .</a:t>
          </a:r>
          <a:endParaRPr lang="en-US"/>
        </a:p>
      </dgm:t>
    </dgm:pt>
    <dgm:pt modelId="{411D2F20-B16F-4876-A4CF-0197208CBA48}" type="parTrans" cxnId="{0881E42B-7AA6-4547-AC1F-161680EFFF2D}">
      <dgm:prSet/>
      <dgm:spPr/>
      <dgm:t>
        <a:bodyPr/>
        <a:lstStyle/>
        <a:p>
          <a:endParaRPr lang="en-US"/>
        </a:p>
      </dgm:t>
    </dgm:pt>
    <dgm:pt modelId="{48067294-36DF-47D5-BB2A-FB5C0D356626}" type="sibTrans" cxnId="{0881E42B-7AA6-4547-AC1F-161680EFFF2D}">
      <dgm:prSet/>
      <dgm:spPr/>
      <dgm:t>
        <a:bodyPr/>
        <a:lstStyle/>
        <a:p>
          <a:endParaRPr lang="en-US"/>
        </a:p>
      </dgm:t>
    </dgm:pt>
    <dgm:pt modelId="{A2F2EEE1-77DD-4BAA-9F24-EE47B73D73F5}">
      <dgm:prSet/>
      <dgm:spPr/>
      <dgm:t>
        <a:bodyPr/>
        <a:lstStyle/>
        <a:p>
          <a:r>
            <a:rPr lang="pt-BR"/>
            <a:t>Aproximar o manuseio das estruturas de um programa ao manuseio das coisas do mundo real.</a:t>
          </a:r>
          <a:endParaRPr lang="en-US"/>
        </a:p>
      </dgm:t>
    </dgm:pt>
    <dgm:pt modelId="{079F5F4A-908D-49D1-8304-7F550A6C4FD6}" type="parTrans" cxnId="{C9C99E1C-B315-4D3F-8B80-9890140C06EB}">
      <dgm:prSet/>
      <dgm:spPr/>
      <dgm:t>
        <a:bodyPr/>
        <a:lstStyle/>
        <a:p>
          <a:endParaRPr lang="en-US"/>
        </a:p>
      </dgm:t>
    </dgm:pt>
    <dgm:pt modelId="{28C4AED0-A38F-4D0D-BCDF-101E183B9333}" type="sibTrans" cxnId="{C9C99E1C-B315-4D3F-8B80-9890140C06EB}">
      <dgm:prSet/>
      <dgm:spPr/>
      <dgm:t>
        <a:bodyPr/>
        <a:lstStyle/>
        <a:p>
          <a:endParaRPr lang="en-US"/>
        </a:p>
      </dgm:t>
    </dgm:pt>
    <dgm:pt modelId="{C8025B82-F69E-46B8-88D6-3F92091EEACE}" type="pres">
      <dgm:prSet presAssocID="{61538FDA-D74B-4CA2-A34B-D7708E53D0D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9EE6635-4902-4C67-81AA-F927BE370209}" type="pres">
      <dgm:prSet presAssocID="{008C2A45-BC53-4870-BE08-92F2E98D7333}" presName="hierRoot1" presStyleCnt="0"/>
      <dgm:spPr/>
    </dgm:pt>
    <dgm:pt modelId="{A1B3B1EF-80F8-4011-A513-0722F7A82742}" type="pres">
      <dgm:prSet presAssocID="{008C2A45-BC53-4870-BE08-92F2E98D7333}" presName="composite" presStyleCnt="0"/>
      <dgm:spPr/>
    </dgm:pt>
    <dgm:pt modelId="{CCD97EB9-B3CA-499E-9C35-AB896D9C1FA5}" type="pres">
      <dgm:prSet presAssocID="{008C2A45-BC53-4870-BE08-92F2E98D7333}" presName="background" presStyleLbl="node0" presStyleIdx="0" presStyleCnt="3"/>
      <dgm:spPr/>
    </dgm:pt>
    <dgm:pt modelId="{6E7939DE-8BC3-4DE2-B55C-CC3FBF48D103}" type="pres">
      <dgm:prSet presAssocID="{008C2A45-BC53-4870-BE08-92F2E98D7333}" presName="text" presStyleLbl="fgAcc0" presStyleIdx="0" presStyleCnt="3">
        <dgm:presLayoutVars>
          <dgm:chPref val="3"/>
        </dgm:presLayoutVars>
      </dgm:prSet>
      <dgm:spPr/>
    </dgm:pt>
    <dgm:pt modelId="{098A8AB1-4A79-4693-8A1A-24D8A486150D}" type="pres">
      <dgm:prSet presAssocID="{008C2A45-BC53-4870-BE08-92F2E98D7333}" presName="hierChild2" presStyleCnt="0"/>
      <dgm:spPr/>
    </dgm:pt>
    <dgm:pt modelId="{75C58E07-F4E2-486E-ABE2-F6110B132CE7}" type="pres">
      <dgm:prSet presAssocID="{07DF530F-EB77-4EEB-8FEA-401816DB8D4E}" presName="hierRoot1" presStyleCnt="0"/>
      <dgm:spPr/>
    </dgm:pt>
    <dgm:pt modelId="{7550997A-C8E9-41CA-9798-505FA8630A10}" type="pres">
      <dgm:prSet presAssocID="{07DF530F-EB77-4EEB-8FEA-401816DB8D4E}" presName="composite" presStyleCnt="0"/>
      <dgm:spPr/>
    </dgm:pt>
    <dgm:pt modelId="{50DB9758-862A-4F32-9137-6716CBA90134}" type="pres">
      <dgm:prSet presAssocID="{07DF530F-EB77-4EEB-8FEA-401816DB8D4E}" presName="background" presStyleLbl="node0" presStyleIdx="1" presStyleCnt="3"/>
      <dgm:spPr/>
    </dgm:pt>
    <dgm:pt modelId="{2022B297-A809-486E-9208-C253FEDB39A2}" type="pres">
      <dgm:prSet presAssocID="{07DF530F-EB77-4EEB-8FEA-401816DB8D4E}" presName="text" presStyleLbl="fgAcc0" presStyleIdx="1" presStyleCnt="3">
        <dgm:presLayoutVars>
          <dgm:chPref val="3"/>
        </dgm:presLayoutVars>
      </dgm:prSet>
      <dgm:spPr/>
    </dgm:pt>
    <dgm:pt modelId="{B9D97A86-37BA-4A70-8183-AC82B1EF8C71}" type="pres">
      <dgm:prSet presAssocID="{07DF530F-EB77-4EEB-8FEA-401816DB8D4E}" presName="hierChild2" presStyleCnt="0"/>
      <dgm:spPr/>
    </dgm:pt>
    <dgm:pt modelId="{1FC53CD3-CE68-41F8-90CE-9491080C1BAC}" type="pres">
      <dgm:prSet presAssocID="{A2F2EEE1-77DD-4BAA-9F24-EE47B73D73F5}" presName="hierRoot1" presStyleCnt="0"/>
      <dgm:spPr/>
    </dgm:pt>
    <dgm:pt modelId="{97E50B74-3DEB-4DBE-A53C-E1995E307F52}" type="pres">
      <dgm:prSet presAssocID="{A2F2EEE1-77DD-4BAA-9F24-EE47B73D73F5}" presName="composite" presStyleCnt="0"/>
      <dgm:spPr/>
    </dgm:pt>
    <dgm:pt modelId="{E4024418-94C2-4715-95B0-5FD6545D8E1F}" type="pres">
      <dgm:prSet presAssocID="{A2F2EEE1-77DD-4BAA-9F24-EE47B73D73F5}" presName="background" presStyleLbl="node0" presStyleIdx="2" presStyleCnt="3"/>
      <dgm:spPr/>
    </dgm:pt>
    <dgm:pt modelId="{3FEA80EB-5F2C-46C7-8E5D-8934009B50E9}" type="pres">
      <dgm:prSet presAssocID="{A2F2EEE1-77DD-4BAA-9F24-EE47B73D73F5}" presName="text" presStyleLbl="fgAcc0" presStyleIdx="2" presStyleCnt="3">
        <dgm:presLayoutVars>
          <dgm:chPref val="3"/>
        </dgm:presLayoutVars>
      </dgm:prSet>
      <dgm:spPr/>
    </dgm:pt>
    <dgm:pt modelId="{6B27E0A9-1671-4876-8203-CD70F9FDF2A9}" type="pres">
      <dgm:prSet presAssocID="{A2F2EEE1-77DD-4BAA-9F24-EE47B73D73F5}" presName="hierChild2" presStyleCnt="0"/>
      <dgm:spPr/>
    </dgm:pt>
  </dgm:ptLst>
  <dgm:cxnLst>
    <dgm:cxn modelId="{C9C99E1C-B315-4D3F-8B80-9890140C06EB}" srcId="{61538FDA-D74B-4CA2-A34B-D7708E53D0D2}" destId="{A2F2EEE1-77DD-4BAA-9F24-EE47B73D73F5}" srcOrd="2" destOrd="0" parTransId="{079F5F4A-908D-49D1-8304-7F550A6C4FD6}" sibTransId="{28C4AED0-A38F-4D0D-BCDF-101E183B9333}"/>
    <dgm:cxn modelId="{9DB6DD25-B9CA-483B-975E-7BFB7261AEC5}" type="presOf" srcId="{61538FDA-D74B-4CA2-A34B-D7708E53D0D2}" destId="{C8025B82-F69E-46B8-88D6-3F92091EEACE}" srcOrd="0" destOrd="0" presId="urn:microsoft.com/office/officeart/2005/8/layout/hierarchy1"/>
    <dgm:cxn modelId="{0881E42B-7AA6-4547-AC1F-161680EFFF2D}" srcId="{61538FDA-D74B-4CA2-A34B-D7708E53D0D2}" destId="{07DF530F-EB77-4EEB-8FEA-401816DB8D4E}" srcOrd="1" destOrd="0" parTransId="{411D2F20-B16F-4876-A4CF-0197208CBA48}" sibTransId="{48067294-36DF-47D5-BB2A-FB5C0D356626}"/>
    <dgm:cxn modelId="{C3034F4E-A00B-4420-A74E-129BB2CD94B6}" type="presOf" srcId="{07DF530F-EB77-4EEB-8FEA-401816DB8D4E}" destId="{2022B297-A809-486E-9208-C253FEDB39A2}" srcOrd="0" destOrd="0" presId="urn:microsoft.com/office/officeart/2005/8/layout/hierarchy1"/>
    <dgm:cxn modelId="{E3218D50-48B6-45EF-8DBB-F437CD6ACBF5}" type="presOf" srcId="{A2F2EEE1-77DD-4BAA-9F24-EE47B73D73F5}" destId="{3FEA80EB-5F2C-46C7-8E5D-8934009B50E9}" srcOrd="0" destOrd="0" presId="urn:microsoft.com/office/officeart/2005/8/layout/hierarchy1"/>
    <dgm:cxn modelId="{7840DB9F-D3BF-4CA4-BF4E-50BF7D1DB95C}" srcId="{61538FDA-D74B-4CA2-A34B-D7708E53D0D2}" destId="{008C2A45-BC53-4870-BE08-92F2E98D7333}" srcOrd="0" destOrd="0" parTransId="{6F21D1A4-30BA-4637-A9E7-EFBAD7CA692D}" sibTransId="{18A9F954-42C4-4159-9626-0835AE7485E5}"/>
    <dgm:cxn modelId="{4ECCABB4-3699-4C48-8B05-BB831C419410}" type="presOf" srcId="{008C2A45-BC53-4870-BE08-92F2E98D7333}" destId="{6E7939DE-8BC3-4DE2-B55C-CC3FBF48D103}" srcOrd="0" destOrd="0" presId="urn:microsoft.com/office/officeart/2005/8/layout/hierarchy1"/>
    <dgm:cxn modelId="{1DAABCBB-902D-4876-BE5D-9529153566B8}" type="presParOf" srcId="{C8025B82-F69E-46B8-88D6-3F92091EEACE}" destId="{69EE6635-4902-4C67-81AA-F927BE370209}" srcOrd="0" destOrd="0" presId="urn:microsoft.com/office/officeart/2005/8/layout/hierarchy1"/>
    <dgm:cxn modelId="{C8EE4685-FD90-4570-B412-97AB2241AD02}" type="presParOf" srcId="{69EE6635-4902-4C67-81AA-F927BE370209}" destId="{A1B3B1EF-80F8-4011-A513-0722F7A82742}" srcOrd="0" destOrd="0" presId="urn:microsoft.com/office/officeart/2005/8/layout/hierarchy1"/>
    <dgm:cxn modelId="{91A29E25-E505-45DB-B450-9CE239C38100}" type="presParOf" srcId="{A1B3B1EF-80F8-4011-A513-0722F7A82742}" destId="{CCD97EB9-B3CA-499E-9C35-AB896D9C1FA5}" srcOrd="0" destOrd="0" presId="urn:microsoft.com/office/officeart/2005/8/layout/hierarchy1"/>
    <dgm:cxn modelId="{DFFB8D3F-9310-4A86-AF70-2ED8AFEC2DF4}" type="presParOf" srcId="{A1B3B1EF-80F8-4011-A513-0722F7A82742}" destId="{6E7939DE-8BC3-4DE2-B55C-CC3FBF48D103}" srcOrd="1" destOrd="0" presId="urn:microsoft.com/office/officeart/2005/8/layout/hierarchy1"/>
    <dgm:cxn modelId="{A312E65C-6551-481C-8E57-019BEEBAFE2D}" type="presParOf" srcId="{69EE6635-4902-4C67-81AA-F927BE370209}" destId="{098A8AB1-4A79-4693-8A1A-24D8A486150D}" srcOrd="1" destOrd="0" presId="urn:microsoft.com/office/officeart/2005/8/layout/hierarchy1"/>
    <dgm:cxn modelId="{9033426C-3BCC-45D0-A923-375BAFC4BCBD}" type="presParOf" srcId="{C8025B82-F69E-46B8-88D6-3F92091EEACE}" destId="{75C58E07-F4E2-486E-ABE2-F6110B132CE7}" srcOrd="1" destOrd="0" presId="urn:microsoft.com/office/officeart/2005/8/layout/hierarchy1"/>
    <dgm:cxn modelId="{BD670D7F-C6D9-4C2C-B07B-29656AA357A0}" type="presParOf" srcId="{75C58E07-F4E2-486E-ABE2-F6110B132CE7}" destId="{7550997A-C8E9-41CA-9798-505FA8630A10}" srcOrd="0" destOrd="0" presId="urn:microsoft.com/office/officeart/2005/8/layout/hierarchy1"/>
    <dgm:cxn modelId="{B158DDEC-D8EF-4A5C-8A55-C858FA26676F}" type="presParOf" srcId="{7550997A-C8E9-41CA-9798-505FA8630A10}" destId="{50DB9758-862A-4F32-9137-6716CBA90134}" srcOrd="0" destOrd="0" presId="urn:microsoft.com/office/officeart/2005/8/layout/hierarchy1"/>
    <dgm:cxn modelId="{67F8A62F-FDE7-45EC-BF18-EF944A06DAB7}" type="presParOf" srcId="{7550997A-C8E9-41CA-9798-505FA8630A10}" destId="{2022B297-A809-486E-9208-C253FEDB39A2}" srcOrd="1" destOrd="0" presId="urn:microsoft.com/office/officeart/2005/8/layout/hierarchy1"/>
    <dgm:cxn modelId="{7160DB9E-F117-483C-ACCC-D8498F057D95}" type="presParOf" srcId="{75C58E07-F4E2-486E-ABE2-F6110B132CE7}" destId="{B9D97A86-37BA-4A70-8183-AC82B1EF8C71}" srcOrd="1" destOrd="0" presId="urn:microsoft.com/office/officeart/2005/8/layout/hierarchy1"/>
    <dgm:cxn modelId="{611C0680-018A-4A1B-8ADB-DC2A8B7ADB02}" type="presParOf" srcId="{C8025B82-F69E-46B8-88D6-3F92091EEACE}" destId="{1FC53CD3-CE68-41F8-90CE-9491080C1BAC}" srcOrd="2" destOrd="0" presId="urn:microsoft.com/office/officeart/2005/8/layout/hierarchy1"/>
    <dgm:cxn modelId="{28513A6C-46A8-4C4E-9D5A-959F9E35484B}" type="presParOf" srcId="{1FC53CD3-CE68-41F8-90CE-9491080C1BAC}" destId="{97E50B74-3DEB-4DBE-A53C-E1995E307F52}" srcOrd="0" destOrd="0" presId="urn:microsoft.com/office/officeart/2005/8/layout/hierarchy1"/>
    <dgm:cxn modelId="{F0D830C5-093A-4EC9-AFB2-E90BE67272E3}" type="presParOf" srcId="{97E50B74-3DEB-4DBE-A53C-E1995E307F52}" destId="{E4024418-94C2-4715-95B0-5FD6545D8E1F}" srcOrd="0" destOrd="0" presId="urn:microsoft.com/office/officeart/2005/8/layout/hierarchy1"/>
    <dgm:cxn modelId="{333C56DA-4957-424F-BB3D-12CE3AB03CC9}" type="presParOf" srcId="{97E50B74-3DEB-4DBE-A53C-E1995E307F52}" destId="{3FEA80EB-5F2C-46C7-8E5D-8934009B50E9}" srcOrd="1" destOrd="0" presId="urn:microsoft.com/office/officeart/2005/8/layout/hierarchy1"/>
    <dgm:cxn modelId="{6CE5409F-7AF8-4B2E-82B9-12CA089E376F}" type="presParOf" srcId="{1FC53CD3-CE68-41F8-90CE-9491080C1BAC}" destId="{6B27E0A9-1671-4876-8203-CD70F9FDF2A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AE49045-B451-47FD-9E36-3D3C626D2F6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8F59CFA-0304-4CD5-B068-803680C1D94E}">
      <dgm:prSet/>
      <dgm:spPr/>
      <dgm:t>
        <a:bodyPr/>
        <a:lstStyle/>
        <a:p>
          <a:pPr>
            <a:defRPr cap="all"/>
          </a:pPr>
          <a:r>
            <a:rPr lang="pt-BR"/>
            <a:t>Organiza dados e códigos relacionados, protegendo-os e só expondo parte de seus dados e métodos.</a:t>
          </a:r>
          <a:endParaRPr lang="en-US"/>
        </a:p>
      </dgm:t>
    </dgm:pt>
    <dgm:pt modelId="{B92D2557-2796-4243-8384-719F0AA2FA6B}" type="parTrans" cxnId="{B2A5A551-765E-48DF-A938-5B824C82FF41}">
      <dgm:prSet/>
      <dgm:spPr/>
      <dgm:t>
        <a:bodyPr/>
        <a:lstStyle/>
        <a:p>
          <a:endParaRPr lang="en-US"/>
        </a:p>
      </dgm:t>
    </dgm:pt>
    <dgm:pt modelId="{00080E88-0BF1-427E-9928-9F65D0231A87}" type="sibTrans" cxnId="{B2A5A551-765E-48DF-A938-5B824C82FF41}">
      <dgm:prSet/>
      <dgm:spPr/>
      <dgm:t>
        <a:bodyPr/>
        <a:lstStyle/>
        <a:p>
          <a:endParaRPr lang="en-US"/>
        </a:p>
      </dgm:t>
    </dgm:pt>
    <dgm:pt modelId="{E811F9A6-1ED8-4C6A-8E35-981305F83F82}">
      <dgm:prSet/>
      <dgm:spPr/>
      <dgm:t>
        <a:bodyPr/>
        <a:lstStyle/>
        <a:p>
          <a:pPr>
            <a:defRPr cap="all"/>
          </a:pPr>
          <a:r>
            <a:rPr lang="pt-BR"/>
            <a:t>Favorece a abstração, que é a habilidade de generalizar algoritmos.</a:t>
          </a:r>
          <a:endParaRPr lang="en-US"/>
        </a:p>
      </dgm:t>
    </dgm:pt>
    <dgm:pt modelId="{20BD742A-0E26-4C2E-814E-7B7E1B235A38}" type="parTrans" cxnId="{199426C4-2155-4FE5-9929-BCA88EAC7AB6}">
      <dgm:prSet/>
      <dgm:spPr/>
      <dgm:t>
        <a:bodyPr/>
        <a:lstStyle/>
        <a:p>
          <a:endParaRPr lang="en-US"/>
        </a:p>
      </dgm:t>
    </dgm:pt>
    <dgm:pt modelId="{F2B271C7-84D7-4060-A019-4BE2CD0F2AE8}" type="sibTrans" cxnId="{199426C4-2155-4FE5-9929-BCA88EAC7AB6}">
      <dgm:prSet/>
      <dgm:spPr/>
      <dgm:t>
        <a:bodyPr/>
        <a:lstStyle/>
        <a:p>
          <a:endParaRPr lang="en-US"/>
        </a:p>
      </dgm:t>
    </dgm:pt>
    <dgm:pt modelId="{D204C687-C69A-4176-A3C1-3536EB73911D}">
      <dgm:prSet/>
      <dgm:spPr/>
      <dgm:t>
        <a:bodyPr/>
        <a:lstStyle/>
        <a:p>
          <a:pPr>
            <a:defRPr cap="all"/>
          </a:pPr>
          <a:r>
            <a:rPr lang="pt-BR"/>
            <a:t>Reutilização e flexibilização do código.</a:t>
          </a:r>
          <a:endParaRPr lang="en-US"/>
        </a:p>
      </dgm:t>
    </dgm:pt>
    <dgm:pt modelId="{31E8A6CE-F382-4B32-9385-54A5FF1E8856}" type="parTrans" cxnId="{D83217CF-A600-4749-AF6A-4556A36362C2}">
      <dgm:prSet/>
      <dgm:spPr/>
      <dgm:t>
        <a:bodyPr/>
        <a:lstStyle/>
        <a:p>
          <a:endParaRPr lang="en-US"/>
        </a:p>
      </dgm:t>
    </dgm:pt>
    <dgm:pt modelId="{E17FF212-D969-452C-AC16-67F1C917578A}" type="sibTrans" cxnId="{D83217CF-A600-4749-AF6A-4556A36362C2}">
      <dgm:prSet/>
      <dgm:spPr/>
      <dgm:t>
        <a:bodyPr/>
        <a:lstStyle/>
        <a:p>
          <a:endParaRPr lang="en-US"/>
        </a:p>
      </dgm:t>
    </dgm:pt>
    <dgm:pt modelId="{6B23051B-E23F-440B-87B1-9B34ACA82B81}" type="pres">
      <dgm:prSet presAssocID="{9AE49045-B451-47FD-9E36-3D3C626D2F67}" presName="root" presStyleCnt="0">
        <dgm:presLayoutVars>
          <dgm:dir/>
          <dgm:resizeHandles val="exact"/>
        </dgm:presLayoutVars>
      </dgm:prSet>
      <dgm:spPr/>
    </dgm:pt>
    <dgm:pt modelId="{838BE0BB-F024-43E5-A6FF-5890222DE3B6}" type="pres">
      <dgm:prSet presAssocID="{78F59CFA-0304-4CD5-B068-803680C1D94E}" presName="compNode" presStyleCnt="0"/>
      <dgm:spPr/>
    </dgm:pt>
    <dgm:pt modelId="{24070CDE-C0B1-4565-9D2B-5E041DAD09D7}" type="pres">
      <dgm:prSet presAssocID="{78F59CFA-0304-4CD5-B068-803680C1D94E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8154E03-5802-45DA-B986-F66E51A86B06}" type="pres">
      <dgm:prSet presAssocID="{78F59CFA-0304-4CD5-B068-803680C1D94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81B87D1C-411D-4FB1-8CEE-CE479329B226}" type="pres">
      <dgm:prSet presAssocID="{78F59CFA-0304-4CD5-B068-803680C1D94E}" presName="spaceRect" presStyleCnt="0"/>
      <dgm:spPr/>
    </dgm:pt>
    <dgm:pt modelId="{2F3BDFE1-7E6A-428D-BC4F-68D545E3AD90}" type="pres">
      <dgm:prSet presAssocID="{78F59CFA-0304-4CD5-B068-803680C1D94E}" presName="textRect" presStyleLbl="revTx" presStyleIdx="0" presStyleCnt="3">
        <dgm:presLayoutVars>
          <dgm:chMax val="1"/>
          <dgm:chPref val="1"/>
        </dgm:presLayoutVars>
      </dgm:prSet>
      <dgm:spPr/>
    </dgm:pt>
    <dgm:pt modelId="{29F3BB57-A524-4890-BA9A-E183D0C03D1E}" type="pres">
      <dgm:prSet presAssocID="{00080E88-0BF1-427E-9928-9F65D0231A87}" presName="sibTrans" presStyleCnt="0"/>
      <dgm:spPr/>
    </dgm:pt>
    <dgm:pt modelId="{E1F5A0EA-B910-43BA-A002-708E134CCDE6}" type="pres">
      <dgm:prSet presAssocID="{E811F9A6-1ED8-4C6A-8E35-981305F83F82}" presName="compNode" presStyleCnt="0"/>
      <dgm:spPr/>
    </dgm:pt>
    <dgm:pt modelId="{9D8A0921-3620-4B8C-A59B-8F973DF056A5}" type="pres">
      <dgm:prSet presAssocID="{E811F9A6-1ED8-4C6A-8E35-981305F83F82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195D04B-5EB9-4C7B-A775-3CF76057AD7C}" type="pres">
      <dgm:prSet presAssocID="{E811F9A6-1ED8-4C6A-8E35-981305F83F8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92B60432-BA6E-47CC-AECB-0B4C10996ABA}" type="pres">
      <dgm:prSet presAssocID="{E811F9A6-1ED8-4C6A-8E35-981305F83F82}" presName="spaceRect" presStyleCnt="0"/>
      <dgm:spPr/>
    </dgm:pt>
    <dgm:pt modelId="{D9B6E505-B4D4-488E-9E70-5C20CB091FC3}" type="pres">
      <dgm:prSet presAssocID="{E811F9A6-1ED8-4C6A-8E35-981305F83F82}" presName="textRect" presStyleLbl="revTx" presStyleIdx="1" presStyleCnt="3">
        <dgm:presLayoutVars>
          <dgm:chMax val="1"/>
          <dgm:chPref val="1"/>
        </dgm:presLayoutVars>
      </dgm:prSet>
      <dgm:spPr/>
    </dgm:pt>
    <dgm:pt modelId="{F92C9E17-6C0D-4CE3-822B-3D9B4751EFA9}" type="pres">
      <dgm:prSet presAssocID="{F2B271C7-84D7-4060-A019-4BE2CD0F2AE8}" presName="sibTrans" presStyleCnt="0"/>
      <dgm:spPr/>
    </dgm:pt>
    <dgm:pt modelId="{E11E2B8A-74F5-4810-88D7-0515E2C2DF2E}" type="pres">
      <dgm:prSet presAssocID="{D204C687-C69A-4176-A3C1-3536EB73911D}" presName="compNode" presStyleCnt="0"/>
      <dgm:spPr/>
    </dgm:pt>
    <dgm:pt modelId="{81C235FB-70B6-411D-B784-BC06C9598157}" type="pres">
      <dgm:prSet presAssocID="{D204C687-C69A-4176-A3C1-3536EB73911D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FEDD901-58E5-4B46-94E9-D1DFA677F905}" type="pres">
      <dgm:prSet presAssocID="{D204C687-C69A-4176-A3C1-3536EB73911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s with Arrows"/>
        </a:ext>
      </dgm:extLst>
    </dgm:pt>
    <dgm:pt modelId="{FE5A4B17-7825-4174-9427-CB6CCDDBAD89}" type="pres">
      <dgm:prSet presAssocID="{D204C687-C69A-4176-A3C1-3536EB73911D}" presName="spaceRect" presStyleCnt="0"/>
      <dgm:spPr/>
    </dgm:pt>
    <dgm:pt modelId="{5EEA54DF-C0E2-4C6A-9D82-7364E63E88DD}" type="pres">
      <dgm:prSet presAssocID="{D204C687-C69A-4176-A3C1-3536EB73911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D7AC0C-3DF7-484F-94AA-6AEE4ADD922A}" type="presOf" srcId="{E811F9A6-1ED8-4C6A-8E35-981305F83F82}" destId="{D9B6E505-B4D4-488E-9E70-5C20CB091FC3}" srcOrd="0" destOrd="0" presId="urn:microsoft.com/office/officeart/2018/5/layout/IconLeafLabelList"/>
    <dgm:cxn modelId="{B82AA021-B925-4E10-9809-32B1C83BFEDC}" type="presOf" srcId="{D204C687-C69A-4176-A3C1-3536EB73911D}" destId="{5EEA54DF-C0E2-4C6A-9D82-7364E63E88DD}" srcOrd="0" destOrd="0" presId="urn:microsoft.com/office/officeart/2018/5/layout/IconLeafLabelList"/>
    <dgm:cxn modelId="{1BDFCA47-2D48-4E3F-A92E-27053B5613B5}" type="presOf" srcId="{9AE49045-B451-47FD-9E36-3D3C626D2F67}" destId="{6B23051B-E23F-440B-87B1-9B34ACA82B81}" srcOrd="0" destOrd="0" presId="urn:microsoft.com/office/officeart/2018/5/layout/IconLeafLabelList"/>
    <dgm:cxn modelId="{B2A5A551-765E-48DF-A938-5B824C82FF41}" srcId="{9AE49045-B451-47FD-9E36-3D3C626D2F67}" destId="{78F59CFA-0304-4CD5-B068-803680C1D94E}" srcOrd="0" destOrd="0" parTransId="{B92D2557-2796-4243-8384-719F0AA2FA6B}" sibTransId="{00080E88-0BF1-427E-9928-9F65D0231A87}"/>
    <dgm:cxn modelId="{199426C4-2155-4FE5-9929-BCA88EAC7AB6}" srcId="{9AE49045-B451-47FD-9E36-3D3C626D2F67}" destId="{E811F9A6-1ED8-4C6A-8E35-981305F83F82}" srcOrd="1" destOrd="0" parTransId="{20BD742A-0E26-4C2E-814E-7B7E1B235A38}" sibTransId="{F2B271C7-84D7-4060-A019-4BE2CD0F2AE8}"/>
    <dgm:cxn modelId="{442E74C4-DBFD-433C-91B6-7AC044D1B918}" type="presOf" srcId="{78F59CFA-0304-4CD5-B068-803680C1D94E}" destId="{2F3BDFE1-7E6A-428D-BC4F-68D545E3AD90}" srcOrd="0" destOrd="0" presId="urn:microsoft.com/office/officeart/2018/5/layout/IconLeafLabelList"/>
    <dgm:cxn modelId="{D83217CF-A600-4749-AF6A-4556A36362C2}" srcId="{9AE49045-B451-47FD-9E36-3D3C626D2F67}" destId="{D204C687-C69A-4176-A3C1-3536EB73911D}" srcOrd="2" destOrd="0" parTransId="{31E8A6CE-F382-4B32-9385-54A5FF1E8856}" sibTransId="{E17FF212-D969-452C-AC16-67F1C917578A}"/>
    <dgm:cxn modelId="{203E300A-0048-43D1-972B-60A4428E4380}" type="presParOf" srcId="{6B23051B-E23F-440B-87B1-9B34ACA82B81}" destId="{838BE0BB-F024-43E5-A6FF-5890222DE3B6}" srcOrd="0" destOrd="0" presId="urn:microsoft.com/office/officeart/2018/5/layout/IconLeafLabelList"/>
    <dgm:cxn modelId="{AFA8FDD5-DCF3-4794-B5F3-1733A30B5D3E}" type="presParOf" srcId="{838BE0BB-F024-43E5-A6FF-5890222DE3B6}" destId="{24070CDE-C0B1-4565-9D2B-5E041DAD09D7}" srcOrd="0" destOrd="0" presId="urn:microsoft.com/office/officeart/2018/5/layout/IconLeafLabelList"/>
    <dgm:cxn modelId="{FFA926C0-48B0-4D2A-A1AE-1603580B0EF3}" type="presParOf" srcId="{838BE0BB-F024-43E5-A6FF-5890222DE3B6}" destId="{18154E03-5802-45DA-B986-F66E51A86B06}" srcOrd="1" destOrd="0" presId="urn:microsoft.com/office/officeart/2018/5/layout/IconLeafLabelList"/>
    <dgm:cxn modelId="{5FDF512F-F3DE-451C-A009-764A3B83A410}" type="presParOf" srcId="{838BE0BB-F024-43E5-A6FF-5890222DE3B6}" destId="{81B87D1C-411D-4FB1-8CEE-CE479329B226}" srcOrd="2" destOrd="0" presId="urn:microsoft.com/office/officeart/2018/5/layout/IconLeafLabelList"/>
    <dgm:cxn modelId="{0FE2B1FF-9B0C-4662-8926-5DF8C5D06BA6}" type="presParOf" srcId="{838BE0BB-F024-43E5-A6FF-5890222DE3B6}" destId="{2F3BDFE1-7E6A-428D-BC4F-68D545E3AD90}" srcOrd="3" destOrd="0" presId="urn:microsoft.com/office/officeart/2018/5/layout/IconLeafLabelList"/>
    <dgm:cxn modelId="{85ECC047-3095-4040-AF57-A5AA00246786}" type="presParOf" srcId="{6B23051B-E23F-440B-87B1-9B34ACA82B81}" destId="{29F3BB57-A524-4890-BA9A-E183D0C03D1E}" srcOrd="1" destOrd="0" presId="urn:microsoft.com/office/officeart/2018/5/layout/IconLeafLabelList"/>
    <dgm:cxn modelId="{4B21C726-A662-4985-8F28-C5CA5219735D}" type="presParOf" srcId="{6B23051B-E23F-440B-87B1-9B34ACA82B81}" destId="{E1F5A0EA-B910-43BA-A002-708E134CCDE6}" srcOrd="2" destOrd="0" presId="urn:microsoft.com/office/officeart/2018/5/layout/IconLeafLabelList"/>
    <dgm:cxn modelId="{287CC59C-CF0F-4583-B087-8F427768A4A2}" type="presParOf" srcId="{E1F5A0EA-B910-43BA-A002-708E134CCDE6}" destId="{9D8A0921-3620-4B8C-A59B-8F973DF056A5}" srcOrd="0" destOrd="0" presId="urn:microsoft.com/office/officeart/2018/5/layout/IconLeafLabelList"/>
    <dgm:cxn modelId="{974D9ABC-C899-45DB-B82A-D46696A7599F}" type="presParOf" srcId="{E1F5A0EA-B910-43BA-A002-708E134CCDE6}" destId="{1195D04B-5EB9-4C7B-A775-3CF76057AD7C}" srcOrd="1" destOrd="0" presId="urn:microsoft.com/office/officeart/2018/5/layout/IconLeafLabelList"/>
    <dgm:cxn modelId="{5D83B47C-3810-4B1B-BEEA-37F31E4D78B4}" type="presParOf" srcId="{E1F5A0EA-B910-43BA-A002-708E134CCDE6}" destId="{92B60432-BA6E-47CC-AECB-0B4C10996ABA}" srcOrd="2" destOrd="0" presId="urn:microsoft.com/office/officeart/2018/5/layout/IconLeafLabelList"/>
    <dgm:cxn modelId="{406739BA-C394-42B7-A52A-3713BC601977}" type="presParOf" srcId="{E1F5A0EA-B910-43BA-A002-708E134CCDE6}" destId="{D9B6E505-B4D4-488E-9E70-5C20CB091FC3}" srcOrd="3" destOrd="0" presId="urn:microsoft.com/office/officeart/2018/5/layout/IconLeafLabelList"/>
    <dgm:cxn modelId="{BBB54446-28A8-46C6-B190-849A3E74A136}" type="presParOf" srcId="{6B23051B-E23F-440B-87B1-9B34ACA82B81}" destId="{F92C9E17-6C0D-4CE3-822B-3D9B4751EFA9}" srcOrd="3" destOrd="0" presId="urn:microsoft.com/office/officeart/2018/5/layout/IconLeafLabelList"/>
    <dgm:cxn modelId="{9F76D2F6-F252-4FEA-9423-925E07930FE5}" type="presParOf" srcId="{6B23051B-E23F-440B-87B1-9B34ACA82B81}" destId="{E11E2B8A-74F5-4810-88D7-0515E2C2DF2E}" srcOrd="4" destOrd="0" presId="urn:microsoft.com/office/officeart/2018/5/layout/IconLeafLabelList"/>
    <dgm:cxn modelId="{2D9E8A47-8B18-4FE6-BE41-8507843778C1}" type="presParOf" srcId="{E11E2B8A-74F5-4810-88D7-0515E2C2DF2E}" destId="{81C235FB-70B6-411D-B784-BC06C9598157}" srcOrd="0" destOrd="0" presId="urn:microsoft.com/office/officeart/2018/5/layout/IconLeafLabelList"/>
    <dgm:cxn modelId="{9801698A-4312-46D5-B35E-887FF0277DA4}" type="presParOf" srcId="{E11E2B8A-74F5-4810-88D7-0515E2C2DF2E}" destId="{2FEDD901-58E5-4B46-94E9-D1DFA677F905}" srcOrd="1" destOrd="0" presId="urn:microsoft.com/office/officeart/2018/5/layout/IconLeafLabelList"/>
    <dgm:cxn modelId="{77409423-8E07-4100-86D1-255C7C6DB314}" type="presParOf" srcId="{E11E2B8A-74F5-4810-88D7-0515E2C2DF2E}" destId="{FE5A4B17-7825-4174-9427-CB6CCDDBAD89}" srcOrd="2" destOrd="0" presId="urn:microsoft.com/office/officeart/2018/5/layout/IconLeafLabelList"/>
    <dgm:cxn modelId="{EE745DD6-AEB1-4C86-9318-2C7379ABE57F}" type="presParOf" srcId="{E11E2B8A-74F5-4810-88D7-0515E2C2DF2E}" destId="{5EEA54DF-C0E2-4C6A-9D82-7364E63E88D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A03CCEF-3176-4C5C-954C-968E61FAE73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5A70C3C-6689-4A7C-B741-0F42A5FB25C9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Lançada em 1995.</a:t>
          </a:r>
          <a:endParaRPr lang="en-US"/>
        </a:p>
      </dgm:t>
    </dgm:pt>
    <dgm:pt modelId="{00DFC7C0-2DA3-4D61-AAA4-0A6F9C1A4935}" type="parTrans" cxnId="{F4AC3E86-3C95-4202-8108-A08645186AF9}">
      <dgm:prSet/>
      <dgm:spPr/>
      <dgm:t>
        <a:bodyPr/>
        <a:lstStyle/>
        <a:p>
          <a:endParaRPr lang="en-US"/>
        </a:p>
      </dgm:t>
    </dgm:pt>
    <dgm:pt modelId="{5EB2468C-94FE-4D29-B4F3-1531C7575C53}" type="sibTrans" cxnId="{F4AC3E86-3C95-4202-8108-A08645186AF9}">
      <dgm:prSet/>
      <dgm:spPr/>
      <dgm:t>
        <a:bodyPr/>
        <a:lstStyle/>
        <a:p>
          <a:endParaRPr lang="en-US"/>
        </a:p>
      </dgm:t>
    </dgm:pt>
    <dgm:pt modelId="{FBD95BFB-234F-4501-A33D-6F4384FE4C22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A equipe de criação da linguagem Java queira criar uma linguagem que fosse independente da plataforma em que fosse executada.</a:t>
          </a:r>
          <a:endParaRPr lang="en-US"/>
        </a:p>
      </dgm:t>
    </dgm:pt>
    <dgm:pt modelId="{38809D30-0A81-4A8E-A4D9-40FE98C6F5ED}" type="parTrans" cxnId="{70B3BB07-75F7-4724-97D0-3BA363CEA602}">
      <dgm:prSet/>
      <dgm:spPr/>
      <dgm:t>
        <a:bodyPr/>
        <a:lstStyle/>
        <a:p>
          <a:endParaRPr lang="en-US"/>
        </a:p>
      </dgm:t>
    </dgm:pt>
    <dgm:pt modelId="{0047D507-E6A7-4F30-BD8A-0D25A7D5F22C}" type="sibTrans" cxnId="{70B3BB07-75F7-4724-97D0-3BA363CEA602}">
      <dgm:prSet/>
      <dgm:spPr/>
      <dgm:t>
        <a:bodyPr/>
        <a:lstStyle/>
        <a:p>
          <a:endParaRPr lang="en-US"/>
        </a:p>
      </dgm:t>
    </dgm:pt>
    <dgm:pt modelId="{6BBEF69E-45B8-4BE9-9878-7DD6DA359591}" type="pres">
      <dgm:prSet presAssocID="{BA03CCEF-3176-4C5C-954C-968E61FAE738}" presName="root" presStyleCnt="0">
        <dgm:presLayoutVars>
          <dgm:dir/>
          <dgm:resizeHandles val="exact"/>
        </dgm:presLayoutVars>
      </dgm:prSet>
      <dgm:spPr/>
    </dgm:pt>
    <dgm:pt modelId="{D32AF73D-2B66-4DED-A242-51C72F7ABFA9}" type="pres">
      <dgm:prSet presAssocID="{35A70C3C-6689-4A7C-B741-0F42A5FB25C9}" presName="compNode" presStyleCnt="0"/>
      <dgm:spPr/>
    </dgm:pt>
    <dgm:pt modelId="{93A37FF1-50C7-4F48-B9B8-FF81216492AE}" type="pres">
      <dgm:prSet presAssocID="{35A70C3C-6689-4A7C-B741-0F42A5FB25C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guete"/>
        </a:ext>
      </dgm:extLst>
    </dgm:pt>
    <dgm:pt modelId="{C891406D-D968-4957-BD82-B5FA637D9CA5}" type="pres">
      <dgm:prSet presAssocID="{35A70C3C-6689-4A7C-B741-0F42A5FB25C9}" presName="spaceRect" presStyleCnt="0"/>
      <dgm:spPr/>
    </dgm:pt>
    <dgm:pt modelId="{CDA4AA18-6CD9-4B81-96B6-571E21296078}" type="pres">
      <dgm:prSet presAssocID="{35A70C3C-6689-4A7C-B741-0F42A5FB25C9}" presName="textRect" presStyleLbl="revTx" presStyleIdx="0" presStyleCnt="2">
        <dgm:presLayoutVars>
          <dgm:chMax val="1"/>
          <dgm:chPref val="1"/>
        </dgm:presLayoutVars>
      </dgm:prSet>
      <dgm:spPr/>
    </dgm:pt>
    <dgm:pt modelId="{6337D160-AE24-450D-A054-87E783DE41C8}" type="pres">
      <dgm:prSet presAssocID="{5EB2468C-94FE-4D29-B4F3-1531C7575C53}" presName="sibTrans" presStyleCnt="0"/>
      <dgm:spPr/>
    </dgm:pt>
    <dgm:pt modelId="{69FCA082-127F-480A-80D1-AF2D3CA218EA}" type="pres">
      <dgm:prSet presAssocID="{FBD95BFB-234F-4501-A33D-6F4384FE4C22}" presName="compNode" presStyleCnt="0"/>
      <dgm:spPr/>
    </dgm:pt>
    <dgm:pt modelId="{2E731964-1613-4D2D-BBB1-A60FFDC1CB73}" type="pres">
      <dgm:prSet presAssocID="{FBD95BFB-234F-4501-A33D-6F4384FE4C2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BFE6058F-E5AB-4149-9913-42AD2085B4A4}" type="pres">
      <dgm:prSet presAssocID="{FBD95BFB-234F-4501-A33D-6F4384FE4C22}" presName="spaceRect" presStyleCnt="0"/>
      <dgm:spPr/>
    </dgm:pt>
    <dgm:pt modelId="{DB64510C-1AA1-4D42-B6B6-A2BECF3BA723}" type="pres">
      <dgm:prSet presAssocID="{FBD95BFB-234F-4501-A33D-6F4384FE4C2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0B3BB07-75F7-4724-97D0-3BA363CEA602}" srcId="{BA03CCEF-3176-4C5C-954C-968E61FAE738}" destId="{FBD95BFB-234F-4501-A33D-6F4384FE4C22}" srcOrd="1" destOrd="0" parTransId="{38809D30-0A81-4A8E-A4D9-40FE98C6F5ED}" sibTransId="{0047D507-E6A7-4F30-BD8A-0D25A7D5F22C}"/>
    <dgm:cxn modelId="{E538C920-C638-480C-A9DC-D4E99EDDB252}" type="presOf" srcId="{35A70C3C-6689-4A7C-B741-0F42A5FB25C9}" destId="{CDA4AA18-6CD9-4B81-96B6-571E21296078}" srcOrd="0" destOrd="0" presId="urn:microsoft.com/office/officeart/2018/2/layout/IconLabelList"/>
    <dgm:cxn modelId="{B2277877-659C-4B11-ADFC-356E81EC5AC1}" type="presOf" srcId="{BA03CCEF-3176-4C5C-954C-968E61FAE738}" destId="{6BBEF69E-45B8-4BE9-9878-7DD6DA359591}" srcOrd="0" destOrd="0" presId="urn:microsoft.com/office/officeart/2018/2/layout/IconLabelList"/>
    <dgm:cxn modelId="{F4AC3E86-3C95-4202-8108-A08645186AF9}" srcId="{BA03CCEF-3176-4C5C-954C-968E61FAE738}" destId="{35A70C3C-6689-4A7C-B741-0F42A5FB25C9}" srcOrd="0" destOrd="0" parTransId="{00DFC7C0-2DA3-4D61-AAA4-0A6F9C1A4935}" sibTransId="{5EB2468C-94FE-4D29-B4F3-1531C7575C53}"/>
    <dgm:cxn modelId="{A48E12EE-704A-4F98-95DA-36BD42AE50DB}" type="presOf" srcId="{FBD95BFB-234F-4501-A33D-6F4384FE4C22}" destId="{DB64510C-1AA1-4D42-B6B6-A2BECF3BA723}" srcOrd="0" destOrd="0" presId="urn:microsoft.com/office/officeart/2018/2/layout/IconLabelList"/>
    <dgm:cxn modelId="{881B2855-3B09-4CA1-BE68-F985B3DB6E46}" type="presParOf" srcId="{6BBEF69E-45B8-4BE9-9878-7DD6DA359591}" destId="{D32AF73D-2B66-4DED-A242-51C72F7ABFA9}" srcOrd="0" destOrd="0" presId="urn:microsoft.com/office/officeart/2018/2/layout/IconLabelList"/>
    <dgm:cxn modelId="{3943AE87-F6D4-4F99-B106-1A5392A0EF1E}" type="presParOf" srcId="{D32AF73D-2B66-4DED-A242-51C72F7ABFA9}" destId="{93A37FF1-50C7-4F48-B9B8-FF81216492AE}" srcOrd="0" destOrd="0" presId="urn:microsoft.com/office/officeart/2018/2/layout/IconLabelList"/>
    <dgm:cxn modelId="{E474C8F0-863E-411D-8D26-4FE401351DEC}" type="presParOf" srcId="{D32AF73D-2B66-4DED-A242-51C72F7ABFA9}" destId="{C891406D-D968-4957-BD82-B5FA637D9CA5}" srcOrd="1" destOrd="0" presId="urn:microsoft.com/office/officeart/2018/2/layout/IconLabelList"/>
    <dgm:cxn modelId="{63093AE6-A0ED-417C-92A7-D674CAFD79F6}" type="presParOf" srcId="{D32AF73D-2B66-4DED-A242-51C72F7ABFA9}" destId="{CDA4AA18-6CD9-4B81-96B6-571E21296078}" srcOrd="2" destOrd="0" presId="urn:microsoft.com/office/officeart/2018/2/layout/IconLabelList"/>
    <dgm:cxn modelId="{8AB78C18-FBB6-4CF0-924D-8DCEF7FB210D}" type="presParOf" srcId="{6BBEF69E-45B8-4BE9-9878-7DD6DA359591}" destId="{6337D160-AE24-450D-A054-87E783DE41C8}" srcOrd="1" destOrd="0" presId="urn:microsoft.com/office/officeart/2018/2/layout/IconLabelList"/>
    <dgm:cxn modelId="{398C5297-C35E-48AD-8160-1DC03CC85C60}" type="presParOf" srcId="{6BBEF69E-45B8-4BE9-9878-7DD6DA359591}" destId="{69FCA082-127F-480A-80D1-AF2D3CA218EA}" srcOrd="2" destOrd="0" presId="urn:microsoft.com/office/officeart/2018/2/layout/IconLabelList"/>
    <dgm:cxn modelId="{27312031-DB0A-4F66-A7D9-38295951A533}" type="presParOf" srcId="{69FCA082-127F-480A-80D1-AF2D3CA218EA}" destId="{2E731964-1613-4D2D-BBB1-A60FFDC1CB73}" srcOrd="0" destOrd="0" presId="urn:microsoft.com/office/officeart/2018/2/layout/IconLabelList"/>
    <dgm:cxn modelId="{49A74CA5-200F-4CDD-8674-67024598165B}" type="presParOf" srcId="{69FCA082-127F-480A-80D1-AF2D3CA218EA}" destId="{BFE6058F-E5AB-4149-9913-42AD2085B4A4}" srcOrd="1" destOrd="0" presId="urn:microsoft.com/office/officeart/2018/2/layout/IconLabelList"/>
    <dgm:cxn modelId="{CF202E85-2A8F-4213-811C-5FCF70F63CF2}" type="presParOf" srcId="{69FCA082-127F-480A-80D1-AF2D3CA218EA}" destId="{DB64510C-1AA1-4D42-B6B6-A2BECF3BA72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BDEB6F6-291A-42EB-BA5E-CDEDEC50FA6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BA82D09-3F2C-49A1-9ECC-9726855FFB6B}">
      <dgm:prSet/>
      <dgm:spPr/>
      <dgm:t>
        <a:bodyPr/>
        <a:lstStyle/>
        <a:p>
          <a:r>
            <a:rPr lang="pt-BR"/>
            <a:t>Linguagens como C e C++ sofriam de má utilização de ponteiros e no gerenciamento de memória e de estouro de buffer.</a:t>
          </a:r>
          <a:endParaRPr lang="en-US"/>
        </a:p>
      </dgm:t>
    </dgm:pt>
    <dgm:pt modelId="{8D2EE200-9444-4668-B577-F2ACA44D62BF}" type="parTrans" cxnId="{FF7BCB2C-8D3C-4160-98F4-6CDA253A6987}">
      <dgm:prSet/>
      <dgm:spPr/>
      <dgm:t>
        <a:bodyPr/>
        <a:lstStyle/>
        <a:p>
          <a:endParaRPr lang="en-US"/>
        </a:p>
      </dgm:t>
    </dgm:pt>
    <dgm:pt modelId="{A4B00EDE-8D06-48C5-99B9-BD547A08DC7E}" type="sibTrans" cxnId="{FF7BCB2C-8D3C-4160-98F4-6CDA253A6987}">
      <dgm:prSet/>
      <dgm:spPr/>
      <dgm:t>
        <a:bodyPr/>
        <a:lstStyle/>
        <a:p>
          <a:endParaRPr lang="en-US"/>
        </a:p>
      </dgm:t>
    </dgm:pt>
    <dgm:pt modelId="{540CB4DE-A487-4375-B339-3E33B84090F6}">
      <dgm:prSet/>
      <dgm:spPr/>
      <dgm:t>
        <a:bodyPr/>
        <a:lstStyle/>
        <a:p>
          <a:r>
            <a:rPr lang="pt-BR"/>
            <a:t>Java foi projetada para não ter ponteiro explícitos.</a:t>
          </a:r>
          <a:endParaRPr lang="en-US"/>
        </a:p>
      </dgm:t>
    </dgm:pt>
    <dgm:pt modelId="{0B66F023-6566-4AEB-BDFC-5045D2BBA11F}" type="parTrans" cxnId="{184884C9-B621-4BD4-9C1A-EF819E51DD72}">
      <dgm:prSet/>
      <dgm:spPr/>
      <dgm:t>
        <a:bodyPr/>
        <a:lstStyle/>
        <a:p>
          <a:endParaRPr lang="en-US"/>
        </a:p>
      </dgm:t>
    </dgm:pt>
    <dgm:pt modelId="{0B313114-9A37-45D9-89C2-4BB1C6D74A36}" type="sibTrans" cxnId="{184884C9-B621-4BD4-9C1A-EF819E51DD72}">
      <dgm:prSet/>
      <dgm:spPr/>
      <dgm:t>
        <a:bodyPr/>
        <a:lstStyle/>
        <a:p>
          <a:endParaRPr lang="en-US"/>
        </a:p>
      </dgm:t>
    </dgm:pt>
    <dgm:pt modelId="{E0683EB6-08E7-4DD2-8C5D-18BA55235469}">
      <dgm:prSet/>
      <dgm:spPr/>
      <dgm:t>
        <a:bodyPr/>
        <a:lstStyle/>
        <a:p>
          <a:r>
            <a:rPr lang="pt-BR"/>
            <a:t>Garbage Collector.</a:t>
          </a:r>
          <a:endParaRPr lang="en-US"/>
        </a:p>
      </dgm:t>
    </dgm:pt>
    <dgm:pt modelId="{5B7ADEDC-4AAC-465B-BAF0-6AE2487400B0}" type="parTrans" cxnId="{30A4861D-7BF8-4343-A562-4162DAE50B77}">
      <dgm:prSet/>
      <dgm:spPr/>
      <dgm:t>
        <a:bodyPr/>
        <a:lstStyle/>
        <a:p>
          <a:endParaRPr lang="en-US"/>
        </a:p>
      </dgm:t>
    </dgm:pt>
    <dgm:pt modelId="{590134EA-3830-4C45-8D2C-50E5FC6118FF}" type="sibTrans" cxnId="{30A4861D-7BF8-4343-A562-4162DAE50B77}">
      <dgm:prSet/>
      <dgm:spPr/>
      <dgm:t>
        <a:bodyPr/>
        <a:lstStyle/>
        <a:p>
          <a:endParaRPr lang="en-US"/>
        </a:p>
      </dgm:t>
    </dgm:pt>
    <dgm:pt modelId="{912A3B84-7732-48B7-BC9E-57C7B1353C2F}" type="pres">
      <dgm:prSet presAssocID="{7BDEB6F6-291A-42EB-BA5E-CDEDEC50FA6A}" presName="root" presStyleCnt="0">
        <dgm:presLayoutVars>
          <dgm:dir/>
          <dgm:resizeHandles val="exact"/>
        </dgm:presLayoutVars>
      </dgm:prSet>
      <dgm:spPr/>
    </dgm:pt>
    <dgm:pt modelId="{21349B4F-8429-4BAC-8A6E-D6F9249FB7BD}" type="pres">
      <dgm:prSet presAssocID="{3BA82D09-3F2C-49A1-9ECC-9726855FFB6B}" presName="compNode" presStyleCnt="0"/>
      <dgm:spPr/>
    </dgm:pt>
    <dgm:pt modelId="{23D6BBFD-B0E9-4260-AB46-B2BEE4EF0DCA}" type="pres">
      <dgm:prSet presAssocID="{3BA82D09-3F2C-49A1-9ECC-9726855FFB6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F2AC534-56D4-4580-A051-651A523F6D66}" type="pres">
      <dgm:prSet presAssocID="{3BA82D09-3F2C-49A1-9ECC-9726855FFB6B}" presName="spaceRect" presStyleCnt="0"/>
      <dgm:spPr/>
    </dgm:pt>
    <dgm:pt modelId="{4DDB0354-100D-4810-9121-3363B433E1F1}" type="pres">
      <dgm:prSet presAssocID="{3BA82D09-3F2C-49A1-9ECC-9726855FFB6B}" presName="textRect" presStyleLbl="revTx" presStyleIdx="0" presStyleCnt="3">
        <dgm:presLayoutVars>
          <dgm:chMax val="1"/>
          <dgm:chPref val="1"/>
        </dgm:presLayoutVars>
      </dgm:prSet>
      <dgm:spPr/>
    </dgm:pt>
    <dgm:pt modelId="{C5886C51-AF46-466D-836B-AA5BDDED91E7}" type="pres">
      <dgm:prSet presAssocID="{A4B00EDE-8D06-48C5-99B9-BD547A08DC7E}" presName="sibTrans" presStyleCnt="0"/>
      <dgm:spPr/>
    </dgm:pt>
    <dgm:pt modelId="{9F5DF9BC-CD1F-49E1-89F1-1853D3CC8D2D}" type="pres">
      <dgm:prSet presAssocID="{540CB4DE-A487-4375-B339-3E33B84090F6}" presName="compNode" presStyleCnt="0"/>
      <dgm:spPr/>
    </dgm:pt>
    <dgm:pt modelId="{BD384A2E-2EA2-426D-9572-C2C6D50D57AB}" type="pres">
      <dgm:prSet presAssocID="{540CB4DE-A487-4375-B339-3E33B84090F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B7730846-6224-4B11-A7AF-9F5D4AFA590B}" type="pres">
      <dgm:prSet presAssocID="{540CB4DE-A487-4375-B339-3E33B84090F6}" presName="spaceRect" presStyleCnt="0"/>
      <dgm:spPr/>
    </dgm:pt>
    <dgm:pt modelId="{9EE62F0E-DAE8-434F-B288-204DCCA3C089}" type="pres">
      <dgm:prSet presAssocID="{540CB4DE-A487-4375-B339-3E33B84090F6}" presName="textRect" presStyleLbl="revTx" presStyleIdx="1" presStyleCnt="3">
        <dgm:presLayoutVars>
          <dgm:chMax val="1"/>
          <dgm:chPref val="1"/>
        </dgm:presLayoutVars>
      </dgm:prSet>
      <dgm:spPr/>
    </dgm:pt>
    <dgm:pt modelId="{EE0243E2-8AEF-4208-BD5E-37E9ADD54D9E}" type="pres">
      <dgm:prSet presAssocID="{0B313114-9A37-45D9-89C2-4BB1C6D74A36}" presName="sibTrans" presStyleCnt="0"/>
      <dgm:spPr/>
    </dgm:pt>
    <dgm:pt modelId="{DD8EB530-8FB7-4C86-B350-3F1CCABFA35A}" type="pres">
      <dgm:prSet presAssocID="{E0683EB6-08E7-4DD2-8C5D-18BA55235469}" presName="compNode" presStyleCnt="0"/>
      <dgm:spPr/>
    </dgm:pt>
    <dgm:pt modelId="{C2E0B33C-9A2F-45DF-9AFC-ADD9EA6EBD89}" type="pres">
      <dgm:prSet presAssocID="{E0683EB6-08E7-4DD2-8C5D-18BA5523546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xo"/>
        </a:ext>
      </dgm:extLst>
    </dgm:pt>
    <dgm:pt modelId="{ABEB22F0-5D0D-4CF7-A03E-336D099AE11C}" type="pres">
      <dgm:prSet presAssocID="{E0683EB6-08E7-4DD2-8C5D-18BA55235469}" presName="spaceRect" presStyleCnt="0"/>
      <dgm:spPr/>
    </dgm:pt>
    <dgm:pt modelId="{C9E1156F-709E-44C0-9D23-9F473E6884BF}" type="pres">
      <dgm:prSet presAssocID="{E0683EB6-08E7-4DD2-8C5D-18BA5523546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0A4861D-7BF8-4343-A562-4162DAE50B77}" srcId="{7BDEB6F6-291A-42EB-BA5E-CDEDEC50FA6A}" destId="{E0683EB6-08E7-4DD2-8C5D-18BA55235469}" srcOrd="2" destOrd="0" parTransId="{5B7ADEDC-4AAC-465B-BAF0-6AE2487400B0}" sibTransId="{590134EA-3830-4C45-8D2C-50E5FC6118FF}"/>
    <dgm:cxn modelId="{DF40C42A-90EF-4BA1-A1E1-95F674053918}" type="presOf" srcId="{7BDEB6F6-291A-42EB-BA5E-CDEDEC50FA6A}" destId="{912A3B84-7732-48B7-BC9E-57C7B1353C2F}" srcOrd="0" destOrd="0" presId="urn:microsoft.com/office/officeart/2018/2/layout/IconLabelList"/>
    <dgm:cxn modelId="{FF7BCB2C-8D3C-4160-98F4-6CDA253A6987}" srcId="{7BDEB6F6-291A-42EB-BA5E-CDEDEC50FA6A}" destId="{3BA82D09-3F2C-49A1-9ECC-9726855FFB6B}" srcOrd="0" destOrd="0" parTransId="{8D2EE200-9444-4668-B577-F2ACA44D62BF}" sibTransId="{A4B00EDE-8D06-48C5-99B9-BD547A08DC7E}"/>
    <dgm:cxn modelId="{DA311831-3894-4747-84BA-AA5B6B9E1E56}" type="presOf" srcId="{3BA82D09-3F2C-49A1-9ECC-9726855FFB6B}" destId="{4DDB0354-100D-4810-9121-3363B433E1F1}" srcOrd="0" destOrd="0" presId="urn:microsoft.com/office/officeart/2018/2/layout/IconLabelList"/>
    <dgm:cxn modelId="{C61B207F-B2F8-46C9-9F6C-0F9F9CA9FAF7}" type="presOf" srcId="{E0683EB6-08E7-4DD2-8C5D-18BA55235469}" destId="{C9E1156F-709E-44C0-9D23-9F473E6884BF}" srcOrd="0" destOrd="0" presId="urn:microsoft.com/office/officeart/2018/2/layout/IconLabelList"/>
    <dgm:cxn modelId="{6F60309A-59EC-4428-BB44-D68BAAD477EF}" type="presOf" srcId="{540CB4DE-A487-4375-B339-3E33B84090F6}" destId="{9EE62F0E-DAE8-434F-B288-204DCCA3C089}" srcOrd="0" destOrd="0" presId="urn:microsoft.com/office/officeart/2018/2/layout/IconLabelList"/>
    <dgm:cxn modelId="{184884C9-B621-4BD4-9C1A-EF819E51DD72}" srcId="{7BDEB6F6-291A-42EB-BA5E-CDEDEC50FA6A}" destId="{540CB4DE-A487-4375-B339-3E33B84090F6}" srcOrd="1" destOrd="0" parTransId="{0B66F023-6566-4AEB-BDFC-5045D2BBA11F}" sibTransId="{0B313114-9A37-45D9-89C2-4BB1C6D74A36}"/>
    <dgm:cxn modelId="{A4B5B3B2-4876-4E24-B382-A17951C7B0A2}" type="presParOf" srcId="{912A3B84-7732-48B7-BC9E-57C7B1353C2F}" destId="{21349B4F-8429-4BAC-8A6E-D6F9249FB7BD}" srcOrd="0" destOrd="0" presId="urn:microsoft.com/office/officeart/2018/2/layout/IconLabelList"/>
    <dgm:cxn modelId="{86411BCC-0E97-4676-81CA-BC51E33F3C7B}" type="presParOf" srcId="{21349B4F-8429-4BAC-8A6E-D6F9249FB7BD}" destId="{23D6BBFD-B0E9-4260-AB46-B2BEE4EF0DCA}" srcOrd="0" destOrd="0" presId="urn:microsoft.com/office/officeart/2018/2/layout/IconLabelList"/>
    <dgm:cxn modelId="{54E9D85B-C77A-4D40-8138-859C12A05F68}" type="presParOf" srcId="{21349B4F-8429-4BAC-8A6E-D6F9249FB7BD}" destId="{0F2AC534-56D4-4580-A051-651A523F6D66}" srcOrd="1" destOrd="0" presId="urn:microsoft.com/office/officeart/2018/2/layout/IconLabelList"/>
    <dgm:cxn modelId="{8D1718CB-FDA1-45DA-A870-3B6FB6199660}" type="presParOf" srcId="{21349B4F-8429-4BAC-8A6E-D6F9249FB7BD}" destId="{4DDB0354-100D-4810-9121-3363B433E1F1}" srcOrd="2" destOrd="0" presId="urn:microsoft.com/office/officeart/2018/2/layout/IconLabelList"/>
    <dgm:cxn modelId="{105BF0CB-560B-44F6-A5E5-E0DF8CFCC1F0}" type="presParOf" srcId="{912A3B84-7732-48B7-BC9E-57C7B1353C2F}" destId="{C5886C51-AF46-466D-836B-AA5BDDED91E7}" srcOrd="1" destOrd="0" presId="urn:microsoft.com/office/officeart/2018/2/layout/IconLabelList"/>
    <dgm:cxn modelId="{953267D2-9385-4289-A105-30F1CCFBEA79}" type="presParOf" srcId="{912A3B84-7732-48B7-BC9E-57C7B1353C2F}" destId="{9F5DF9BC-CD1F-49E1-89F1-1853D3CC8D2D}" srcOrd="2" destOrd="0" presId="urn:microsoft.com/office/officeart/2018/2/layout/IconLabelList"/>
    <dgm:cxn modelId="{8CFAF345-B516-4C61-A347-A6AAAC603267}" type="presParOf" srcId="{9F5DF9BC-CD1F-49E1-89F1-1853D3CC8D2D}" destId="{BD384A2E-2EA2-426D-9572-C2C6D50D57AB}" srcOrd="0" destOrd="0" presId="urn:microsoft.com/office/officeart/2018/2/layout/IconLabelList"/>
    <dgm:cxn modelId="{6407C46B-6B70-47CE-9B18-3554DFFAE71E}" type="presParOf" srcId="{9F5DF9BC-CD1F-49E1-89F1-1853D3CC8D2D}" destId="{B7730846-6224-4B11-A7AF-9F5D4AFA590B}" srcOrd="1" destOrd="0" presId="urn:microsoft.com/office/officeart/2018/2/layout/IconLabelList"/>
    <dgm:cxn modelId="{4E777415-2B95-4F70-A036-35F4720E4170}" type="presParOf" srcId="{9F5DF9BC-CD1F-49E1-89F1-1853D3CC8D2D}" destId="{9EE62F0E-DAE8-434F-B288-204DCCA3C089}" srcOrd="2" destOrd="0" presId="urn:microsoft.com/office/officeart/2018/2/layout/IconLabelList"/>
    <dgm:cxn modelId="{79C240A8-B6A9-4267-904A-F0FD418923C4}" type="presParOf" srcId="{912A3B84-7732-48B7-BC9E-57C7B1353C2F}" destId="{EE0243E2-8AEF-4208-BD5E-37E9ADD54D9E}" srcOrd="3" destOrd="0" presId="urn:microsoft.com/office/officeart/2018/2/layout/IconLabelList"/>
    <dgm:cxn modelId="{883C4065-2A9A-4A97-B6C7-81E8DC6EB976}" type="presParOf" srcId="{912A3B84-7732-48B7-BC9E-57C7B1353C2F}" destId="{DD8EB530-8FB7-4C86-B350-3F1CCABFA35A}" srcOrd="4" destOrd="0" presId="urn:microsoft.com/office/officeart/2018/2/layout/IconLabelList"/>
    <dgm:cxn modelId="{AFB3F4D3-4793-459E-ADAF-42788EACAF5E}" type="presParOf" srcId="{DD8EB530-8FB7-4C86-B350-3F1CCABFA35A}" destId="{C2E0B33C-9A2F-45DF-9AFC-ADD9EA6EBD89}" srcOrd="0" destOrd="0" presId="urn:microsoft.com/office/officeart/2018/2/layout/IconLabelList"/>
    <dgm:cxn modelId="{F1F6F1E0-629B-409A-9C85-5F72A139238F}" type="presParOf" srcId="{DD8EB530-8FB7-4C86-B350-3F1CCABFA35A}" destId="{ABEB22F0-5D0D-4CF7-A03E-336D099AE11C}" srcOrd="1" destOrd="0" presId="urn:microsoft.com/office/officeart/2018/2/layout/IconLabelList"/>
    <dgm:cxn modelId="{93336613-2B26-4229-AED7-4870169A9245}" type="presParOf" srcId="{DD8EB530-8FB7-4C86-B350-3F1CCABFA35A}" destId="{C9E1156F-709E-44C0-9D23-9F473E6884B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426577B-72B5-46AA-96C5-4FAEAFB0E42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67F229B-DF9E-468D-81AE-9D316BDD2935}">
      <dgm:prSet/>
      <dgm:spPr/>
      <dgm:t>
        <a:bodyPr/>
        <a:lstStyle/>
        <a:p>
          <a:r>
            <a:rPr lang="pt-BR"/>
            <a:t>É uma abordagem comum para organizar classes e interfaces relacionadas.</a:t>
          </a:r>
          <a:endParaRPr lang="en-US"/>
        </a:p>
      </dgm:t>
    </dgm:pt>
    <dgm:pt modelId="{D45C034A-8F47-4E93-B4B0-EBDA24404D60}" type="parTrans" cxnId="{94DDF91E-569F-4535-8C26-124FEE3177A7}">
      <dgm:prSet/>
      <dgm:spPr/>
      <dgm:t>
        <a:bodyPr/>
        <a:lstStyle/>
        <a:p>
          <a:endParaRPr lang="en-US"/>
        </a:p>
      </dgm:t>
    </dgm:pt>
    <dgm:pt modelId="{D634504B-CAC5-4420-BEDF-820FDA4F25B3}" type="sibTrans" cxnId="{94DDF91E-569F-4535-8C26-124FEE3177A7}">
      <dgm:prSet/>
      <dgm:spPr/>
      <dgm:t>
        <a:bodyPr/>
        <a:lstStyle/>
        <a:p>
          <a:endParaRPr lang="en-US"/>
        </a:p>
      </dgm:t>
    </dgm:pt>
    <dgm:pt modelId="{5210317B-D448-41BF-84DC-EEEBEE6E0E66}">
      <dgm:prSet/>
      <dgm:spPr/>
      <dgm:t>
        <a:bodyPr/>
        <a:lstStyle/>
        <a:p>
          <a:r>
            <a:rPr lang="pt-BR"/>
            <a:t>Os pacotes definem onde as classes estarão localizadas na estrutura hierárquica do diretório.</a:t>
          </a:r>
          <a:endParaRPr lang="en-US"/>
        </a:p>
      </dgm:t>
    </dgm:pt>
    <dgm:pt modelId="{D515DCA5-E255-4C69-9AE0-8A0287BF014A}" type="parTrans" cxnId="{6A1B050C-8EB1-4416-A48D-60CBA78099A8}">
      <dgm:prSet/>
      <dgm:spPr/>
      <dgm:t>
        <a:bodyPr/>
        <a:lstStyle/>
        <a:p>
          <a:endParaRPr lang="en-US"/>
        </a:p>
      </dgm:t>
    </dgm:pt>
    <dgm:pt modelId="{E28CDB11-0A3A-4017-A846-340EDEF991C0}" type="sibTrans" cxnId="{6A1B050C-8EB1-4416-A48D-60CBA78099A8}">
      <dgm:prSet/>
      <dgm:spPr/>
      <dgm:t>
        <a:bodyPr/>
        <a:lstStyle/>
        <a:p>
          <a:endParaRPr lang="en-US"/>
        </a:p>
      </dgm:t>
    </dgm:pt>
    <dgm:pt modelId="{070A4AEF-3906-4E36-B9F0-51DADE65DCE8}">
      <dgm:prSet/>
      <dgm:spPr/>
      <dgm:t>
        <a:bodyPr/>
        <a:lstStyle/>
        <a:p>
          <a:r>
            <a:rPr lang="pt-BR"/>
            <a:t>O empacotamento de classes promove a reutilização do código, a facilidade de manutenção e os princípios de encapsulamento e modularidade da orientação a objetos. </a:t>
          </a:r>
          <a:endParaRPr lang="en-US"/>
        </a:p>
      </dgm:t>
    </dgm:pt>
    <dgm:pt modelId="{43CA8325-5B72-4189-B0EB-A60A1AFD03B9}" type="parTrans" cxnId="{CD20EF76-1B3A-48B0-AD5D-1C6564E8AB30}">
      <dgm:prSet/>
      <dgm:spPr/>
      <dgm:t>
        <a:bodyPr/>
        <a:lstStyle/>
        <a:p>
          <a:endParaRPr lang="en-US"/>
        </a:p>
      </dgm:t>
    </dgm:pt>
    <dgm:pt modelId="{F800F155-9AD9-4647-BF65-D19E65CCEC87}" type="sibTrans" cxnId="{CD20EF76-1B3A-48B0-AD5D-1C6564E8AB30}">
      <dgm:prSet/>
      <dgm:spPr/>
      <dgm:t>
        <a:bodyPr/>
        <a:lstStyle/>
        <a:p>
          <a:endParaRPr lang="en-US"/>
        </a:p>
      </dgm:t>
    </dgm:pt>
    <dgm:pt modelId="{43BAB27A-B960-416F-B0E1-02CC43FF081B}" type="pres">
      <dgm:prSet presAssocID="{1426577B-72B5-46AA-96C5-4FAEAFB0E421}" presName="linear" presStyleCnt="0">
        <dgm:presLayoutVars>
          <dgm:animLvl val="lvl"/>
          <dgm:resizeHandles val="exact"/>
        </dgm:presLayoutVars>
      </dgm:prSet>
      <dgm:spPr/>
    </dgm:pt>
    <dgm:pt modelId="{1C0F60B8-9C49-4895-B273-FB1505B8D33C}" type="pres">
      <dgm:prSet presAssocID="{A67F229B-DF9E-468D-81AE-9D316BDD293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AB67F2B-19A6-409D-93B1-C7446B6E24B1}" type="pres">
      <dgm:prSet presAssocID="{D634504B-CAC5-4420-BEDF-820FDA4F25B3}" presName="spacer" presStyleCnt="0"/>
      <dgm:spPr/>
    </dgm:pt>
    <dgm:pt modelId="{963B8C7E-4728-4C96-8171-83937F6EA0CC}" type="pres">
      <dgm:prSet presAssocID="{5210317B-D448-41BF-84DC-EEEBEE6E0E6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3AEAD36-F493-4A9E-B205-E85B6B7F0A1A}" type="pres">
      <dgm:prSet presAssocID="{E28CDB11-0A3A-4017-A846-340EDEF991C0}" presName="spacer" presStyleCnt="0"/>
      <dgm:spPr/>
    </dgm:pt>
    <dgm:pt modelId="{E055C4D1-9197-475C-81CF-2F7DAB3B8DFF}" type="pres">
      <dgm:prSet presAssocID="{070A4AEF-3906-4E36-B9F0-51DADE65DCE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A1B050C-8EB1-4416-A48D-60CBA78099A8}" srcId="{1426577B-72B5-46AA-96C5-4FAEAFB0E421}" destId="{5210317B-D448-41BF-84DC-EEEBEE6E0E66}" srcOrd="1" destOrd="0" parTransId="{D515DCA5-E255-4C69-9AE0-8A0287BF014A}" sibTransId="{E28CDB11-0A3A-4017-A846-340EDEF991C0}"/>
    <dgm:cxn modelId="{94DDF91E-569F-4535-8C26-124FEE3177A7}" srcId="{1426577B-72B5-46AA-96C5-4FAEAFB0E421}" destId="{A67F229B-DF9E-468D-81AE-9D316BDD2935}" srcOrd="0" destOrd="0" parTransId="{D45C034A-8F47-4E93-B4B0-EBDA24404D60}" sibTransId="{D634504B-CAC5-4420-BEDF-820FDA4F25B3}"/>
    <dgm:cxn modelId="{D029484A-4193-44E0-9D08-1BFE8303CE2F}" type="presOf" srcId="{A67F229B-DF9E-468D-81AE-9D316BDD2935}" destId="{1C0F60B8-9C49-4895-B273-FB1505B8D33C}" srcOrd="0" destOrd="0" presId="urn:microsoft.com/office/officeart/2005/8/layout/vList2"/>
    <dgm:cxn modelId="{CD20EF76-1B3A-48B0-AD5D-1C6564E8AB30}" srcId="{1426577B-72B5-46AA-96C5-4FAEAFB0E421}" destId="{070A4AEF-3906-4E36-B9F0-51DADE65DCE8}" srcOrd="2" destOrd="0" parTransId="{43CA8325-5B72-4189-B0EB-A60A1AFD03B9}" sibTransId="{F800F155-9AD9-4647-BF65-D19E65CCEC87}"/>
    <dgm:cxn modelId="{ADE9D85A-C08B-44EF-8810-3A09C8F407F4}" type="presOf" srcId="{5210317B-D448-41BF-84DC-EEEBEE6E0E66}" destId="{963B8C7E-4728-4C96-8171-83937F6EA0CC}" srcOrd="0" destOrd="0" presId="urn:microsoft.com/office/officeart/2005/8/layout/vList2"/>
    <dgm:cxn modelId="{C73F5CA1-FC87-4626-AC23-24278B548977}" type="presOf" srcId="{070A4AEF-3906-4E36-B9F0-51DADE65DCE8}" destId="{E055C4D1-9197-475C-81CF-2F7DAB3B8DFF}" srcOrd="0" destOrd="0" presId="urn:microsoft.com/office/officeart/2005/8/layout/vList2"/>
    <dgm:cxn modelId="{854722AB-26E4-4E02-8DA2-37D6A8E2E2E7}" type="presOf" srcId="{1426577B-72B5-46AA-96C5-4FAEAFB0E421}" destId="{43BAB27A-B960-416F-B0E1-02CC43FF081B}" srcOrd="0" destOrd="0" presId="urn:microsoft.com/office/officeart/2005/8/layout/vList2"/>
    <dgm:cxn modelId="{6F4DA43D-0804-489A-A135-EE7E6415D446}" type="presParOf" srcId="{43BAB27A-B960-416F-B0E1-02CC43FF081B}" destId="{1C0F60B8-9C49-4895-B273-FB1505B8D33C}" srcOrd="0" destOrd="0" presId="urn:microsoft.com/office/officeart/2005/8/layout/vList2"/>
    <dgm:cxn modelId="{0C9F21BE-831E-4B81-9F16-8FC6BBEA7BEF}" type="presParOf" srcId="{43BAB27A-B960-416F-B0E1-02CC43FF081B}" destId="{4AB67F2B-19A6-409D-93B1-C7446B6E24B1}" srcOrd="1" destOrd="0" presId="urn:microsoft.com/office/officeart/2005/8/layout/vList2"/>
    <dgm:cxn modelId="{44E791EF-2140-4404-AB9D-096A247D8357}" type="presParOf" srcId="{43BAB27A-B960-416F-B0E1-02CC43FF081B}" destId="{963B8C7E-4728-4C96-8171-83937F6EA0CC}" srcOrd="2" destOrd="0" presId="urn:microsoft.com/office/officeart/2005/8/layout/vList2"/>
    <dgm:cxn modelId="{F6515294-37C4-4DB0-B4F4-7A6009F21C8C}" type="presParOf" srcId="{43BAB27A-B960-416F-B0E1-02CC43FF081B}" destId="{53AEAD36-F493-4A9E-B205-E85B6B7F0A1A}" srcOrd="3" destOrd="0" presId="urn:microsoft.com/office/officeart/2005/8/layout/vList2"/>
    <dgm:cxn modelId="{C559EFFD-6785-4050-BCD6-723942D76A53}" type="presParOf" srcId="{43BAB27A-B960-416F-B0E1-02CC43FF081B}" destId="{E055C4D1-9197-475C-81CF-2F7DAB3B8DF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C4BE464-51C8-47A5-BCF8-23676556F5C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554DFA9-ABC2-4413-9F9B-4E3BAEC6AE13}">
      <dgm:prSet/>
      <dgm:spPr/>
      <dgm:t>
        <a:bodyPr/>
        <a:lstStyle/>
        <a:p>
          <a:r>
            <a:rPr lang="pt-BR"/>
            <a:t>Instrução </a:t>
          </a:r>
          <a:r>
            <a:rPr lang="pt-BR" i="1"/>
            <a:t>package</a:t>
          </a:r>
          <a:r>
            <a:rPr lang="pt-BR"/>
            <a:t>: Insere um arquivo-fonte em um pacote.</a:t>
          </a:r>
          <a:endParaRPr lang="en-US"/>
        </a:p>
      </dgm:t>
    </dgm:pt>
    <dgm:pt modelId="{B0045CA8-DC6B-4067-B624-74832E1070C1}" type="parTrans" cxnId="{47E36AF9-91F5-48FD-BAEA-71CA63ADD2BC}">
      <dgm:prSet/>
      <dgm:spPr/>
      <dgm:t>
        <a:bodyPr/>
        <a:lstStyle/>
        <a:p>
          <a:endParaRPr lang="en-US"/>
        </a:p>
      </dgm:t>
    </dgm:pt>
    <dgm:pt modelId="{6191EBC2-DA47-4C8C-9FF0-8294BB6ECDA9}" type="sibTrans" cxnId="{47E36AF9-91F5-48FD-BAEA-71CA63ADD2BC}">
      <dgm:prSet/>
      <dgm:spPr/>
      <dgm:t>
        <a:bodyPr/>
        <a:lstStyle/>
        <a:p>
          <a:endParaRPr lang="en-US"/>
        </a:p>
      </dgm:t>
    </dgm:pt>
    <dgm:pt modelId="{6D0B338E-5979-4368-B8FD-F711B8AAAAAA}">
      <dgm:prSet/>
      <dgm:spPr/>
      <dgm:t>
        <a:bodyPr/>
        <a:lstStyle/>
        <a:p>
          <a:r>
            <a:rPr lang="pt-BR" i="1"/>
            <a:t>package java.net;</a:t>
          </a:r>
          <a:endParaRPr lang="en-US"/>
        </a:p>
      </dgm:t>
    </dgm:pt>
    <dgm:pt modelId="{C1003F75-0AA4-4AE7-8BB5-E42404787843}" type="parTrans" cxnId="{D4B3FDD0-E532-461F-9B94-CE9CA4DB8464}">
      <dgm:prSet/>
      <dgm:spPr/>
      <dgm:t>
        <a:bodyPr/>
        <a:lstStyle/>
        <a:p>
          <a:endParaRPr lang="en-US"/>
        </a:p>
      </dgm:t>
    </dgm:pt>
    <dgm:pt modelId="{D70F91EE-0777-4B90-9932-EC5DB9B2EA68}" type="sibTrans" cxnId="{D4B3FDD0-E532-461F-9B94-CE9CA4DB8464}">
      <dgm:prSet/>
      <dgm:spPr/>
      <dgm:t>
        <a:bodyPr/>
        <a:lstStyle/>
        <a:p>
          <a:endParaRPr lang="en-US"/>
        </a:p>
      </dgm:t>
    </dgm:pt>
    <dgm:pt modelId="{77FE0DA6-2719-479F-84F7-D849EDEBD744}">
      <dgm:prSet/>
      <dgm:spPr/>
      <dgm:t>
        <a:bodyPr/>
        <a:lstStyle/>
        <a:p>
          <a:r>
            <a:rPr lang="pt-BR"/>
            <a:t>Instrução </a:t>
          </a:r>
          <a:r>
            <a:rPr lang="pt-BR" i="1"/>
            <a:t>import: </a:t>
          </a:r>
          <a:r>
            <a:rPr lang="pt-BR"/>
            <a:t>importar classes de outros pacotes para o arquivo-fonte.</a:t>
          </a:r>
          <a:endParaRPr lang="en-US"/>
        </a:p>
      </dgm:t>
    </dgm:pt>
    <dgm:pt modelId="{43C593F0-60EC-4B26-957F-DC27137A6E39}" type="parTrans" cxnId="{241D1CF2-83E8-4C72-A834-0229EB87D358}">
      <dgm:prSet/>
      <dgm:spPr/>
      <dgm:t>
        <a:bodyPr/>
        <a:lstStyle/>
        <a:p>
          <a:endParaRPr lang="en-US"/>
        </a:p>
      </dgm:t>
    </dgm:pt>
    <dgm:pt modelId="{BAE90E5E-AA49-4B9E-9A3E-05C52DFDCD8D}" type="sibTrans" cxnId="{241D1CF2-83E8-4C72-A834-0229EB87D358}">
      <dgm:prSet/>
      <dgm:spPr/>
      <dgm:t>
        <a:bodyPr/>
        <a:lstStyle/>
        <a:p>
          <a:endParaRPr lang="en-US"/>
        </a:p>
      </dgm:t>
    </dgm:pt>
    <dgm:pt modelId="{9F2A8546-525A-49FC-949E-6AA55067B504}">
      <dgm:prSet/>
      <dgm:spPr/>
      <dgm:t>
        <a:bodyPr/>
        <a:lstStyle/>
        <a:p>
          <a:r>
            <a:rPr lang="pt-BR" i="1"/>
            <a:t>Import java.net.*;</a:t>
          </a:r>
          <a:endParaRPr lang="en-US"/>
        </a:p>
      </dgm:t>
    </dgm:pt>
    <dgm:pt modelId="{6DC891FC-449D-4277-B6ED-A496D8CC1E2D}" type="parTrans" cxnId="{75126BA9-4180-441B-B517-E51E5DBFB629}">
      <dgm:prSet/>
      <dgm:spPr/>
      <dgm:t>
        <a:bodyPr/>
        <a:lstStyle/>
        <a:p>
          <a:endParaRPr lang="en-US"/>
        </a:p>
      </dgm:t>
    </dgm:pt>
    <dgm:pt modelId="{D76AF3F1-1662-442B-9FD3-1DD595241D27}" type="sibTrans" cxnId="{75126BA9-4180-441B-B517-E51E5DBFB629}">
      <dgm:prSet/>
      <dgm:spPr/>
      <dgm:t>
        <a:bodyPr/>
        <a:lstStyle/>
        <a:p>
          <a:endParaRPr lang="en-US"/>
        </a:p>
      </dgm:t>
    </dgm:pt>
    <dgm:pt modelId="{BF1FFBC2-35E6-49CF-80F2-D506246D2C81}" type="pres">
      <dgm:prSet presAssocID="{3C4BE464-51C8-47A5-BCF8-23676556F5C1}" presName="root" presStyleCnt="0">
        <dgm:presLayoutVars>
          <dgm:dir/>
          <dgm:resizeHandles val="exact"/>
        </dgm:presLayoutVars>
      </dgm:prSet>
      <dgm:spPr/>
    </dgm:pt>
    <dgm:pt modelId="{F5F81C7D-957E-49FF-8A32-F0EAA25230FF}" type="pres">
      <dgm:prSet presAssocID="{C554DFA9-ABC2-4413-9F9B-4E3BAEC6AE13}" presName="compNode" presStyleCnt="0"/>
      <dgm:spPr/>
    </dgm:pt>
    <dgm:pt modelId="{882FE67F-6D54-4EAC-9AA8-23EF6370CB54}" type="pres">
      <dgm:prSet presAssocID="{C554DFA9-ABC2-4413-9F9B-4E3BAEC6AE13}" presName="bgRect" presStyleLbl="bgShp" presStyleIdx="0" presStyleCnt="2"/>
      <dgm:spPr/>
    </dgm:pt>
    <dgm:pt modelId="{539F0C45-47C5-4054-85DC-B095ECEE2AEC}" type="pres">
      <dgm:prSet presAssocID="{C554DFA9-ABC2-4413-9F9B-4E3BAEC6AE1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cador de documento"/>
        </a:ext>
      </dgm:extLst>
    </dgm:pt>
    <dgm:pt modelId="{56BBDD2D-BE32-4199-A925-20CAEBBDBF8A}" type="pres">
      <dgm:prSet presAssocID="{C554DFA9-ABC2-4413-9F9B-4E3BAEC6AE13}" presName="spaceRect" presStyleCnt="0"/>
      <dgm:spPr/>
    </dgm:pt>
    <dgm:pt modelId="{3D152660-7840-4A57-835D-BF97117F1F86}" type="pres">
      <dgm:prSet presAssocID="{C554DFA9-ABC2-4413-9F9B-4E3BAEC6AE13}" presName="parTx" presStyleLbl="revTx" presStyleIdx="0" presStyleCnt="4">
        <dgm:presLayoutVars>
          <dgm:chMax val="0"/>
          <dgm:chPref val="0"/>
        </dgm:presLayoutVars>
      </dgm:prSet>
      <dgm:spPr/>
    </dgm:pt>
    <dgm:pt modelId="{608711C4-78CF-4747-BFB2-FD0D01B5C6B6}" type="pres">
      <dgm:prSet presAssocID="{C554DFA9-ABC2-4413-9F9B-4E3BAEC6AE13}" presName="desTx" presStyleLbl="revTx" presStyleIdx="1" presStyleCnt="4">
        <dgm:presLayoutVars/>
      </dgm:prSet>
      <dgm:spPr/>
    </dgm:pt>
    <dgm:pt modelId="{8830338F-0B01-497E-9017-E4CBB866355D}" type="pres">
      <dgm:prSet presAssocID="{6191EBC2-DA47-4C8C-9FF0-8294BB6ECDA9}" presName="sibTrans" presStyleCnt="0"/>
      <dgm:spPr/>
    </dgm:pt>
    <dgm:pt modelId="{15678D30-700A-4E51-99BC-652AFBAAC9F7}" type="pres">
      <dgm:prSet presAssocID="{77FE0DA6-2719-479F-84F7-D849EDEBD744}" presName="compNode" presStyleCnt="0"/>
      <dgm:spPr/>
    </dgm:pt>
    <dgm:pt modelId="{8C252502-E576-4046-A736-46324CE52925}" type="pres">
      <dgm:prSet presAssocID="{77FE0DA6-2719-479F-84F7-D849EDEBD744}" presName="bgRect" presStyleLbl="bgShp" presStyleIdx="1" presStyleCnt="2"/>
      <dgm:spPr/>
    </dgm:pt>
    <dgm:pt modelId="{9310B038-A8DB-4E6B-A2C9-21F401CFC596}" type="pres">
      <dgm:prSet presAssocID="{77FE0DA6-2719-479F-84F7-D849EDEBD74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E5AF8CA1-3D7C-494A-A24B-32B0089E5BA0}" type="pres">
      <dgm:prSet presAssocID="{77FE0DA6-2719-479F-84F7-D849EDEBD744}" presName="spaceRect" presStyleCnt="0"/>
      <dgm:spPr/>
    </dgm:pt>
    <dgm:pt modelId="{F64149A2-1FDE-404A-BF89-CE5802B8E1E5}" type="pres">
      <dgm:prSet presAssocID="{77FE0DA6-2719-479F-84F7-D849EDEBD744}" presName="parTx" presStyleLbl="revTx" presStyleIdx="2" presStyleCnt="4">
        <dgm:presLayoutVars>
          <dgm:chMax val="0"/>
          <dgm:chPref val="0"/>
        </dgm:presLayoutVars>
      </dgm:prSet>
      <dgm:spPr/>
    </dgm:pt>
    <dgm:pt modelId="{124C1B04-3E15-426E-8234-BDB512A5007A}" type="pres">
      <dgm:prSet presAssocID="{77FE0DA6-2719-479F-84F7-D849EDEBD744}" presName="desTx" presStyleLbl="revTx" presStyleIdx="3" presStyleCnt="4">
        <dgm:presLayoutVars/>
      </dgm:prSet>
      <dgm:spPr/>
    </dgm:pt>
  </dgm:ptLst>
  <dgm:cxnLst>
    <dgm:cxn modelId="{075D5919-ECC8-4848-B28C-8B12D0029DFF}" type="presOf" srcId="{9F2A8546-525A-49FC-949E-6AA55067B504}" destId="{124C1B04-3E15-426E-8234-BDB512A5007A}" srcOrd="0" destOrd="0" presId="urn:microsoft.com/office/officeart/2018/2/layout/IconVerticalSolidList"/>
    <dgm:cxn modelId="{57516227-6185-4279-BFFA-0CF1762EB256}" type="presOf" srcId="{C554DFA9-ABC2-4413-9F9B-4E3BAEC6AE13}" destId="{3D152660-7840-4A57-835D-BF97117F1F86}" srcOrd="0" destOrd="0" presId="urn:microsoft.com/office/officeart/2018/2/layout/IconVerticalSolidList"/>
    <dgm:cxn modelId="{CBF6244A-B405-4AA2-82D7-FC35A2E9FF8E}" type="presOf" srcId="{3C4BE464-51C8-47A5-BCF8-23676556F5C1}" destId="{BF1FFBC2-35E6-49CF-80F2-D506246D2C81}" srcOrd="0" destOrd="0" presId="urn:microsoft.com/office/officeart/2018/2/layout/IconVerticalSolidList"/>
    <dgm:cxn modelId="{A4173A7F-1EB6-40A0-9689-4FB6AE6683EF}" type="presOf" srcId="{77FE0DA6-2719-479F-84F7-D849EDEBD744}" destId="{F64149A2-1FDE-404A-BF89-CE5802B8E1E5}" srcOrd="0" destOrd="0" presId="urn:microsoft.com/office/officeart/2018/2/layout/IconVerticalSolidList"/>
    <dgm:cxn modelId="{75126BA9-4180-441B-B517-E51E5DBFB629}" srcId="{77FE0DA6-2719-479F-84F7-D849EDEBD744}" destId="{9F2A8546-525A-49FC-949E-6AA55067B504}" srcOrd="0" destOrd="0" parTransId="{6DC891FC-449D-4277-B6ED-A496D8CC1E2D}" sibTransId="{D76AF3F1-1662-442B-9FD3-1DD595241D27}"/>
    <dgm:cxn modelId="{D4B3FDD0-E532-461F-9B94-CE9CA4DB8464}" srcId="{C554DFA9-ABC2-4413-9F9B-4E3BAEC6AE13}" destId="{6D0B338E-5979-4368-B8FD-F711B8AAAAAA}" srcOrd="0" destOrd="0" parTransId="{C1003F75-0AA4-4AE7-8BB5-E42404787843}" sibTransId="{D70F91EE-0777-4B90-9932-EC5DB9B2EA68}"/>
    <dgm:cxn modelId="{7F8E1BE7-D4F5-423F-B72D-C02AC8068AAC}" type="presOf" srcId="{6D0B338E-5979-4368-B8FD-F711B8AAAAAA}" destId="{608711C4-78CF-4747-BFB2-FD0D01B5C6B6}" srcOrd="0" destOrd="0" presId="urn:microsoft.com/office/officeart/2018/2/layout/IconVerticalSolidList"/>
    <dgm:cxn modelId="{241D1CF2-83E8-4C72-A834-0229EB87D358}" srcId="{3C4BE464-51C8-47A5-BCF8-23676556F5C1}" destId="{77FE0DA6-2719-479F-84F7-D849EDEBD744}" srcOrd="1" destOrd="0" parTransId="{43C593F0-60EC-4B26-957F-DC27137A6E39}" sibTransId="{BAE90E5E-AA49-4B9E-9A3E-05C52DFDCD8D}"/>
    <dgm:cxn modelId="{47E36AF9-91F5-48FD-BAEA-71CA63ADD2BC}" srcId="{3C4BE464-51C8-47A5-BCF8-23676556F5C1}" destId="{C554DFA9-ABC2-4413-9F9B-4E3BAEC6AE13}" srcOrd="0" destOrd="0" parTransId="{B0045CA8-DC6B-4067-B624-74832E1070C1}" sibTransId="{6191EBC2-DA47-4C8C-9FF0-8294BB6ECDA9}"/>
    <dgm:cxn modelId="{76DFD5C1-D964-416A-B5B0-B3A4C5A0C0DE}" type="presParOf" srcId="{BF1FFBC2-35E6-49CF-80F2-D506246D2C81}" destId="{F5F81C7D-957E-49FF-8A32-F0EAA25230FF}" srcOrd="0" destOrd="0" presId="urn:microsoft.com/office/officeart/2018/2/layout/IconVerticalSolidList"/>
    <dgm:cxn modelId="{D0FEB644-8669-480B-8C75-9CC427065012}" type="presParOf" srcId="{F5F81C7D-957E-49FF-8A32-F0EAA25230FF}" destId="{882FE67F-6D54-4EAC-9AA8-23EF6370CB54}" srcOrd="0" destOrd="0" presId="urn:microsoft.com/office/officeart/2018/2/layout/IconVerticalSolidList"/>
    <dgm:cxn modelId="{07C35704-8C17-43FF-9EE4-90EBEF2DA0E6}" type="presParOf" srcId="{F5F81C7D-957E-49FF-8A32-F0EAA25230FF}" destId="{539F0C45-47C5-4054-85DC-B095ECEE2AEC}" srcOrd="1" destOrd="0" presId="urn:microsoft.com/office/officeart/2018/2/layout/IconVerticalSolidList"/>
    <dgm:cxn modelId="{C24721B3-AEF9-42D2-95F2-9763C990EB4D}" type="presParOf" srcId="{F5F81C7D-957E-49FF-8A32-F0EAA25230FF}" destId="{56BBDD2D-BE32-4199-A925-20CAEBBDBF8A}" srcOrd="2" destOrd="0" presId="urn:microsoft.com/office/officeart/2018/2/layout/IconVerticalSolidList"/>
    <dgm:cxn modelId="{5454349A-B0E9-45F4-8756-2325F1481F0D}" type="presParOf" srcId="{F5F81C7D-957E-49FF-8A32-F0EAA25230FF}" destId="{3D152660-7840-4A57-835D-BF97117F1F86}" srcOrd="3" destOrd="0" presId="urn:microsoft.com/office/officeart/2018/2/layout/IconVerticalSolidList"/>
    <dgm:cxn modelId="{B9E672A9-C129-4541-A52A-56B61859F634}" type="presParOf" srcId="{F5F81C7D-957E-49FF-8A32-F0EAA25230FF}" destId="{608711C4-78CF-4747-BFB2-FD0D01B5C6B6}" srcOrd="4" destOrd="0" presId="urn:microsoft.com/office/officeart/2018/2/layout/IconVerticalSolidList"/>
    <dgm:cxn modelId="{7B10AA97-07AC-4B98-9489-828F13C4C9E3}" type="presParOf" srcId="{BF1FFBC2-35E6-49CF-80F2-D506246D2C81}" destId="{8830338F-0B01-497E-9017-E4CBB866355D}" srcOrd="1" destOrd="0" presId="urn:microsoft.com/office/officeart/2018/2/layout/IconVerticalSolidList"/>
    <dgm:cxn modelId="{58C1FC46-3B18-4F51-85B7-7052B00AB688}" type="presParOf" srcId="{BF1FFBC2-35E6-49CF-80F2-D506246D2C81}" destId="{15678D30-700A-4E51-99BC-652AFBAAC9F7}" srcOrd="2" destOrd="0" presId="urn:microsoft.com/office/officeart/2018/2/layout/IconVerticalSolidList"/>
    <dgm:cxn modelId="{7E048C7D-2C04-45E9-8628-D58C322A69E2}" type="presParOf" srcId="{15678D30-700A-4E51-99BC-652AFBAAC9F7}" destId="{8C252502-E576-4046-A736-46324CE52925}" srcOrd="0" destOrd="0" presId="urn:microsoft.com/office/officeart/2018/2/layout/IconVerticalSolidList"/>
    <dgm:cxn modelId="{7F64F306-A1D8-4A65-B6BB-7A9B081F3BAA}" type="presParOf" srcId="{15678D30-700A-4E51-99BC-652AFBAAC9F7}" destId="{9310B038-A8DB-4E6B-A2C9-21F401CFC596}" srcOrd="1" destOrd="0" presId="urn:microsoft.com/office/officeart/2018/2/layout/IconVerticalSolidList"/>
    <dgm:cxn modelId="{E8F7DA90-F1CC-49A8-92EC-3197BCABE8DA}" type="presParOf" srcId="{15678D30-700A-4E51-99BC-652AFBAAC9F7}" destId="{E5AF8CA1-3D7C-494A-A24B-32B0089E5BA0}" srcOrd="2" destOrd="0" presId="urn:microsoft.com/office/officeart/2018/2/layout/IconVerticalSolidList"/>
    <dgm:cxn modelId="{053A561C-930A-46A2-A3A0-761553184C73}" type="presParOf" srcId="{15678D30-700A-4E51-99BC-652AFBAAC9F7}" destId="{F64149A2-1FDE-404A-BF89-CE5802B8E1E5}" srcOrd="3" destOrd="0" presId="urn:microsoft.com/office/officeart/2018/2/layout/IconVerticalSolidList"/>
    <dgm:cxn modelId="{A9AEAC49-F7FD-41A0-BC4B-083C37BFB8F6}" type="presParOf" srcId="{15678D30-700A-4E51-99BC-652AFBAAC9F7}" destId="{124C1B04-3E15-426E-8234-BDB512A5007A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DB3C99-6C0B-4AD6-AA10-F5F7E463900A}">
      <dsp:nvSpPr>
        <dsp:cNvPr id="0" name=""/>
        <dsp:cNvSpPr/>
      </dsp:nvSpPr>
      <dsp:spPr>
        <a:xfrm>
          <a:off x="1816199" y="93039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E1B433-F3A5-416A-BD13-9B10AEF87D44}">
      <dsp:nvSpPr>
        <dsp:cNvPr id="0" name=""/>
        <dsp:cNvSpPr/>
      </dsp:nvSpPr>
      <dsp:spPr>
        <a:xfrm>
          <a:off x="2284199" y="56103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97E628-7A77-44A2-8D41-EB25A2985B99}">
      <dsp:nvSpPr>
        <dsp:cNvPr id="0" name=""/>
        <dsp:cNvSpPr/>
      </dsp:nvSpPr>
      <dsp:spPr>
        <a:xfrm>
          <a:off x="1114199" y="297304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700" kern="1200"/>
            <a:t>Graduação em Ciência da Computação – Uniruy – 2015-2019</a:t>
          </a:r>
        </a:p>
      </dsp:txBody>
      <dsp:txXfrm>
        <a:off x="1114199" y="2973040"/>
        <a:ext cx="3600000" cy="720000"/>
      </dsp:txXfrm>
    </dsp:sp>
    <dsp:sp modelId="{D280037A-95D3-41BB-889B-2FE6E52AFF70}">
      <dsp:nvSpPr>
        <dsp:cNvPr id="0" name=""/>
        <dsp:cNvSpPr/>
      </dsp:nvSpPr>
      <dsp:spPr>
        <a:xfrm>
          <a:off x="6046199" y="93039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CE9855-B76B-489F-B009-AF4EC1895A68}">
      <dsp:nvSpPr>
        <dsp:cNvPr id="0" name=""/>
        <dsp:cNvSpPr/>
      </dsp:nvSpPr>
      <dsp:spPr>
        <a:xfrm>
          <a:off x="6514199" y="56103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76422D-4C0C-4FB2-8A0D-97DEE7CA59F9}">
      <dsp:nvSpPr>
        <dsp:cNvPr id="0" name=""/>
        <dsp:cNvSpPr/>
      </dsp:nvSpPr>
      <dsp:spPr>
        <a:xfrm>
          <a:off x="5344199" y="297304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700" kern="1200"/>
            <a:t>Mestrado em Sistemas e informações – UNIFACS – 2022-2024</a:t>
          </a:r>
          <a:endParaRPr lang="en-US" sz="1700" kern="1200"/>
        </a:p>
      </dsp:txBody>
      <dsp:txXfrm>
        <a:off x="5344199" y="2973040"/>
        <a:ext cx="3600000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B18C0D-8BE4-4DDD-A94C-8526B4891915}">
      <dsp:nvSpPr>
        <dsp:cNvPr id="0" name=""/>
        <dsp:cNvSpPr/>
      </dsp:nvSpPr>
      <dsp:spPr>
        <a:xfrm>
          <a:off x="1227" y="297257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1C7395-32C1-48F1-8BE1-3156AC836330}">
      <dsp:nvSpPr>
        <dsp:cNvPr id="0" name=""/>
        <dsp:cNvSpPr/>
      </dsp:nvSpPr>
      <dsp:spPr>
        <a:xfrm>
          <a:off x="480082" y="752169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000" kern="1200"/>
            <a:t>O compilador Java converte arquivos-fonte Java em bytecodes.</a:t>
          </a:r>
          <a:endParaRPr lang="en-US" sz="4000" kern="1200"/>
        </a:p>
      </dsp:txBody>
      <dsp:txXfrm>
        <a:off x="560236" y="832323"/>
        <a:ext cx="4149382" cy="2576345"/>
      </dsp:txXfrm>
    </dsp:sp>
    <dsp:sp modelId="{008777E3-39B0-44AA-9184-C608A10E1AAB}">
      <dsp:nvSpPr>
        <dsp:cNvPr id="0" name=""/>
        <dsp:cNvSpPr/>
      </dsp:nvSpPr>
      <dsp:spPr>
        <a:xfrm>
          <a:off x="5268627" y="297257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BF7FCB-22C9-4ECA-9D3F-5AF08F56EB06}">
      <dsp:nvSpPr>
        <dsp:cNvPr id="0" name=""/>
        <dsp:cNvSpPr/>
      </dsp:nvSpPr>
      <dsp:spPr>
        <a:xfrm>
          <a:off x="5747481" y="752169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000" kern="1200"/>
            <a:t>O interpretador Java é a base para a criação de um aplicativo.</a:t>
          </a:r>
          <a:endParaRPr lang="en-US" sz="4000" kern="1200"/>
        </a:p>
      </dsp:txBody>
      <dsp:txXfrm>
        <a:off x="5827635" y="832323"/>
        <a:ext cx="4149382" cy="25763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3268DA-EEEB-4495-95C8-9888A96EBE4B}">
      <dsp:nvSpPr>
        <dsp:cNvPr id="0" name=""/>
        <dsp:cNvSpPr/>
      </dsp:nvSpPr>
      <dsp:spPr>
        <a:xfrm>
          <a:off x="0" y="2758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EDCFF4-0050-498D-8E29-474745B5EBC9}">
      <dsp:nvSpPr>
        <dsp:cNvPr id="0" name=""/>
        <dsp:cNvSpPr/>
      </dsp:nvSpPr>
      <dsp:spPr>
        <a:xfrm>
          <a:off x="0" y="2758"/>
          <a:ext cx="6797675" cy="1881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/>
            <a:t>Conceitos chaves de classes, objetos e suas coleções, para construir programas que reflitam estruturas do mundo real.</a:t>
          </a:r>
          <a:endParaRPr lang="en-US" sz="3100" kern="1200"/>
        </a:p>
      </dsp:txBody>
      <dsp:txXfrm>
        <a:off x="0" y="2758"/>
        <a:ext cx="6797675" cy="1881464"/>
      </dsp:txXfrm>
    </dsp:sp>
    <dsp:sp modelId="{E81B938D-612E-4678-BE9F-47FFB78C413C}">
      <dsp:nvSpPr>
        <dsp:cNvPr id="0" name=""/>
        <dsp:cNvSpPr/>
      </dsp:nvSpPr>
      <dsp:spPr>
        <a:xfrm>
          <a:off x="0" y="1884223"/>
          <a:ext cx="6797675" cy="0"/>
        </a:xfrm>
        <a:prstGeom prst="line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accent2">
              <a:hueOff val="19519"/>
              <a:satOff val="-13438"/>
              <a:lumOff val="-3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1AA2B7-F156-4060-A62A-DFE80F68808D}">
      <dsp:nvSpPr>
        <dsp:cNvPr id="0" name=""/>
        <dsp:cNvSpPr/>
      </dsp:nvSpPr>
      <dsp:spPr>
        <a:xfrm>
          <a:off x="0" y="1884223"/>
          <a:ext cx="6797675" cy="1881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/>
            <a:t>Codificar classes, utilizando o mecanismo de herança.</a:t>
          </a:r>
          <a:endParaRPr lang="en-US" sz="3100" kern="1200"/>
        </a:p>
      </dsp:txBody>
      <dsp:txXfrm>
        <a:off x="0" y="1884223"/>
        <a:ext cx="6797675" cy="1881464"/>
      </dsp:txXfrm>
    </dsp:sp>
    <dsp:sp modelId="{C1128314-3EDE-4C87-BE45-C9EFCCF662AB}">
      <dsp:nvSpPr>
        <dsp:cNvPr id="0" name=""/>
        <dsp:cNvSpPr/>
      </dsp:nvSpPr>
      <dsp:spPr>
        <a:xfrm>
          <a:off x="0" y="3765688"/>
          <a:ext cx="6797675" cy="0"/>
        </a:xfrm>
        <a:prstGeom prst="line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5C7563-5FA6-4EE4-8845-509CD50395DD}">
      <dsp:nvSpPr>
        <dsp:cNvPr id="0" name=""/>
        <dsp:cNvSpPr/>
      </dsp:nvSpPr>
      <dsp:spPr>
        <a:xfrm>
          <a:off x="0" y="3765688"/>
          <a:ext cx="6797675" cy="1881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/>
            <a:t>Especificar interfaces e classes abstratas, definindo atributos, métodos e assinatura de métodos.</a:t>
          </a:r>
          <a:endParaRPr lang="en-US" sz="3100" kern="1200"/>
        </a:p>
      </dsp:txBody>
      <dsp:txXfrm>
        <a:off x="0" y="3765688"/>
        <a:ext cx="6797675" cy="18814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5734C5-FD6C-40BD-B38C-F1924F622681}">
      <dsp:nvSpPr>
        <dsp:cNvPr id="0" name=""/>
        <dsp:cNvSpPr/>
      </dsp:nvSpPr>
      <dsp:spPr>
        <a:xfrm>
          <a:off x="0" y="2758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1040A2-4198-434C-881D-7E7402A0B828}">
      <dsp:nvSpPr>
        <dsp:cNvPr id="0" name=""/>
        <dsp:cNvSpPr/>
      </dsp:nvSpPr>
      <dsp:spPr>
        <a:xfrm>
          <a:off x="0" y="2758"/>
          <a:ext cx="6797675" cy="1881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800" kern="1200"/>
            <a:t>Empregar o mecanismo de manipulação de exceções.</a:t>
          </a:r>
          <a:endParaRPr lang="en-US" sz="3800" kern="1200"/>
        </a:p>
      </dsp:txBody>
      <dsp:txXfrm>
        <a:off x="0" y="2758"/>
        <a:ext cx="6797675" cy="1881464"/>
      </dsp:txXfrm>
    </dsp:sp>
    <dsp:sp modelId="{0D028909-5C3E-4CE1-8FC7-678B72369584}">
      <dsp:nvSpPr>
        <dsp:cNvPr id="0" name=""/>
        <dsp:cNvSpPr/>
      </dsp:nvSpPr>
      <dsp:spPr>
        <a:xfrm>
          <a:off x="0" y="1884223"/>
          <a:ext cx="6797675" cy="0"/>
        </a:xfrm>
        <a:prstGeom prst="line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accent2">
              <a:hueOff val="19519"/>
              <a:satOff val="-13438"/>
              <a:lumOff val="-3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C02E31-FB02-4196-A695-8CA9D241461E}">
      <dsp:nvSpPr>
        <dsp:cNvPr id="0" name=""/>
        <dsp:cNvSpPr/>
      </dsp:nvSpPr>
      <dsp:spPr>
        <a:xfrm>
          <a:off x="0" y="1884223"/>
          <a:ext cx="6797675" cy="1881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800" kern="1200"/>
            <a:t>Aplicar o conceito de programação paralela utilizando o mecanismo de threads.</a:t>
          </a:r>
          <a:endParaRPr lang="en-US" sz="3800" kern="1200"/>
        </a:p>
      </dsp:txBody>
      <dsp:txXfrm>
        <a:off x="0" y="1884223"/>
        <a:ext cx="6797675" cy="1881464"/>
      </dsp:txXfrm>
    </dsp:sp>
    <dsp:sp modelId="{15940837-9682-4971-9EBE-E6E98BC8D22C}">
      <dsp:nvSpPr>
        <dsp:cNvPr id="0" name=""/>
        <dsp:cNvSpPr/>
      </dsp:nvSpPr>
      <dsp:spPr>
        <a:xfrm>
          <a:off x="0" y="3765688"/>
          <a:ext cx="6797675" cy="0"/>
        </a:xfrm>
        <a:prstGeom prst="line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0B281A-3B03-4D8D-BDD2-2D73C65731F3}">
      <dsp:nvSpPr>
        <dsp:cNvPr id="0" name=""/>
        <dsp:cNvSpPr/>
      </dsp:nvSpPr>
      <dsp:spPr>
        <a:xfrm>
          <a:off x="0" y="3765688"/>
          <a:ext cx="6797675" cy="1881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800" kern="1200"/>
            <a:t>Construir uma aplicação que se comunique  com um banco de dados. </a:t>
          </a:r>
          <a:endParaRPr lang="en-US" sz="3800" kern="1200"/>
        </a:p>
      </dsp:txBody>
      <dsp:txXfrm>
        <a:off x="0" y="3765688"/>
        <a:ext cx="6797675" cy="18814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D97EB9-B3CA-499E-9C35-AB896D9C1FA5}">
      <dsp:nvSpPr>
        <dsp:cNvPr id="0" name=""/>
        <dsp:cNvSpPr/>
      </dsp:nvSpPr>
      <dsp:spPr>
        <a:xfrm>
          <a:off x="0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7939DE-8BC3-4DE2-B55C-CC3FBF48D103}">
      <dsp:nvSpPr>
        <dsp:cNvPr id="0" name=""/>
        <dsp:cNvSpPr/>
      </dsp:nvSpPr>
      <dsp:spPr>
        <a:xfrm>
          <a:off x="31432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Um paradigma de programação que organiza o código ao redor de objetos.</a:t>
          </a:r>
          <a:endParaRPr lang="en-US" sz="2100" kern="1200"/>
        </a:p>
      </dsp:txBody>
      <dsp:txXfrm>
        <a:off x="366939" y="1196774"/>
        <a:ext cx="2723696" cy="1691139"/>
      </dsp:txXfrm>
    </dsp:sp>
    <dsp:sp modelId="{50DB9758-862A-4F32-9137-6716CBA90134}">
      <dsp:nvSpPr>
        <dsp:cNvPr id="0" name=""/>
        <dsp:cNvSpPr/>
      </dsp:nvSpPr>
      <dsp:spPr>
        <a:xfrm>
          <a:off x="3457574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22B297-A809-486E-9208-C253FEDB39A2}">
      <dsp:nvSpPr>
        <dsp:cNvPr id="0" name=""/>
        <dsp:cNvSpPr/>
      </dsp:nvSpPr>
      <dsp:spPr>
        <a:xfrm>
          <a:off x="3771900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Conceitos chaves: classes e objetos .</a:t>
          </a:r>
          <a:endParaRPr lang="en-US" sz="2100" kern="1200"/>
        </a:p>
      </dsp:txBody>
      <dsp:txXfrm>
        <a:off x="3824514" y="1196774"/>
        <a:ext cx="2723696" cy="1691139"/>
      </dsp:txXfrm>
    </dsp:sp>
    <dsp:sp modelId="{E4024418-94C2-4715-95B0-5FD6545D8E1F}">
      <dsp:nvSpPr>
        <dsp:cNvPr id="0" name=""/>
        <dsp:cNvSpPr/>
      </dsp:nvSpPr>
      <dsp:spPr>
        <a:xfrm>
          <a:off x="6915149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EA80EB-5F2C-46C7-8E5D-8934009B50E9}">
      <dsp:nvSpPr>
        <dsp:cNvPr id="0" name=""/>
        <dsp:cNvSpPr/>
      </dsp:nvSpPr>
      <dsp:spPr>
        <a:xfrm>
          <a:off x="722947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Aproximar o manuseio das estruturas de um programa ao manuseio das coisas do mundo real.</a:t>
          </a:r>
          <a:endParaRPr lang="en-US" sz="2100" kern="1200"/>
        </a:p>
      </dsp:txBody>
      <dsp:txXfrm>
        <a:off x="7282089" y="1196774"/>
        <a:ext cx="2723696" cy="16911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70CDE-C0B1-4565-9D2B-5E041DAD09D7}">
      <dsp:nvSpPr>
        <dsp:cNvPr id="0" name=""/>
        <dsp:cNvSpPr/>
      </dsp:nvSpPr>
      <dsp:spPr>
        <a:xfrm>
          <a:off x="616949" y="340539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154E03-5802-45DA-B986-F66E51A86B06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3BDFE1-7E6A-428D-BC4F-68D545E3AD90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200" kern="1200"/>
            <a:t>Organiza dados e códigos relacionados, protegendo-os e só expondo parte de seus dados e métodos.</a:t>
          </a:r>
          <a:endParaRPr lang="en-US" sz="1200" kern="1200"/>
        </a:p>
      </dsp:txBody>
      <dsp:txXfrm>
        <a:off x="35606" y="2725540"/>
        <a:ext cx="2981250" cy="720000"/>
      </dsp:txXfrm>
    </dsp:sp>
    <dsp:sp modelId="{9D8A0921-3620-4B8C-A59B-8F973DF056A5}">
      <dsp:nvSpPr>
        <dsp:cNvPr id="0" name=""/>
        <dsp:cNvSpPr/>
      </dsp:nvSpPr>
      <dsp:spPr>
        <a:xfrm>
          <a:off x="4119918" y="340539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95D04B-5EB9-4C7B-A775-3CF76057AD7C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B6E505-B4D4-488E-9E70-5C20CB091FC3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200" kern="1200"/>
            <a:t>Favorece a abstração, que é a habilidade de generalizar algoritmos.</a:t>
          </a:r>
          <a:endParaRPr lang="en-US" sz="1200" kern="1200"/>
        </a:p>
      </dsp:txBody>
      <dsp:txXfrm>
        <a:off x="3538574" y="2725540"/>
        <a:ext cx="2981250" cy="720000"/>
      </dsp:txXfrm>
    </dsp:sp>
    <dsp:sp modelId="{81C235FB-70B6-411D-B784-BC06C9598157}">
      <dsp:nvSpPr>
        <dsp:cNvPr id="0" name=""/>
        <dsp:cNvSpPr/>
      </dsp:nvSpPr>
      <dsp:spPr>
        <a:xfrm>
          <a:off x="7622887" y="340539"/>
          <a:ext cx="1818562" cy="1818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EDD901-58E5-4B46-94E9-D1DFA677F905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EA54DF-C0E2-4C6A-9D82-7364E63E88DD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200" kern="1200"/>
            <a:t>Reutilização e flexibilização do código.</a:t>
          </a:r>
          <a:endParaRPr lang="en-US" sz="1200" kern="1200"/>
        </a:p>
      </dsp:txBody>
      <dsp:txXfrm>
        <a:off x="7041543" y="2725540"/>
        <a:ext cx="29812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A37FF1-50C7-4F48-B9B8-FF81216492AE}">
      <dsp:nvSpPr>
        <dsp:cNvPr id="0" name=""/>
        <dsp:cNvSpPr/>
      </dsp:nvSpPr>
      <dsp:spPr>
        <a:xfrm>
          <a:off x="1519199" y="325888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A4AA18-6CD9-4B81-96B6-571E21296078}">
      <dsp:nvSpPr>
        <dsp:cNvPr id="0" name=""/>
        <dsp:cNvSpPr/>
      </dsp:nvSpPr>
      <dsp:spPr>
        <a:xfrm>
          <a:off x="331199" y="274019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/>
            <a:t>Lançada em 1995.</a:t>
          </a:r>
          <a:endParaRPr lang="en-US" sz="1500" kern="1200"/>
        </a:p>
      </dsp:txBody>
      <dsp:txXfrm>
        <a:off x="331199" y="2740191"/>
        <a:ext cx="4320000" cy="720000"/>
      </dsp:txXfrm>
    </dsp:sp>
    <dsp:sp modelId="{2E731964-1613-4D2D-BBB1-A60FFDC1CB73}">
      <dsp:nvSpPr>
        <dsp:cNvPr id="0" name=""/>
        <dsp:cNvSpPr/>
      </dsp:nvSpPr>
      <dsp:spPr>
        <a:xfrm>
          <a:off x="6595199" y="325888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64510C-1AA1-4D42-B6B6-A2BECF3BA723}">
      <dsp:nvSpPr>
        <dsp:cNvPr id="0" name=""/>
        <dsp:cNvSpPr/>
      </dsp:nvSpPr>
      <dsp:spPr>
        <a:xfrm>
          <a:off x="5407199" y="274019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/>
            <a:t>A equipe de criação da linguagem Java queira criar uma linguagem que fosse independente da plataforma em que fosse executada.</a:t>
          </a:r>
          <a:endParaRPr lang="en-US" sz="1500" kern="1200"/>
        </a:p>
      </dsp:txBody>
      <dsp:txXfrm>
        <a:off x="5407199" y="2740191"/>
        <a:ext cx="43200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D6BBFD-B0E9-4260-AB46-B2BEE4EF0DCA}">
      <dsp:nvSpPr>
        <dsp:cNvPr id="0" name=""/>
        <dsp:cNvSpPr/>
      </dsp:nvSpPr>
      <dsp:spPr>
        <a:xfrm>
          <a:off x="1063980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DB0354-100D-4810-9121-3363B433E1F1}">
      <dsp:nvSpPr>
        <dsp:cNvPr id="0" name=""/>
        <dsp:cNvSpPr/>
      </dsp:nvSpPr>
      <dsp:spPr>
        <a:xfrm>
          <a:off x="285097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Linguagens como C e C++ sofriam de má utilização de ponteiros e no gerenciamento de memória e de estouro de buffer.</a:t>
          </a:r>
          <a:endParaRPr lang="en-US" sz="1200" kern="1200"/>
        </a:p>
      </dsp:txBody>
      <dsp:txXfrm>
        <a:off x="285097" y="2346338"/>
        <a:ext cx="2832300" cy="720000"/>
      </dsp:txXfrm>
    </dsp:sp>
    <dsp:sp modelId="{BD384A2E-2EA2-426D-9572-C2C6D50D57AB}">
      <dsp:nvSpPr>
        <dsp:cNvPr id="0" name=""/>
        <dsp:cNvSpPr/>
      </dsp:nvSpPr>
      <dsp:spPr>
        <a:xfrm>
          <a:off x="4391932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62F0E-DAE8-434F-B288-204DCCA3C089}">
      <dsp:nvSpPr>
        <dsp:cNvPr id="0" name=""/>
        <dsp:cNvSpPr/>
      </dsp:nvSpPr>
      <dsp:spPr>
        <a:xfrm>
          <a:off x="3613050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Java foi projetada para não ter ponteiro explícitos.</a:t>
          </a:r>
          <a:endParaRPr lang="en-US" sz="1200" kern="1200"/>
        </a:p>
      </dsp:txBody>
      <dsp:txXfrm>
        <a:off x="3613050" y="2346338"/>
        <a:ext cx="2832300" cy="720000"/>
      </dsp:txXfrm>
    </dsp:sp>
    <dsp:sp modelId="{C2E0B33C-9A2F-45DF-9AFC-ADD9EA6EBD89}">
      <dsp:nvSpPr>
        <dsp:cNvPr id="0" name=""/>
        <dsp:cNvSpPr/>
      </dsp:nvSpPr>
      <dsp:spPr>
        <a:xfrm>
          <a:off x="7719885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E1156F-709E-44C0-9D23-9F473E6884BF}">
      <dsp:nvSpPr>
        <dsp:cNvPr id="0" name=""/>
        <dsp:cNvSpPr/>
      </dsp:nvSpPr>
      <dsp:spPr>
        <a:xfrm>
          <a:off x="6941002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/>
            <a:t>Garbage Collector.</a:t>
          </a:r>
          <a:endParaRPr lang="en-US" sz="1200" kern="1200"/>
        </a:p>
      </dsp:txBody>
      <dsp:txXfrm>
        <a:off x="6941002" y="2346338"/>
        <a:ext cx="283230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0F60B8-9C49-4895-B273-FB1505B8D33C}">
      <dsp:nvSpPr>
        <dsp:cNvPr id="0" name=""/>
        <dsp:cNvSpPr/>
      </dsp:nvSpPr>
      <dsp:spPr>
        <a:xfrm>
          <a:off x="0" y="581217"/>
          <a:ext cx="10058399" cy="8342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É uma abordagem comum para organizar classes e interfaces relacionadas.</a:t>
          </a:r>
          <a:endParaRPr lang="en-US" sz="2100" kern="1200"/>
        </a:p>
      </dsp:txBody>
      <dsp:txXfrm>
        <a:off x="40724" y="621941"/>
        <a:ext cx="9976951" cy="752780"/>
      </dsp:txXfrm>
    </dsp:sp>
    <dsp:sp modelId="{963B8C7E-4728-4C96-8171-83937F6EA0CC}">
      <dsp:nvSpPr>
        <dsp:cNvPr id="0" name=""/>
        <dsp:cNvSpPr/>
      </dsp:nvSpPr>
      <dsp:spPr>
        <a:xfrm>
          <a:off x="0" y="1475925"/>
          <a:ext cx="10058399" cy="8342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Os pacotes definem onde as classes estarão localizadas na estrutura hierárquica do diretório.</a:t>
          </a:r>
          <a:endParaRPr lang="en-US" sz="2100" kern="1200"/>
        </a:p>
      </dsp:txBody>
      <dsp:txXfrm>
        <a:off x="40724" y="1516649"/>
        <a:ext cx="9976951" cy="752780"/>
      </dsp:txXfrm>
    </dsp:sp>
    <dsp:sp modelId="{E055C4D1-9197-475C-81CF-2F7DAB3B8DFF}">
      <dsp:nvSpPr>
        <dsp:cNvPr id="0" name=""/>
        <dsp:cNvSpPr/>
      </dsp:nvSpPr>
      <dsp:spPr>
        <a:xfrm>
          <a:off x="0" y="2370634"/>
          <a:ext cx="10058399" cy="8342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O empacotamento de classes promove a reutilização do código, a facilidade de manutenção e os princípios de encapsulamento e modularidade da orientação a objetos. </a:t>
          </a:r>
          <a:endParaRPr lang="en-US" sz="2100" kern="1200"/>
        </a:p>
      </dsp:txBody>
      <dsp:txXfrm>
        <a:off x="40724" y="2411358"/>
        <a:ext cx="9976951" cy="75278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2FE67F-6D54-4EAC-9AA8-23EF6370CB54}">
      <dsp:nvSpPr>
        <dsp:cNvPr id="0" name=""/>
        <dsp:cNvSpPr/>
      </dsp:nvSpPr>
      <dsp:spPr>
        <a:xfrm>
          <a:off x="0" y="615237"/>
          <a:ext cx="10058399" cy="11358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9F0C45-47C5-4054-85DC-B095ECEE2AEC}">
      <dsp:nvSpPr>
        <dsp:cNvPr id="0" name=""/>
        <dsp:cNvSpPr/>
      </dsp:nvSpPr>
      <dsp:spPr>
        <a:xfrm>
          <a:off x="343586" y="870798"/>
          <a:ext cx="624703" cy="6247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152660-7840-4A57-835D-BF97117F1F86}">
      <dsp:nvSpPr>
        <dsp:cNvPr id="0" name=""/>
        <dsp:cNvSpPr/>
      </dsp:nvSpPr>
      <dsp:spPr>
        <a:xfrm>
          <a:off x="1311876" y="615237"/>
          <a:ext cx="4526280" cy="113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08" tIns="120208" rIns="120208" bIns="1202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Instrução </a:t>
          </a:r>
          <a:r>
            <a:rPr lang="pt-BR" sz="2200" i="1" kern="1200"/>
            <a:t>package</a:t>
          </a:r>
          <a:r>
            <a:rPr lang="pt-BR" sz="2200" kern="1200"/>
            <a:t>: Insere um arquivo-fonte em um pacote.</a:t>
          </a:r>
          <a:endParaRPr lang="en-US" sz="2200" kern="1200"/>
        </a:p>
      </dsp:txBody>
      <dsp:txXfrm>
        <a:off x="1311876" y="615237"/>
        <a:ext cx="4526280" cy="1135824"/>
      </dsp:txXfrm>
    </dsp:sp>
    <dsp:sp modelId="{608711C4-78CF-4747-BFB2-FD0D01B5C6B6}">
      <dsp:nvSpPr>
        <dsp:cNvPr id="0" name=""/>
        <dsp:cNvSpPr/>
      </dsp:nvSpPr>
      <dsp:spPr>
        <a:xfrm>
          <a:off x="5838156" y="615237"/>
          <a:ext cx="4220243" cy="113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08" tIns="120208" rIns="120208" bIns="12020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i="1" kern="1200"/>
            <a:t>package java.net;</a:t>
          </a:r>
          <a:endParaRPr lang="en-US" sz="1700" kern="1200"/>
        </a:p>
      </dsp:txBody>
      <dsp:txXfrm>
        <a:off x="5838156" y="615237"/>
        <a:ext cx="4220243" cy="1135824"/>
      </dsp:txXfrm>
    </dsp:sp>
    <dsp:sp modelId="{8C252502-E576-4046-A736-46324CE52925}">
      <dsp:nvSpPr>
        <dsp:cNvPr id="0" name=""/>
        <dsp:cNvSpPr/>
      </dsp:nvSpPr>
      <dsp:spPr>
        <a:xfrm>
          <a:off x="0" y="2035018"/>
          <a:ext cx="10058399" cy="11358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10B038-A8DB-4E6B-A2C9-21F401CFC596}">
      <dsp:nvSpPr>
        <dsp:cNvPr id="0" name=""/>
        <dsp:cNvSpPr/>
      </dsp:nvSpPr>
      <dsp:spPr>
        <a:xfrm>
          <a:off x="343586" y="2290578"/>
          <a:ext cx="624703" cy="6247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4149A2-1FDE-404A-BF89-CE5802B8E1E5}">
      <dsp:nvSpPr>
        <dsp:cNvPr id="0" name=""/>
        <dsp:cNvSpPr/>
      </dsp:nvSpPr>
      <dsp:spPr>
        <a:xfrm>
          <a:off x="1311876" y="2035018"/>
          <a:ext cx="4526280" cy="113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08" tIns="120208" rIns="120208" bIns="1202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Instrução </a:t>
          </a:r>
          <a:r>
            <a:rPr lang="pt-BR" sz="2200" i="1" kern="1200"/>
            <a:t>import: </a:t>
          </a:r>
          <a:r>
            <a:rPr lang="pt-BR" sz="2200" kern="1200"/>
            <a:t>importar classes de outros pacotes para o arquivo-fonte.</a:t>
          </a:r>
          <a:endParaRPr lang="en-US" sz="2200" kern="1200"/>
        </a:p>
      </dsp:txBody>
      <dsp:txXfrm>
        <a:off x="1311876" y="2035018"/>
        <a:ext cx="4526280" cy="1135824"/>
      </dsp:txXfrm>
    </dsp:sp>
    <dsp:sp modelId="{124C1B04-3E15-426E-8234-BDB512A5007A}">
      <dsp:nvSpPr>
        <dsp:cNvPr id="0" name=""/>
        <dsp:cNvSpPr/>
      </dsp:nvSpPr>
      <dsp:spPr>
        <a:xfrm>
          <a:off x="5838156" y="2035018"/>
          <a:ext cx="4220243" cy="113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08" tIns="120208" rIns="120208" bIns="12020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i="1" kern="1200"/>
            <a:t>Import java.net.*;</a:t>
          </a:r>
          <a:endParaRPr lang="en-US" sz="1700" kern="1200"/>
        </a:p>
      </dsp:txBody>
      <dsp:txXfrm>
        <a:off x="5838156" y="2035018"/>
        <a:ext cx="4220243" cy="11358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C9A64-EEA8-4815-B24C-CB006565945A}" type="datetimeFigureOut">
              <a:rPr lang="pt-BR" smtClean="0"/>
              <a:t>10/08/2025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39A1-BAF6-4106-B923-5A3EF73FEED2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570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C9A64-EEA8-4815-B24C-CB006565945A}" type="datetimeFigureOut">
              <a:rPr lang="pt-BR" smtClean="0"/>
              <a:t>10/08/2025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39A1-BAF6-4106-B923-5A3EF73FEE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1530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C9A64-EEA8-4815-B24C-CB006565945A}" type="datetimeFigureOut">
              <a:rPr lang="pt-BR" smtClean="0"/>
              <a:t>10/08/2025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39A1-BAF6-4106-B923-5A3EF73FEE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590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C9A64-EEA8-4815-B24C-CB006565945A}" type="datetimeFigureOut">
              <a:rPr lang="pt-BR" smtClean="0"/>
              <a:t>10/08/2025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39A1-BAF6-4106-B923-5A3EF73FEE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286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C9A64-EEA8-4815-B24C-CB006565945A}" type="datetimeFigureOut">
              <a:rPr lang="pt-BR" smtClean="0"/>
              <a:t>10/08/2025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39A1-BAF6-4106-B923-5A3EF73FEED2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642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C9A64-EEA8-4815-B24C-CB006565945A}" type="datetimeFigureOut">
              <a:rPr lang="pt-BR" smtClean="0"/>
              <a:t>10/08/2025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39A1-BAF6-4106-B923-5A3EF73FEE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5467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C9A64-EEA8-4815-B24C-CB006565945A}" type="datetimeFigureOut">
              <a:rPr lang="pt-BR" smtClean="0"/>
              <a:t>10/08/2025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39A1-BAF6-4106-B923-5A3EF73FEE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766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C9A64-EEA8-4815-B24C-CB006565945A}" type="datetimeFigureOut">
              <a:rPr lang="pt-BR" smtClean="0"/>
              <a:t>10/08/2025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39A1-BAF6-4106-B923-5A3EF73FEE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2077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C9A64-EEA8-4815-B24C-CB006565945A}" type="datetimeFigureOut">
              <a:rPr lang="pt-BR" smtClean="0"/>
              <a:t>10/08/2025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39A1-BAF6-4106-B923-5A3EF73FEE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3900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43C9A64-EEA8-4815-B24C-CB006565945A}" type="datetimeFigureOut">
              <a:rPr lang="pt-BR" smtClean="0"/>
              <a:t>10/08/2025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8539A1-BAF6-4106-B923-5A3EF73FEE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969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C9A64-EEA8-4815-B24C-CB006565945A}" type="datetimeFigureOut">
              <a:rPr lang="pt-BR" smtClean="0"/>
              <a:t>10/08/2025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39A1-BAF6-4106-B923-5A3EF73FEE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1749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43C9A64-EEA8-4815-B24C-CB006565945A}" type="datetimeFigureOut">
              <a:rPr lang="pt-BR" smtClean="0"/>
              <a:t>10/08/2025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B8539A1-BAF6-4106-B923-5A3EF73FEED2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233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rada.minhabiblioteca.com.br/#/books/9788582600191" TargetMode="External"/><Relationship Id="rId2" Type="http://schemas.openxmlformats.org/officeDocument/2006/relationships/hyperlink" Target="https://integrada.minhabiblioteca.com.br/#/books/97885365193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ntegrada.minhabiblioteca.com.br/books/978853651934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A592F5-DF82-689D-0F8A-1DB52C3ADC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Programação orientada a objetos com Java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9DABFC-A1C0-A5EA-862F-31CFF26F96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Professor Enderson nobre santos</a:t>
            </a:r>
          </a:p>
        </p:txBody>
      </p:sp>
    </p:spTree>
    <p:extLst>
      <p:ext uri="{BB962C8B-B14F-4D97-AF65-F5344CB8AC3E}">
        <p14:creationId xmlns:p14="http://schemas.microsoft.com/office/powerpoint/2010/main" val="758393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7352AE-1CCF-4D54-D50F-F12CD998A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pt-BR" dirty="0"/>
              <a:t>Java Virtual Machine (JVM)</a:t>
            </a:r>
          </a:p>
        </p:txBody>
      </p:sp>
      <p:pic>
        <p:nvPicPr>
          <p:cNvPr id="1026" name="Picture 2" descr="What is JVM? How does it work? | Geekboots">
            <a:extLst>
              <a:ext uri="{FF2B5EF4-FFF2-40B4-BE49-F238E27FC236}">
                <a16:creationId xmlns:a16="http://schemas.microsoft.com/office/drawing/2014/main" id="{46D194D2-0B5A-3722-5AB4-E48540BAE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192" y="1735709"/>
            <a:ext cx="5451627" cy="306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D1F6D5-1087-3070-517E-4C6FCAF05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A compilação da linguagem Java é destinada à execução  na máquina virtual Java.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sz="3200" dirty="0" err="1"/>
              <a:t>Bytecode</a:t>
            </a:r>
            <a:r>
              <a:rPr lang="pt-BR" sz="3200" dirty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endParaRPr lang="pt-BR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7492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8223F3-052C-D005-95F1-A0B387B31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pt-BR" dirty="0"/>
              <a:t>Robustez e segurança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0DF1385E-4908-D88E-CCE1-89C80C837F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65371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978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841108-9791-D42C-3E99-DA3CD9EF4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030" y="963997"/>
            <a:ext cx="3254691" cy="4938361"/>
          </a:xfrm>
        </p:spPr>
        <p:txBody>
          <a:bodyPr anchor="ctr">
            <a:normAutofit/>
          </a:bodyPr>
          <a:lstStyle/>
          <a:p>
            <a:pPr algn="r"/>
            <a:r>
              <a:rPr lang="pt-BR" sz="4400"/>
              <a:t>Estrutura da classe Java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207549-2FE3-96D3-2751-63CCA60C3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882" y="963507"/>
            <a:ext cx="6135097" cy="4938851"/>
          </a:xfrm>
        </p:spPr>
        <p:txBody>
          <a:bodyPr anchor="ctr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1800"/>
              <a:t>Uma classe Java tem uma assinatura, construtores, membros de dados e métodos.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i="1"/>
              <a:t>public class MyClass{</a:t>
            </a:r>
          </a:p>
          <a:p>
            <a:pPr marL="201168" lvl="1" indent="0">
              <a:buNone/>
            </a:pPr>
            <a:r>
              <a:rPr lang="en-US" i="1"/>
              <a:t>  public MyClass()</a:t>
            </a:r>
          </a:p>
          <a:p>
            <a:pPr marL="201168" lvl="1" indent="0">
              <a:buNone/>
            </a:pPr>
            <a:r>
              <a:rPr lang="en-US" i="1"/>
              <a:t> {</a:t>
            </a:r>
          </a:p>
          <a:p>
            <a:pPr marL="201168" lvl="1" indent="0">
              <a:buNone/>
            </a:pPr>
            <a:r>
              <a:rPr lang="en-US" i="1"/>
              <a:t> }</a:t>
            </a:r>
          </a:p>
          <a:p>
            <a:pPr marL="201168" lvl="1" indent="0">
              <a:buNone/>
            </a:pPr>
            <a:r>
              <a:rPr lang="en-US" i="1"/>
              <a:t>  public static void main(String[] args){</a:t>
            </a:r>
          </a:p>
          <a:p>
            <a:pPr marL="201168" lvl="1" indent="0">
              <a:buNone/>
            </a:pPr>
            <a:r>
              <a:rPr lang="en-US" i="1"/>
              <a:t>  }</a:t>
            </a:r>
          </a:p>
          <a:p>
            <a:pPr marL="201168" lvl="1" indent="0">
              <a:buNone/>
            </a:pPr>
            <a:r>
              <a:rPr lang="en-US" i="1"/>
              <a:t> }</a:t>
            </a:r>
            <a:endParaRPr lang="pt-BR" i="1"/>
          </a:p>
        </p:txBody>
      </p:sp>
    </p:spTree>
    <p:extLst>
      <p:ext uri="{BB962C8B-B14F-4D97-AF65-F5344CB8AC3E}">
        <p14:creationId xmlns:p14="http://schemas.microsoft.com/office/powerpoint/2010/main" val="2049865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2A5BBD-89C6-9ED7-5D73-2498CB2E2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pt-BR"/>
              <a:t>Empacotamento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5404E558-89BA-AE8C-364C-4FD1EDEF8C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125659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3642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C1A6CD-FE27-A37F-F4CB-5C94A0348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pt-BR"/>
              <a:t>Package e Import</a:t>
            </a:r>
            <a:endParaRPr lang="pt-BR" dirty="0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39614EB0-6572-8591-B7D5-4F6C4F96D8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0564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1BE8B-7B17-28B1-A33E-7FD313DE1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pt-BR" dirty="0"/>
              <a:t>Compilador  e Interpretador Java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656F6C1B-15E5-C95A-A0F9-51CDBA92C9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0364244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6817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3C5354-F760-145C-225D-665309C76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pt-BR" sz="3600">
                <a:solidFill>
                  <a:srgbClr val="FFFFFF"/>
                </a:solidFill>
              </a:rPr>
              <a:t>Leitura específica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102894-438B-6EED-EF00-6A8A00E28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pt-BR" dirty="0"/>
              <a:t>FINEGAN, Edward; LIGUORI, Robert. </a:t>
            </a:r>
            <a:r>
              <a:rPr lang="pt-BR" b="1" dirty="0"/>
              <a:t>OCA Java SE 8: Guia de Estudos para o Exame 1Z0808</a:t>
            </a:r>
            <a:r>
              <a:rPr lang="pt-BR" dirty="0"/>
              <a:t>. Porto Alegre: Bookman, 2018. Disponível em: https://integrada.minhabiblioteca.com.br/#/books/9788582604779.</a:t>
            </a:r>
          </a:p>
        </p:txBody>
      </p:sp>
    </p:spTree>
    <p:extLst>
      <p:ext uri="{BB962C8B-B14F-4D97-AF65-F5344CB8AC3E}">
        <p14:creationId xmlns:p14="http://schemas.microsoft.com/office/powerpoint/2010/main" val="943552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AEFCD0-D8FD-1A4C-18CD-CE6A0D776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pt-BR" sz="3300">
                <a:solidFill>
                  <a:srgbClr val="FFFFFF"/>
                </a:solidFill>
              </a:rPr>
              <a:t>Leituras complementares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0CEC48-F37D-1EA1-CE41-9C31E2B70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r>
              <a:rPr lang="pt-BR" dirty="0"/>
              <a:t>[1] ALVES, William Pereira. </a:t>
            </a:r>
            <a:r>
              <a:rPr lang="pt-BR" b="1" dirty="0"/>
              <a:t>Java para Web Desenvolvimento de Aplicações</a:t>
            </a:r>
            <a:r>
              <a:rPr lang="pt-BR" dirty="0"/>
              <a:t>. São Paulo: Érica, 2015. Disponível em: </a:t>
            </a:r>
            <a:r>
              <a:rPr lang="pt-BR" dirty="0">
                <a:hlinkClick r:id="rId2"/>
              </a:rPr>
              <a:t>https://integrada.minhabiblioteca.com.br/#/books/978853651935</a:t>
            </a:r>
            <a:r>
              <a:rPr lang="pt-BR" dirty="0"/>
              <a:t>.</a:t>
            </a:r>
          </a:p>
          <a:p>
            <a:r>
              <a:rPr lang="pt-BR" dirty="0"/>
              <a:t>[2] GOODRICH, Michael T.; TAMASSIA, Roberto. </a:t>
            </a:r>
            <a:r>
              <a:rPr lang="pt-BR" b="1" dirty="0"/>
              <a:t>Estruturas de Dados e Algoritmos em Java</a:t>
            </a:r>
            <a:r>
              <a:rPr lang="pt-BR" dirty="0"/>
              <a:t>. Porto Alegre: Bookman, 2013. Disponível em: </a:t>
            </a:r>
            <a:r>
              <a:rPr lang="pt-BR" dirty="0">
                <a:hlinkClick r:id="rId3"/>
              </a:rPr>
              <a:t>https://integrada.minhabiblioteca.com.br/#/books/9788582600191</a:t>
            </a:r>
            <a:r>
              <a:rPr lang="pt-BR" dirty="0"/>
              <a:t>.</a:t>
            </a:r>
          </a:p>
          <a:p>
            <a:r>
              <a:rPr lang="pt-BR" dirty="0"/>
              <a:t>[3] FURGERI, Sérgio. </a:t>
            </a:r>
            <a:r>
              <a:rPr lang="pt-BR" b="1" dirty="0"/>
              <a:t>Java 8 Ensino Didático: Desenvolvimento e Implementação de Aplicações</a:t>
            </a:r>
            <a:r>
              <a:rPr lang="pt-BR" dirty="0"/>
              <a:t>. 1ª Ed.. São Paulo: Érica, 2015. Disponível em: </a:t>
            </a:r>
            <a:r>
              <a:rPr lang="pt-BR" dirty="0">
                <a:hlinkClick r:id="rId4"/>
              </a:rPr>
              <a:t>https://integrada.minhabiblioteca.com.br/books/9788536519340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2404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4EE8101-53EA-45B4-DB57-02B1B98415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Apresentação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1884572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119C37-0AC2-9129-E167-9E15FAEBE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pt-BR"/>
              <a:t>Sobre mim</a:t>
            </a:r>
          </a:p>
        </p:txBody>
      </p:sp>
      <p:graphicFrame>
        <p:nvGraphicFramePr>
          <p:cNvPr id="14" name="Espaço Reservado para Conteúdo 2">
            <a:extLst>
              <a:ext uri="{FF2B5EF4-FFF2-40B4-BE49-F238E27FC236}">
                <a16:creationId xmlns:a16="http://schemas.microsoft.com/office/drawing/2014/main" id="{17CCA4CB-A466-A248-BA41-1EFFC7341E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616609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4459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9FD7F39-7771-AD9F-8035-19ED7F4CA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pt-BR" sz="3600">
                <a:solidFill>
                  <a:srgbClr val="FFFFFF"/>
                </a:solidFill>
              </a:rPr>
              <a:t>Visão geral</a:t>
            </a:r>
          </a:p>
        </p:txBody>
      </p:sp>
      <p:sp>
        <p:nvSpPr>
          <p:cNvPr id="25" name="Rectangle 20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CD0932-DFC1-B957-5AF2-13F250023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A disciplina visa apresentar para os discentes os principais conceitos de POO utilizando a linguagem de programação JAVA.</a:t>
            </a:r>
          </a:p>
        </p:txBody>
      </p:sp>
    </p:spTree>
    <p:extLst>
      <p:ext uri="{BB962C8B-B14F-4D97-AF65-F5344CB8AC3E}">
        <p14:creationId xmlns:p14="http://schemas.microsoft.com/office/powerpoint/2010/main" val="155665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1EE4B8-FBB4-2278-F37F-ED096BF52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pt-BR" sz="3600">
                <a:solidFill>
                  <a:srgbClr val="FFFFFF"/>
                </a:solidFill>
              </a:rPr>
              <a:t>Objetivos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graphicFrame>
        <p:nvGraphicFramePr>
          <p:cNvPr id="14" name="Espaço Reservado para Conteúdo 2">
            <a:extLst>
              <a:ext uri="{FF2B5EF4-FFF2-40B4-BE49-F238E27FC236}">
                <a16:creationId xmlns:a16="http://schemas.microsoft.com/office/drawing/2014/main" id="{AB69E086-FCD5-FDED-7C8B-CA4D6A8A9C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994900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364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C052AD-3DD1-786B-5843-A8E0522B2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pt-BR" sz="3600">
                <a:solidFill>
                  <a:srgbClr val="FFFFFF"/>
                </a:solidFill>
              </a:rPr>
              <a:t>Objetivos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graphicFrame>
        <p:nvGraphicFramePr>
          <p:cNvPr id="14" name="Espaço Reservado para Conteúdo 2">
            <a:extLst>
              <a:ext uri="{FF2B5EF4-FFF2-40B4-BE49-F238E27FC236}">
                <a16:creationId xmlns:a16="http://schemas.microsoft.com/office/drawing/2014/main" id="{C4B8A762-796F-4A40-E9F6-E70F510803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9979066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3358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F321DF-A07F-C22D-027A-FF8C44E22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pt-BR" dirty="0"/>
              <a:t>Programação orientada a objetos </a:t>
            </a:r>
          </a:p>
        </p:txBody>
      </p:sp>
      <p:graphicFrame>
        <p:nvGraphicFramePr>
          <p:cNvPr id="7" name="Espaço Reservado para Conteúdo 2">
            <a:extLst>
              <a:ext uri="{FF2B5EF4-FFF2-40B4-BE49-F238E27FC236}">
                <a16:creationId xmlns:a16="http://schemas.microsoft.com/office/drawing/2014/main" id="{DBD82953-B2CA-1240-C2F1-399AC3A603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9671515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3916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98827-EC4D-0058-5D8F-C31EA22B3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pt-BR"/>
              <a:t>A filosofia orientada a objetos </a:t>
            </a:r>
            <a:endParaRPr lang="pt-BR" dirty="0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19B362AB-29F1-88C9-BB3A-50612D9EEB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576824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8323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957E0-EC52-1C6E-F9DB-811820171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pt-BR"/>
              <a:t>Sobre a plataforma Java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577BA842-4657-B24C-CF61-E6AF3EA0A3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894537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54101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158</TotalTime>
  <Words>636</Words>
  <Application>Microsoft Office PowerPoint</Application>
  <PresentationFormat>Widescreen</PresentationFormat>
  <Paragraphs>61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Retrospectiva</vt:lpstr>
      <vt:lpstr>Programação orientada a objetos com Java</vt:lpstr>
      <vt:lpstr>Apresentação da Disciplina</vt:lpstr>
      <vt:lpstr>Sobre mim</vt:lpstr>
      <vt:lpstr>Visão geral</vt:lpstr>
      <vt:lpstr>Objetivos </vt:lpstr>
      <vt:lpstr>Objetivos</vt:lpstr>
      <vt:lpstr>Programação orientada a objetos </vt:lpstr>
      <vt:lpstr>A filosofia orientada a objetos </vt:lpstr>
      <vt:lpstr>Sobre a plataforma Java</vt:lpstr>
      <vt:lpstr>Java Virtual Machine (JVM)</vt:lpstr>
      <vt:lpstr>Robustez e segurança</vt:lpstr>
      <vt:lpstr>Estrutura da classe Java</vt:lpstr>
      <vt:lpstr>Empacotamento</vt:lpstr>
      <vt:lpstr>Package e Import</vt:lpstr>
      <vt:lpstr>Compilador  e Interpretador Java</vt:lpstr>
      <vt:lpstr>Leitura específica</vt:lpstr>
      <vt:lpstr>Leituras complementares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Enderson Nobre</dc:creator>
  <cp:lastModifiedBy>Enderson Nobre</cp:lastModifiedBy>
  <cp:revision>1</cp:revision>
  <dcterms:created xsi:type="dcterms:W3CDTF">2025-08-10T23:49:09Z</dcterms:created>
  <dcterms:modified xsi:type="dcterms:W3CDTF">2025-08-11T02:27:18Z</dcterms:modified>
</cp:coreProperties>
</file>