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BB6925-0F1D-45E3-BEE4-C273DD2F7F86}" v="45" dt="2025-08-26T00:43:41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derson Nobre" userId="88ed2cba57ee8daf" providerId="LiveId" clId="{A5BB6925-0F1D-45E3-BEE4-C273DD2F7F86}"/>
    <pc:docChg chg="undo custSel addSld delSld modSld">
      <pc:chgData name="Enderson Nobre" userId="88ed2cba57ee8daf" providerId="LiveId" clId="{A5BB6925-0F1D-45E3-BEE4-C273DD2F7F86}" dt="2025-08-26T00:43:22.540" v="5282"/>
      <pc:docMkLst>
        <pc:docMk/>
      </pc:docMkLst>
      <pc:sldChg chg="addSp modSp new mod">
        <pc:chgData name="Enderson Nobre" userId="88ed2cba57ee8daf" providerId="LiveId" clId="{A5BB6925-0F1D-45E3-BEE4-C273DD2F7F86}" dt="2025-08-26T00:42:00.009" v="5256"/>
        <pc:sldMkLst>
          <pc:docMk/>
          <pc:sldMk cId="3653852264" sldId="258"/>
        </pc:sldMkLst>
        <pc:spChg chg="mod">
          <ac:chgData name="Enderson Nobre" userId="88ed2cba57ee8daf" providerId="LiveId" clId="{A5BB6925-0F1D-45E3-BEE4-C273DD2F7F86}" dt="2025-08-25T19:21:37.537" v="17" actId="20577"/>
          <ac:spMkLst>
            <pc:docMk/>
            <pc:sldMk cId="3653852264" sldId="258"/>
            <ac:spMk id="2" creationId="{32FEF840-0D03-410D-2206-90D5BCEC7625}"/>
          </ac:spMkLst>
        </pc:spChg>
        <pc:spChg chg="mod">
          <ac:chgData name="Enderson Nobre" userId="88ed2cba57ee8daf" providerId="LiveId" clId="{A5BB6925-0F1D-45E3-BEE4-C273DD2F7F86}" dt="2025-08-25T19:34:02.095" v="629" actId="114"/>
          <ac:spMkLst>
            <pc:docMk/>
            <pc:sldMk cId="3653852264" sldId="258"/>
            <ac:spMk id="3" creationId="{B8DFB1E8-AB6B-C118-7784-9C52BCDF1FA3}"/>
          </ac:spMkLst>
        </pc:spChg>
        <pc:picChg chg="add mod">
          <ac:chgData name="Enderson Nobre" userId="88ed2cba57ee8daf" providerId="LiveId" clId="{A5BB6925-0F1D-45E3-BEE4-C273DD2F7F86}" dt="2025-08-25T19:24:20.674" v="109" actId="1076"/>
          <ac:picMkLst>
            <pc:docMk/>
            <pc:sldMk cId="3653852264" sldId="258"/>
            <ac:picMk id="5" creationId="{1B883E0B-D3B5-7934-24B3-A7E935679363}"/>
          </ac:picMkLst>
        </pc:picChg>
        <pc:picChg chg="add mod">
          <ac:chgData name="Enderson Nobre" userId="88ed2cba57ee8daf" providerId="LiveId" clId="{A5BB6925-0F1D-45E3-BEE4-C273DD2F7F86}" dt="2025-08-26T00:42:00.009" v="5256"/>
          <ac:picMkLst>
            <pc:docMk/>
            <pc:sldMk cId="3653852264" sldId="258"/>
            <ac:picMk id="6" creationId="{983B7F6C-F75B-41C7-A53E-65A7523E4B59}"/>
          </ac:picMkLst>
        </pc:picChg>
      </pc:sldChg>
      <pc:sldChg chg="addSp modSp new mod">
        <pc:chgData name="Enderson Nobre" userId="88ed2cba57ee8daf" providerId="LiveId" clId="{A5BB6925-0F1D-45E3-BEE4-C273DD2F7F86}" dt="2025-08-26T00:42:01.156" v="5257"/>
        <pc:sldMkLst>
          <pc:docMk/>
          <pc:sldMk cId="278546805" sldId="259"/>
        </pc:sldMkLst>
        <pc:spChg chg="mod">
          <ac:chgData name="Enderson Nobre" userId="88ed2cba57ee8daf" providerId="LiveId" clId="{A5BB6925-0F1D-45E3-BEE4-C273DD2F7F86}" dt="2025-08-25T19:25:23.736" v="130" actId="20577"/>
          <ac:spMkLst>
            <pc:docMk/>
            <pc:sldMk cId="278546805" sldId="259"/>
            <ac:spMk id="2" creationId="{BDE7098B-9B49-8FD5-97F4-5C817A7E8ACB}"/>
          </ac:spMkLst>
        </pc:spChg>
        <pc:spChg chg="mod">
          <ac:chgData name="Enderson Nobre" userId="88ed2cba57ee8daf" providerId="LiveId" clId="{A5BB6925-0F1D-45E3-BEE4-C273DD2F7F86}" dt="2025-08-26T00:29:00.677" v="4841" actId="114"/>
          <ac:spMkLst>
            <pc:docMk/>
            <pc:sldMk cId="278546805" sldId="259"/>
            <ac:spMk id="3" creationId="{547B2C56-4705-66C1-0FBB-AB2814573589}"/>
          </ac:spMkLst>
        </pc:spChg>
        <pc:spChg chg="add">
          <ac:chgData name="Enderson Nobre" userId="88ed2cba57ee8daf" providerId="LiveId" clId="{A5BB6925-0F1D-45E3-BEE4-C273DD2F7F86}" dt="2025-08-25T19:26:55.304" v="256"/>
          <ac:spMkLst>
            <pc:docMk/>
            <pc:sldMk cId="278546805" sldId="259"/>
            <ac:spMk id="4" creationId="{504D9EEF-69F9-60E5-8A37-7BD169D4EC15}"/>
          </ac:spMkLst>
        </pc:spChg>
        <pc:picChg chg="add mod">
          <ac:chgData name="Enderson Nobre" userId="88ed2cba57ee8daf" providerId="LiveId" clId="{A5BB6925-0F1D-45E3-BEE4-C273DD2F7F86}" dt="2025-08-25T19:27:03.694" v="260" actId="14100"/>
          <ac:picMkLst>
            <pc:docMk/>
            <pc:sldMk cId="278546805" sldId="259"/>
            <ac:picMk id="5" creationId="{003F2CBB-4442-5BFE-F4C0-798DABE782B5}"/>
          </ac:picMkLst>
        </pc:picChg>
        <pc:picChg chg="add mod">
          <ac:chgData name="Enderson Nobre" userId="88ed2cba57ee8daf" providerId="LiveId" clId="{A5BB6925-0F1D-45E3-BEE4-C273DD2F7F86}" dt="2025-08-26T00:42:01.156" v="5257"/>
          <ac:picMkLst>
            <pc:docMk/>
            <pc:sldMk cId="278546805" sldId="259"/>
            <ac:picMk id="6" creationId="{599A098A-20CF-F050-3292-BACF60299993}"/>
          </ac:picMkLst>
        </pc:picChg>
      </pc:sldChg>
      <pc:sldChg chg="addSp modSp new mod">
        <pc:chgData name="Enderson Nobre" userId="88ed2cba57ee8daf" providerId="LiveId" clId="{A5BB6925-0F1D-45E3-BEE4-C273DD2F7F86}" dt="2025-08-26T00:42:02.908" v="5258"/>
        <pc:sldMkLst>
          <pc:docMk/>
          <pc:sldMk cId="4147813422" sldId="260"/>
        </pc:sldMkLst>
        <pc:spChg chg="mod">
          <ac:chgData name="Enderson Nobre" userId="88ed2cba57ee8daf" providerId="LiveId" clId="{A5BB6925-0F1D-45E3-BEE4-C273DD2F7F86}" dt="2025-08-25T19:29:21.246" v="277" actId="20577"/>
          <ac:spMkLst>
            <pc:docMk/>
            <pc:sldMk cId="4147813422" sldId="260"/>
            <ac:spMk id="2" creationId="{94035911-763C-10E2-EBBA-66B83B42CAE5}"/>
          </ac:spMkLst>
        </pc:spChg>
        <pc:spChg chg="mod">
          <ac:chgData name="Enderson Nobre" userId="88ed2cba57ee8daf" providerId="LiveId" clId="{A5BB6925-0F1D-45E3-BEE4-C273DD2F7F86}" dt="2025-08-25T19:31:32.732" v="548" actId="20577"/>
          <ac:spMkLst>
            <pc:docMk/>
            <pc:sldMk cId="4147813422" sldId="260"/>
            <ac:spMk id="3" creationId="{96DBC809-94E0-54D6-4C82-3875162DB614}"/>
          </ac:spMkLst>
        </pc:spChg>
        <pc:picChg chg="add mod">
          <ac:chgData name="Enderson Nobre" userId="88ed2cba57ee8daf" providerId="LiveId" clId="{A5BB6925-0F1D-45E3-BEE4-C273DD2F7F86}" dt="2025-08-25T19:31:47.283" v="554" actId="1076"/>
          <ac:picMkLst>
            <pc:docMk/>
            <pc:sldMk cId="4147813422" sldId="260"/>
            <ac:picMk id="5" creationId="{26093F8E-E3A0-0A1B-6BFA-2A931A6713DB}"/>
          </ac:picMkLst>
        </pc:picChg>
        <pc:picChg chg="add mod">
          <ac:chgData name="Enderson Nobre" userId="88ed2cba57ee8daf" providerId="LiveId" clId="{A5BB6925-0F1D-45E3-BEE4-C273DD2F7F86}" dt="2025-08-26T00:42:02.908" v="5258"/>
          <ac:picMkLst>
            <pc:docMk/>
            <pc:sldMk cId="4147813422" sldId="260"/>
            <ac:picMk id="6" creationId="{6752C6F1-C704-5FEA-2EE5-047B8CC39C0E}"/>
          </ac:picMkLst>
        </pc:picChg>
      </pc:sldChg>
      <pc:sldChg chg="addSp modSp new mod">
        <pc:chgData name="Enderson Nobre" userId="88ed2cba57ee8daf" providerId="LiveId" clId="{A5BB6925-0F1D-45E3-BEE4-C273DD2F7F86}" dt="2025-08-26T00:42:04.080" v="5259"/>
        <pc:sldMkLst>
          <pc:docMk/>
          <pc:sldMk cId="3826955853" sldId="261"/>
        </pc:sldMkLst>
        <pc:spChg chg="mod">
          <ac:chgData name="Enderson Nobre" userId="88ed2cba57ee8daf" providerId="LiveId" clId="{A5BB6925-0F1D-45E3-BEE4-C273DD2F7F86}" dt="2025-08-25T19:32:44.909" v="573" actId="20577"/>
          <ac:spMkLst>
            <pc:docMk/>
            <pc:sldMk cId="3826955853" sldId="261"/>
            <ac:spMk id="2" creationId="{B1BAEFA4-01E9-FB71-3727-40F303F7975E}"/>
          </ac:spMkLst>
        </pc:spChg>
        <pc:spChg chg="mod">
          <ac:chgData name="Enderson Nobre" userId="88ed2cba57ee8daf" providerId="LiveId" clId="{A5BB6925-0F1D-45E3-BEE4-C273DD2F7F86}" dt="2025-08-25T19:35:32.084" v="679" actId="20577"/>
          <ac:spMkLst>
            <pc:docMk/>
            <pc:sldMk cId="3826955853" sldId="261"/>
            <ac:spMk id="3" creationId="{3D95833F-21D9-0671-49F9-305ACD576725}"/>
          </ac:spMkLst>
        </pc:spChg>
        <pc:picChg chg="add mod">
          <ac:chgData name="Enderson Nobre" userId="88ed2cba57ee8daf" providerId="LiveId" clId="{A5BB6925-0F1D-45E3-BEE4-C273DD2F7F86}" dt="2025-08-25T19:35:39.853" v="684" actId="1076"/>
          <ac:picMkLst>
            <pc:docMk/>
            <pc:sldMk cId="3826955853" sldId="261"/>
            <ac:picMk id="5" creationId="{52D3E01F-53D6-B274-B981-89DA666ADC49}"/>
          </ac:picMkLst>
        </pc:picChg>
        <pc:picChg chg="add mod">
          <ac:chgData name="Enderson Nobre" userId="88ed2cba57ee8daf" providerId="LiveId" clId="{A5BB6925-0F1D-45E3-BEE4-C273DD2F7F86}" dt="2025-08-26T00:42:04.080" v="5259"/>
          <ac:picMkLst>
            <pc:docMk/>
            <pc:sldMk cId="3826955853" sldId="261"/>
            <ac:picMk id="6" creationId="{A2B34132-16AF-C827-3497-B7FA729BD6FD}"/>
          </ac:picMkLst>
        </pc:picChg>
      </pc:sldChg>
      <pc:sldChg chg="addSp modSp new mod">
        <pc:chgData name="Enderson Nobre" userId="88ed2cba57ee8daf" providerId="LiveId" clId="{A5BB6925-0F1D-45E3-BEE4-C273DD2F7F86}" dt="2025-08-26T00:42:05.370" v="5260"/>
        <pc:sldMkLst>
          <pc:docMk/>
          <pc:sldMk cId="3427056903" sldId="262"/>
        </pc:sldMkLst>
        <pc:spChg chg="mod">
          <ac:chgData name="Enderson Nobre" userId="88ed2cba57ee8daf" providerId="LiveId" clId="{A5BB6925-0F1D-45E3-BEE4-C273DD2F7F86}" dt="2025-08-25T19:36:28.141" v="686"/>
          <ac:spMkLst>
            <pc:docMk/>
            <pc:sldMk cId="3427056903" sldId="262"/>
            <ac:spMk id="2" creationId="{89BCF0C3-572E-6973-B6AB-FFD72735225D}"/>
          </ac:spMkLst>
        </pc:spChg>
        <pc:spChg chg="mod">
          <ac:chgData name="Enderson Nobre" userId="88ed2cba57ee8daf" providerId="LiveId" clId="{A5BB6925-0F1D-45E3-BEE4-C273DD2F7F86}" dt="2025-08-25T19:43:05.652" v="803" actId="20577"/>
          <ac:spMkLst>
            <pc:docMk/>
            <pc:sldMk cId="3427056903" sldId="262"/>
            <ac:spMk id="3" creationId="{683D8B97-510F-D3E6-8F94-F138A4231E7B}"/>
          </ac:spMkLst>
        </pc:spChg>
        <pc:picChg chg="add mod">
          <ac:chgData name="Enderson Nobre" userId="88ed2cba57ee8daf" providerId="LiveId" clId="{A5BB6925-0F1D-45E3-BEE4-C273DD2F7F86}" dt="2025-08-25T19:43:21.202" v="811" actId="1076"/>
          <ac:picMkLst>
            <pc:docMk/>
            <pc:sldMk cId="3427056903" sldId="262"/>
            <ac:picMk id="5" creationId="{FC2328F9-06AB-59DE-D4A8-DF531CE2AD98}"/>
          </ac:picMkLst>
        </pc:picChg>
        <pc:picChg chg="add mod">
          <ac:chgData name="Enderson Nobre" userId="88ed2cba57ee8daf" providerId="LiveId" clId="{A5BB6925-0F1D-45E3-BEE4-C273DD2F7F86}" dt="2025-08-26T00:42:05.370" v="5260"/>
          <ac:picMkLst>
            <pc:docMk/>
            <pc:sldMk cId="3427056903" sldId="262"/>
            <ac:picMk id="6" creationId="{AFC3E1C1-4E24-C30E-8B7E-EBA3C8CB8B83}"/>
          </ac:picMkLst>
        </pc:picChg>
      </pc:sldChg>
      <pc:sldChg chg="addSp modSp new mod">
        <pc:chgData name="Enderson Nobre" userId="88ed2cba57ee8daf" providerId="LiveId" clId="{A5BB6925-0F1D-45E3-BEE4-C273DD2F7F86}" dt="2025-08-26T00:42:12.032" v="5261"/>
        <pc:sldMkLst>
          <pc:docMk/>
          <pc:sldMk cId="4241647634" sldId="263"/>
        </pc:sldMkLst>
        <pc:spChg chg="mod">
          <ac:chgData name="Enderson Nobre" userId="88ed2cba57ee8daf" providerId="LiveId" clId="{A5BB6925-0F1D-45E3-BEE4-C273DD2F7F86}" dt="2025-08-25T19:43:55.350" v="813"/>
          <ac:spMkLst>
            <pc:docMk/>
            <pc:sldMk cId="4241647634" sldId="263"/>
            <ac:spMk id="2" creationId="{1E7B0D13-BDC4-DEC6-F3DE-94529C14EAF2}"/>
          </ac:spMkLst>
        </pc:spChg>
        <pc:spChg chg="mod">
          <ac:chgData name="Enderson Nobre" userId="88ed2cba57ee8daf" providerId="LiveId" clId="{A5BB6925-0F1D-45E3-BEE4-C273DD2F7F86}" dt="2025-08-25T20:24:00.936" v="910" actId="20577"/>
          <ac:spMkLst>
            <pc:docMk/>
            <pc:sldMk cId="4241647634" sldId="263"/>
            <ac:spMk id="3" creationId="{77A7B90B-30CB-7566-FA2E-5785960110E3}"/>
          </ac:spMkLst>
        </pc:spChg>
        <pc:picChg chg="add mod">
          <ac:chgData name="Enderson Nobre" userId="88ed2cba57ee8daf" providerId="LiveId" clId="{A5BB6925-0F1D-45E3-BEE4-C273DD2F7F86}" dt="2025-08-25T20:24:08.642" v="915" actId="1076"/>
          <ac:picMkLst>
            <pc:docMk/>
            <pc:sldMk cId="4241647634" sldId="263"/>
            <ac:picMk id="5" creationId="{DF4E89A4-E99C-69FB-0549-8306104147B9}"/>
          </ac:picMkLst>
        </pc:picChg>
        <pc:picChg chg="add mod">
          <ac:chgData name="Enderson Nobre" userId="88ed2cba57ee8daf" providerId="LiveId" clId="{A5BB6925-0F1D-45E3-BEE4-C273DD2F7F86}" dt="2025-08-26T00:42:12.032" v="5261"/>
          <ac:picMkLst>
            <pc:docMk/>
            <pc:sldMk cId="4241647634" sldId="263"/>
            <ac:picMk id="6" creationId="{56E6BB6A-057A-9824-476C-319FD6A33F83}"/>
          </ac:picMkLst>
        </pc:picChg>
      </pc:sldChg>
      <pc:sldChg chg="addSp modSp new mod">
        <pc:chgData name="Enderson Nobre" userId="88ed2cba57ee8daf" providerId="LiveId" clId="{A5BB6925-0F1D-45E3-BEE4-C273DD2F7F86}" dt="2025-08-26T00:42:32.053" v="5265" actId="14100"/>
        <pc:sldMkLst>
          <pc:docMk/>
          <pc:sldMk cId="1918790624" sldId="264"/>
        </pc:sldMkLst>
        <pc:spChg chg="mod">
          <ac:chgData name="Enderson Nobre" userId="88ed2cba57ee8daf" providerId="LiveId" clId="{A5BB6925-0F1D-45E3-BEE4-C273DD2F7F86}" dt="2025-08-25T20:24:26.579" v="963" actId="20577"/>
          <ac:spMkLst>
            <pc:docMk/>
            <pc:sldMk cId="1918790624" sldId="264"/>
            <ac:spMk id="2" creationId="{E504711F-E37D-6FFD-81D0-1BE210B52DE1}"/>
          </ac:spMkLst>
        </pc:spChg>
        <pc:spChg chg="mod">
          <ac:chgData name="Enderson Nobre" userId="88ed2cba57ee8daf" providerId="LiveId" clId="{A5BB6925-0F1D-45E3-BEE4-C273DD2F7F86}" dt="2025-08-25T20:32:23.979" v="1056" actId="20577"/>
          <ac:spMkLst>
            <pc:docMk/>
            <pc:sldMk cId="1918790624" sldId="264"/>
            <ac:spMk id="3" creationId="{EA03060F-254D-A736-2F93-8674786971FC}"/>
          </ac:spMkLst>
        </pc:spChg>
        <pc:picChg chg="add mod">
          <ac:chgData name="Enderson Nobre" userId="88ed2cba57ee8daf" providerId="LiveId" clId="{A5BB6925-0F1D-45E3-BEE4-C273DD2F7F86}" dt="2025-08-25T20:32:31.017" v="1059" actId="1076"/>
          <ac:picMkLst>
            <pc:docMk/>
            <pc:sldMk cId="1918790624" sldId="264"/>
            <ac:picMk id="5" creationId="{D6D5C47D-B3C4-BAAA-E5A5-686BC32288A7}"/>
          </ac:picMkLst>
        </pc:picChg>
        <pc:picChg chg="add mod">
          <ac:chgData name="Enderson Nobre" userId="88ed2cba57ee8daf" providerId="LiveId" clId="{A5BB6925-0F1D-45E3-BEE4-C273DD2F7F86}" dt="2025-08-26T00:42:32.053" v="5265" actId="14100"/>
          <ac:picMkLst>
            <pc:docMk/>
            <pc:sldMk cId="1918790624" sldId="264"/>
            <ac:picMk id="6" creationId="{CBA64F94-474E-9FF4-DEAB-425E33A58A3B}"/>
          </ac:picMkLst>
        </pc:picChg>
      </pc:sldChg>
      <pc:sldChg chg="addSp modSp new mod">
        <pc:chgData name="Enderson Nobre" userId="88ed2cba57ee8daf" providerId="LiveId" clId="{A5BB6925-0F1D-45E3-BEE4-C273DD2F7F86}" dt="2025-08-26T00:42:40.143" v="5266"/>
        <pc:sldMkLst>
          <pc:docMk/>
          <pc:sldMk cId="93094152" sldId="265"/>
        </pc:sldMkLst>
        <pc:spChg chg="mod">
          <ac:chgData name="Enderson Nobre" userId="88ed2cba57ee8daf" providerId="LiveId" clId="{A5BB6925-0F1D-45E3-BEE4-C273DD2F7F86}" dt="2025-08-25T21:24:21.371" v="1325" actId="20577"/>
          <ac:spMkLst>
            <pc:docMk/>
            <pc:sldMk cId="93094152" sldId="265"/>
            <ac:spMk id="2" creationId="{89A663D1-238B-93C4-AFBF-0306EF904931}"/>
          </ac:spMkLst>
        </pc:spChg>
        <pc:spChg chg="mod">
          <ac:chgData name="Enderson Nobre" userId="88ed2cba57ee8daf" providerId="LiveId" clId="{A5BB6925-0F1D-45E3-BEE4-C273DD2F7F86}" dt="2025-08-25T21:30:48.270" v="1491" actId="20577"/>
          <ac:spMkLst>
            <pc:docMk/>
            <pc:sldMk cId="93094152" sldId="265"/>
            <ac:spMk id="3" creationId="{9B0B444C-63CF-F36B-6039-1849A636577C}"/>
          </ac:spMkLst>
        </pc:spChg>
        <pc:picChg chg="add mod">
          <ac:chgData name="Enderson Nobre" userId="88ed2cba57ee8daf" providerId="LiveId" clId="{A5BB6925-0F1D-45E3-BEE4-C273DD2F7F86}" dt="2025-08-25T21:30:57.862" v="1493" actId="1076"/>
          <ac:picMkLst>
            <pc:docMk/>
            <pc:sldMk cId="93094152" sldId="265"/>
            <ac:picMk id="5" creationId="{4FCF6233-EB81-A5EB-8B46-9940464D2CE9}"/>
          </ac:picMkLst>
        </pc:picChg>
        <pc:picChg chg="add mod">
          <ac:chgData name="Enderson Nobre" userId="88ed2cba57ee8daf" providerId="LiveId" clId="{A5BB6925-0F1D-45E3-BEE4-C273DD2F7F86}" dt="2025-08-26T00:42:40.143" v="5266"/>
          <ac:picMkLst>
            <pc:docMk/>
            <pc:sldMk cId="93094152" sldId="265"/>
            <ac:picMk id="6" creationId="{7325570D-8382-B572-F465-D7E88FB6C096}"/>
          </ac:picMkLst>
        </pc:picChg>
      </pc:sldChg>
      <pc:sldChg chg="addSp delSp modSp new mod">
        <pc:chgData name="Enderson Nobre" userId="88ed2cba57ee8daf" providerId="LiveId" clId="{A5BB6925-0F1D-45E3-BEE4-C273DD2F7F86}" dt="2025-08-26T00:42:43.360" v="5267"/>
        <pc:sldMkLst>
          <pc:docMk/>
          <pc:sldMk cId="1696195789" sldId="266"/>
        </pc:sldMkLst>
        <pc:spChg chg="mod">
          <ac:chgData name="Enderson Nobre" userId="88ed2cba57ee8daf" providerId="LiveId" clId="{A5BB6925-0F1D-45E3-BEE4-C273DD2F7F86}" dt="2025-08-25T21:31:26.408" v="1495"/>
          <ac:spMkLst>
            <pc:docMk/>
            <pc:sldMk cId="1696195789" sldId="266"/>
            <ac:spMk id="2" creationId="{9DB368D9-090E-D869-741E-0C1CA164E524}"/>
          </ac:spMkLst>
        </pc:spChg>
        <pc:spChg chg="add del mod">
          <ac:chgData name="Enderson Nobre" userId="88ed2cba57ee8daf" providerId="LiveId" clId="{A5BB6925-0F1D-45E3-BEE4-C273DD2F7F86}" dt="2025-08-25T21:41:58.030" v="1545" actId="20577"/>
          <ac:spMkLst>
            <pc:docMk/>
            <pc:sldMk cId="1696195789" sldId="266"/>
            <ac:spMk id="3" creationId="{D6E41DF1-39A8-8DB6-2DD3-41C2465ABA1D}"/>
          </ac:spMkLst>
        </pc:spChg>
        <pc:picChg chg="add del mod ord">
          <ac:chgData name="Enderson Nobre" userId="88ed2cba57ee8daf" providerId="LiveId" clId="{A5BB6925-0F1D-45E3-BEE4-C273DD2F7F86}" dt="2025-08-25T21:32:20.287" v="1499" actId="22"/>
          <ac:picMkLst>
            <pc:docMk/>
            <pc:sldMk cId="1696195789" sldId="266"/>
            <ac:picMk id="5" creationId="{A993ECA6-DB19-D0BC-D141-5E5243A55120}"/>
          </ac:picMkLst>
        </pc:picChg>
        <pc:picChg chg="add mod">
          <ac:chgData name="Enderson Nobre" userId="88ed2cba57ee8daf" providerId="LiveId" clId="{A5BB6925-0F1D-45E3-BEE4-C273DD2F7F86}" dt="2025-08-25T21:32:41.163" v="1517" actId="14100"/>
          <ac:picMkLst>
            <pc:docMk/>
            <pc:sldMk cId="1696195789" sldId="266"/>
            <ac:picMk id="7" creationId="{0C2D77B8-35FD-A44A-71AD-6E9BD75C5EF0}"/>
          </ac:picMkLst>
        </pc:picChg>
        <pc:picChg chg="add mod">
          <ac:chgData name="Enderson Nobre" userId="88ed2cba57ee8daf" providerId="LiveId" clId="{A5BB6925-0F1D-45E3-BEE4-C273DD2F7F86}" dt="2025-08-26T00:42:43.360" v="5267"/>
          <ac:picMkLst>
            <pc:docMk/>
            <pc:sldMk cId="1696195789" sldId="266"/>
            <ac:picMk id="8" creationId="{5D9322C2-F682-0099-7E8A-B31F7730A7AC}"/>
          </ac:picMkLst>
        </pc:picChg>
      </pc:sldChg>
      <pc:sldChg chg="addSp modSp new mod">
        <pc:chgData name="Enderson Nobre" userId="88ed2cba57ee8daf" providerId="LiveId" clId="{A5BB6925-0F1D-45E3-BEE4-C273DD2F7F86}" dt="2025-08-26T00:42:45.150" v="5268"/>
        <pc:sldMkLst>
          <pc:docMk/>
          <pc:sldMk cId="2127336488" sldId="267"/>
        </pc:sldMkLst>
        <pc:spChg chg="mod">
          <ac:chgData name="Enderson Nobre" userId="88ed2cba57ee8daf" providerId="LiveId" clId="{A5BB6925-0F1D-45E3-BEE4-C273DD2F7F86}" dt="2025-08-25T21:41:35.700" v="1519"/>
          <ac:spMkLst>
            <pc:docMk/>
            <pc:sldMk cId="2127336488" sldId="267"/>
            <ac:spMk id="2" creationId="{6EB2A54C-4CE8-2471-BDB4-8D57EC92777C}"/>
          </ac:spMkLst>
        </pc:spChg>
        <pc:spChg chg="mod">
          <ac:chgData name="Enderson Nobre" userId="88ed2cba57ee8daf" providerId="LiveId" clId="{A5BB6925-0F1D-45E3-BEE4-C273DD2F7F86}" dt="2025-08-25T21:56:58.691" v="2258" actId="20577"/>
          <ac:spMkLst>
            <pc:docMk/>
            <pc:sldMk cId="2127336488" sldId="267"/>
            <ac:spMk id="3" creationId="{B4EDA5B3-7CFA-0B43-8692-5B429CE1D155}"/>
          </ac:spMkLst>
        </pc:spChg>
        <pc:picChg chg="add mod">
          <ac:chgData name="Enderson Nobre" userId="88ed2cba57ee8daf" providerId="LiveId" clId="{A5BB6925-0F1D-45E3-BEE4-C273DD2F7F86}" dt="2025-08-26T00:42:45.150" v="5268"/>
          <ac:picMkLst>
            <pc:docMk/>
            <pc:sldMk cId="2127336488" sldId="267"/>
            <ac:picMk id="4" creationId="{3C4FECE8-5E19-7E87-50EA-B81B2302A288}"/>
          </ac:picMkLst>
        </pc:picChg>
      </pc:sldChg>
      <pc:sldChg chg="addSp modSp new mod">
        <pc:chgData name="Enderson Nobre" userId="88ed2cba57ee8daf" providerId="LiveId" clId="{A5BB6925-0F1D-45E3-BEE4-C273DD2F7F86}" dt="2025-08-26T00:42:46.404" v="5269"/>
        <pc:sldMkLst>
          <pc:docMk/>
          <pc:sldMk cId="3857019105" sldId="268"/>
        </pc:sldMkLst>
        <pc:spChg chg="mod">
          <ac:chgData name="Enderson Nobre" userId="88ed2cba57ee8daf" providerId="LiveId" clId="{A5BB6925-0F1D-45E3-BEE4-C273DD2F7F86}" dt="2025-08-25T22:09:17.429" v="2260"/>
          <ac:spMkLst>
            <pc:docMk/>
            <pc:sldMk cId="3857019105" sldId="268"/>
            <ac:spMk id="2" creationId="{9913DAB3-3AC7-95F6-290B-1984BE31E96E}"/>
          </ac:spMkLst>
        </pc:spChg>
        <pc:spChg chg="mod">
          <ac:chgData name="Enderson Nobre" userId="88ed2cba57ee8daf" providerId="LiveId" clId="{A5BB6925-0F1D-45E3-BEE4-C273DD2F7F86}" dt="2025-08-25T22:14:17.203" v="2503" actId="20577"/>
          <ac:spMkLst>
            <pc:docMk/>
            <pc:sldMk cId="3857019105" sldId="268"/>
            <ac:spMk id="3" creationId="{B8210899-EF8B-F3BA-BAE0-85B7F84150DB}"/>
          </ac:spMkLst>
        </pc:spChg>
        <pc:picChg chg="add mod">
          <ac:chgData name="Enderson Nobre" userId="88ed2cba57ee8daf" providerId="LiveId" clId="{A5BB6925-0F1D-45E3-BEE4-C273DD2F7F86}" dt="2025-08-26T00:42:46.404" v="5269"/>
          <ac:picMkLst>
            <pc:docMk/>
            <pc:sldMk cId="3857019105" sldId="268"/>
            <ac:picMk id="4" creationId="{1751AC31-3EBB-27BC-C0F3-64F05C461403}"/>
          </ac:picMkLst>
        </pc:picChg>
      </pc:sldChg>
      <pc:sldChg chg="addSp modSp new mod">
        <pc:chgData name="Enderson Nobre" userId="88ed2cba57ee8daf" providerId="LiveId" clId="{A5BB6925-0F1D-45E3-BEE4-C273DD2F7F86}" dt="2025-08-26T00:42:53.601" v="5270"/>
        <pc:sldMkLst>
          <pc:docMk/>
          <pc:sldMk cId="1104422848" sldId="269"/>
        </pc:sldMkLst>
        <pc:spChg chg="mod">
          <ac:chgData name="Enderson Nobre" userId="88ed2cba57ee8daf" providerId="LiveId" clId="{A5BB6925-0F1D-45E3-BEE4-C273DD2F7F86}" dt="2025-08-25T22:16:30.071" v="2505"/>
          <ac:spMkLst>
            <pc:docMk/>
            <pc:sldMk cId="1104422848" sldId="269"/>
            <ac:spMk id="2" creationId="{7ECFC5CD-8EF3-D1A0-8B5F-43B07BAA8015}"/>
          </ac:spMkLst>
        </pc:spChg>
        <pc:spChg chg="mod">
          <ac:chgData name="Enderson Nobre" userId="88ed2cba57ee8daf" providerId="LiveId" clId="{A5BB6925-0F1D-45E3-BEE4-C273DD2F7F86}" dt="2025-08-25T22:19:08.965" v="2598" actId="20577"/>
          <ac:spMkLst>
            <pc:docMk/>
            <pc:sldMk cId="1104422848" sldId="269"/>
            <ac:spMk id="3" creationId="{EBED9BF1-FFBF-04A3-7CF6-108BC3827E20}"/>
          </ac:spMkLst>
        </pc:spChg>
        <pc:picChg chg="add mod">
          <ac:chgData name="Enderson Nobre" userId="88ed2cba57ee8daf" providerId="LiveId" clId="{A5BB6925-0F1D-45E3-BEE4-C273DD2F7F86}" dt="2025-08-25T22:19:14.296" v="2603" actId="1076"/>
          <ac:picMkLst>
            <pc:docMk/>
            <pc:sldMk cId="1104422848" sldId="269"/>
            <ac:picMk id="5" creationId="{BE149318-6867-D569-4EC5-838A090FC952}"/>
          </ac:picMkLst>
        </pc:picChg>
        <pc:picChg chg="add mod">
          <ac:chgData name="Enderson Nobre" userId="88ed2cba57ee8daf" providerId="LiveId" clId="{A5BB6925-0F1D-45E3-BEE4-C273DD2F7F86}" dt="2025-08-26T00:42:53.601" v="5270"/>
          <ac:picMkLst>
            <pc:docMk/>
            <pc:sldMk cId="1104422848" sldId="269"/>
            <ac:picMk id="6" creationId="{A18C065E-702C-B08C-CC27-5EAE057D40A8}"/>
          </ac:picMkLst>
        </pc:picChg>
      </pc:sldChg>
      <pc:sldChg chg="addSp modSp new mod">
        <pc:chgData name="Enderson Nobre" userId="88ed2cba57ee8daf" providerId="LiveId" clId="{A5BB6925-0F1D-45E3-BEE4-C273DD2F7F86}" dt="2025-08-26T00:42:56.126" v="5271"/>
        <pc:sldMkLst>
          <pc:docMk/>
          <pc:sldMk cId="3033881200" sldId="270"/>
        </pc:sldMkLst>
        <pc:spChg chg="mod">
          <ac:chgData name="Enderson Nobre" userId="88ed2cba57ee8daf" providerId="LiveId" clId="{A5BB6925-0F1D-45E3-BEE4-C273DD2F7F86}" dt="2025-08-25T22:22:36.522" v="2605"/>
          <ac:spMkLst>
            <pc:docMk/>
            <pc:sldMk cId="3033881200" sldId="270"/>
            <ac:spMk id="2" creationId="{2B0C27F8-8F10-655A-7129-ECBF1B851698}"/>
          </ac:spMkLst>
        </pc:spChg>
        <pc:spChg chg="mod">
          <ac:chgData name="Enderson Nobre" userId="88ed2cba57ee8daf" providerId="LiveId" clId="{A5BB6925-0F1D-45E3-BEE4-C273DD2F7F86}" dt="2025-08-25T22:30:28.449" v="2764" actId="20577"/>
          <ac:spMkLst>
            <pc:docMk/>
            <pc:sldMk cId="3033881200" sldId="270"/>
            <ac:spMk id="3" creationId="{1EAEB980-6577-E6CF-6F0C-113827D9BC39}"/>
          </ac:spMkLst>
        </pc:spChg>
        <pc:picChg chg="add mod">
          <ac:chgData name="Enderson Nobre" userId="88ed2cba57ee8daf" providerId="LiveId" clId="{A5BB6925-0F1D-45E3-BEE4-C273DD2F7F86}" dt="2025-08-25T22:30:34.922" v="2770" actId="1076"/>
          <ac:picMkLst>
            <pc:docMk/>
            <pc:sldMk cId="3033881200" sldId="270"/>
            <ac:picMk id="5" creationId="{CDBFA229-7C0E-CF9F-BFAF-67C3C8B7D479}"/>
          </ac:picMkLst>
        </pc:picChg>
        <pc:picChg chg="add mod">
          <ac:chgData name="Enderson Nobre" userId="88ed2cba57ee8daf" providerId="LiveId" clId="{A5BB6925-0F1D-45E3-BEE4-C273DD2F7F86}" dt="2025-08-26T00:42:56.126" v="5271"/>
          <ac:picMkLst>
            <pc:docMk/>
            <pc:sldMk cId="3033881200" sldId="270"/>
            <ac:picMk id="6" creationId="{B4DD62D9-4B94-B620-4A5E-3725564A03B4}"/>
          </ac:picMkLst>
        </pc:picChg>
      </pc:sldChg>
      <pc:sldChg chg="addSp delSp modSp new mod">
        <pc:chgData name="Enderson Nobre" userId="88ed2cba57ee8daf" providerId="LiveId" clId="{A5BB6925-0F1D-45E3-BEE4-C273DD2F7F86}" dt="2025-08-26T00:43:00.349" v="5272"/>
        <pc:sldMkLst>
          <pc:docMk/>
          <pc:sldMk cId="2099267487" sldId="271"/>
        </pc:sldMkLst>
        <pc:spChg chg="mod">
          <ac:chgData name="Enderson Nobre" userId="88ed2cba57ee8daf" providerId="LiveId" clId="{A5BB6925-0F1D-45E3-BEE4-C273DD2F7F86}" dt="2025-08-25T22:31:23.818" v="2772"/>
          <ac:spMkLst>
            <pc:docMk/>
            <pc:sldMk cId="2099267487" sldId="271"/>
            <ac:spMk id="2" creationId="{4FA0A67D-3AB5-1B97-C188-B707C7394C33}"/>
          </ac:spMkLst>
        </pc:spChg>
        <pc:spChg chg="mod">
          <ac:chgData name="Enderson Nobre" userId="88ed2cba57ee8daf" providerId="LiveId" clId="{A5BB6925-0F1D-45E3-BEE4-C273DD2F7F86}" dt="2025-08-25T22:39:47.233" v="3014" actId="5793"/>
          <ac:spMkLst>
            <pc:docMk/>
            <pc:sldMk cId="2099267487" sldId="271"/>
            <ac:spMk id="3" creationId="{7E769B57-4E65-3AB6-0E8A-4C4082C72943}"/>
          </ac:spMkLst>
        </pc:spChg>
        <pc:picChg chg="add del mod">
          <ac:chgData name="Enderson Nobre" userId="88ed2cba57ee8daf" providerId="LiveId" clId="{A5BB6925-0F1D-45E3-BEE4-C273DD2F7F86}" dt="2025-08-25T22:40:43.513" v="3017" actId="478"/>
          <ac:picMkLst>
            <pc:docMk/>
            <pc:sldMk cId="2099267487" sldId="271"/>
            <ac:picMk id="5" creationId="{6BD437B1-E8EE-8A0E-A436-80D46A51C8EC}"/>
          </ac:picMkLst>
        </pc:picChg>
        <pc:picChg chg="add mod">
          <ac:chgData name="Enderson Nobre" userId="88ed2cba57ee8daf" providerId="LiveId" clId="{A5BB6925-0F1D-45E3-BEE4-C273DD2F7F86}" dt="2025-08-25T22:40:50.802" v="3022" actId="1076"/>
          <ac:picMkLst>
            <pc:docMk/>
            <pc:sldMk cId="2099267487" sldId="271"/>
            <ac:picMk id="7" creationId="{E8FC9A64-10D3-AB42-5D9F-4E04C6B944C6}"/>
          </ac:picMkLst>
        </pc:picChg>
        <pc:picChg chg="add mod">
          <ac:chgData name="Enderson Nobre" userId="88ed2cba57ee8daf" providerId="LiveId" clId="{A5BB6925-0F1D-45E3-BEE4-C273DD2F7F86}" dt="2025-08-26T00:43:00.349" v="5272"/>
          <ac:picMkLst>
            <pc:docMk/>
            <pc:sldMk cId="2099267487" sldId="271"/>
            <ac:picMk id="8" creationId="{EE4A27A3-6F58-C568-CA86-73D18AA45406}"/>
          </ac:picMkLst>
        </pc:picChg>
      </pc:sldChg>
      <pc:sldChg chg="addSp modSp new mod">
        <pc:chgData name="Enderson Nobre" userId="88ed2cba57ee8daf" providerId="LiveId" clId="{A5BB6925-0F1D-45E3-BEE4-C273DD2F7F86}" dt="2025-08-26T00:43:04.385" v="5273"/>
        <pc:sldMkLst>
          <pc:docMk/>
          <pc:sldMk cId="1472591898" sldId="272"/>
        </pc:sldMkLst>
        <pc:spChg chg="mod">
          <ac:chgData name="Enderson Nobre" userId="88ed2cba57ee8daf" providerId="LiveId" clId="{A5BB6925-0F1D-45E3-BEE4-C273DD2F7F86}" dt="2025-08-25T22:41:02.430" v="3024"/>
          <ac:spMkLst>
            <pc:docMk/>
            <pc:sldMk cId="1472591898" sldId="272"/>
            <ac:spMk id="2" creationId="{83C22AB7-BDD9-2E5F-0F67-68DA1966C594}"/>
          </ac:spMkLst>
        </pc:spChg>
        <pc:spChg chg="mod">
          <ac:chgData name="Enderson Nobre" userId="88ed2cba57ee8daf" providerId="LiveId" clId="{A5BB6925-0F1D-45E3-BEE4-C273DD2F7F86}" dt="2025-08-25T22:44:31.371" v="3246" actId="20577"/>
          <ac:spMkLst>
            <pc:docMk/>
            <pc:sldMk cId="1472591898" sldId="272"/>
            <ac:spMk id="3" creationId="{2525770E-1D36-B7FE-2F2D-F3A372A258C4}"/>
          </ac:spMkLst>
        </pc:spChg>
        <pc:picChg chg="add mod">
          <ac:chgData name="Enderson Nobre" userId="88ed2cba57ee8daf" providerId="LiveId" clId="{A5BB6925-0F1D-45E3-BEE4-C273DD2F7F86}" dt="2025-08-26T00:43:04.385" v="5273"/>
          <ac:picMkLst>
            <pc:docMk/>
            <pc:sldMk cId="1472591898" sldId="272"/>
            <ac:picMk id="4" creationId="{7C7A895B-82D8-FC9D-276E-3CC6DF2B23AD}"/>
          </ac:picMkLst>
        </pc:picChg>
      </pc:sldChg>
      <pc:sldChg chg="addSp modSp new mod">
        <pc:chgData name="Enderson Nobre" userId="88ed2cba57ee8daf" providerId="LiveId" clId="{A5BB6925-0F1D-45E3-BEE4-C273DD2F7F86}" dt="2025-08-26T00:43:06.109" v="5274"/>
        <pc:sldMkLst>
          <pc:docMk/>
          <pc:sldMk cId="259905116" sldId="273"/>
        </pc:sldMkLst>
        <pc:spChg chg="mod">
          <ac:chgData name="Enderson Nobre" userId="88ed2cba57ee8daf" providerId="LiveId" clId="{A5BB6925-0F1D-45E3-BEE4-C273DD2F7F86}" dt="2025-08-25T22:47:37.537" v="3277" actId="20577"/>
          <ac:spMkLst>
            <pc:docMk/>
            <pc:sldMk cId="259905116" sldId="273"/>
            <ac:spMk id="2" creationId="{977313A8-0B73-81AD-A037-7A04F4F3F5CA}"/>
          </ac:spMkLst>
        </pc:spChg>
        <pc:spChg chg="mod">
          <ac:chgData name="Enderson Nobre" userId="88ed2cba57ee8daf" providerId="LiveId" clId="{A5BB6925-0F1D-45E3-BEE4-C273DD2F7F86}" dt="2025-08-25T22:53:14.183" v="3454" actId="20577"/>
          <ac:spMkLst>
            <pc:docMk/>
            <pc:sldMk cId="259905116" sldId="273"/>
            <ac:spMk id="3" creationId="{60EC67A6-D8A3-D1A3-F9CE-C1C2334D59FC}"/>
          </ac:spMkLst>
        </pc:spChg>
        <pc:picChg chg="add mod">
          <ac:chgData name="Enderson Nobre" userId="88ed2cba57ee8daf" providerId="LiveId" clId="{A5BB6925-0F1D-45E3-BEE4-C273DD2F7F86}" dt="2025-08-26T00:43:06.109" v="5274"/>
          <ac:picMkLst>
            <pc:docMk/>
            <pc:sldMk cId="259905116" sldId="273"/>
            <ac:picMk id="4" creationId="{7EAE376F-476D-3A6E-598C-F179500B032D}"/>
          </ac:picMkLst>
        </pc:picChg>
      </pc:sldChg>
      <pc:sldChg chg="addSp modSp new mod">
        <pc:chgData name="Enderson Nobre" userId="88ed2cba57ee8daf" providerId="LiveId" clId="{A5BB6925-0F1D-45E3-BEE4-C273DD2F7F86}" dt="2025-08-26T00:43:07.485" v="5275"/>
        <pc:sldMkLst>
          <pc:docMk/>
          <pc:sldMk cId="3357771838" sldId="274"/>
        </pc:sldMkLst>
        <pc:spChg chg="mod">
          <ac:chgData name="Enderson Nobre" userId="88ed2cba57ee8daf" providerId="LiveId" clId="{A5BB6925-0F1D-45E3-BEE4-C273DD2F7F86}" dt="2025-08-25T22:55:27.572" v="3456"/>
          <ac:spMkLst>
            <pc:docMk/>
            <pc:sldMk cId="3357771838" sldId="274"/>
            <ac:spMk id="2" creationId="{F2C0FCBE-CCB7-7B44-6B2B-4A843E4738DE}"/>
          </ac:spMkLst>
        </pc:spChg>
        <pc:spChg chg="mod">
          <ac:chgData name="Enderson Nobre" userId="88ed2cba57ee8daf" providerId="LiveId" clId="{A5BB6925-0F1D-45E3-BEE4-C273DD2F7F86}" dt="2025-08-25T23:01:08.211" v="3470" actId="5793"/>
          <ac:spMkLst>
            <pc:docMk/>
            <pc:sldMk cId="3357771838" sldId="274"/>
            <ac:spMk id="3" creationId="{F2896F9A-9B3B-BC3C-2B74-83568BBA3F76}"/>
          </ac:spMkLst>
        </pc:spChg>
        <pc:picChg chg="add mod">
          <ac:chgData name="Enderson Nobre" userId="88ed2cba57ee8daf" providerId="LiveId" clId="{A5BB6925-0F1D-45E3-BEE4-C273DD2F7F86}" dt="2025-08-25T23:01:13.978" v="3475" actId="14100"/>
          <ac:picMkLst>
            <pc:docMk/>
            <pc:sldMk cId="3357771838" sldId="274"/>
            <ac:picMk id="5" creationId="{0D2ACB7A-462D-32D1-4BB1-E23F405E23C7}"/>
          </ac:picMkLst>
        </pc:picChg>
        <pc:picChg chg="add mod">
          <ac:chgData name="Enderson Nobre" userId="88ed2cba57ee8daf" providerId="LiveId" clId="{A5BB6925-0F1D-45E3-BEE4-C273DD2F7F86}" dt="2025-08-26T00:43:07.485" v="5275"/>
          <ac:picMkLst>
            <pc:docMk/>
            <pc:sldMk cId="3357771838" sldId="274"/>
            <ac:picMk id="6" creationId="{C479FC8C-4EB5-FFF4-A80D-7AD966B542B5}"/>
          </ac:picMkLst>
        </pc:picChg>
      </pc:sldChg>
      <pc:sldChg chg="addSp modSp new mod">
        <pc:chgData name="Enderson Nobre" userId="88ed2cba57ee8daf" providerId="LiveId" clId="{A5BB6925-0F1D-45E3-BEE4-C273DD2F7F86}" dt="2025-08-26T00:43:09.195" v="5276"/>
        <pc:sldMkLst>
          <pc:docMk/>
          <pc:sldMk cId="1631055550" sldId="275"/>
        </pc:sldMkLst>
        <pc:spChg chg="mod">
          <ac:chgData name="Enderson Nobre" userId="88ed2cba57ee8daf" providerId="LiveId" clId="{A5BB6925-0F1D-45E3-BEE4-C273DD2F7F86}" dt="2025-08-25T23:10:29.735" v="3513" actId="20577"/>
          <ac:spMkLst>
            <pc:docMk/>
            <pc:sldMk cId="1631055550" sldId="275"/>
            <ac:spMk id="2" creationId="{C2002C99-C9CF-BF03-831C-48FE4EAC56BD}"/>
          </ac:spMkLst>
        </pc:spChg>
        <pc:spChg chg="mod">
          <ac:chgData name="Enderson Nobre" userId="88ed2cba57ee8daf" providerId="LiveId" clId="{A5BB6925-0F1D-45E3-BEE4-C273DD2F7F86}" dt="2025-08-25T23:39:07.618" v="3786" actId="20577"/>
          <ac:spMkLst>
            <pc:docMk/>
            <pc:sldMk cId="1631055550" sldId="275"/>
            <ac:spMk id="3" creationId="{F4FA9142-4A3A-B83F-B9DC-E02C6A12E834}"/>
          </ac:spMkLst>
        </pc:spChg>
        <pc:picChg chg="add mod">
          <ac:chgData name="Enderson Nobre" userId="88ed2cba57ee8daf" providerId="LiveId" clId="{A5BB6925-0F1D-45E3-BEE4-C273DD2F7F86}" dt="2025-08-25T23:39:58.138" v="3791" actId="1076"/>
          <ac:picMkLst>
            <pc:docMk/>
            <pc:sldMk cId="1631055550" sldId="275"/>
            <ac:picMk id="5" creationId="{795C6851-EF4D-3DB4-902C-CC5427A114EA}"/>
          </ac:picMkLst>
        </pc:picChg>
        <pc:picChg chg="add mod">
          <ac:chgData name="Enderson Nobre" userId="88ed2cba57ee8daf" providerId="LiveId" clId="{A5BB6925-0F1D-45E3-BEE4-C273DD2F7F86}" dt="2025-08-26T00:43:09.195" v="5276"/>
          <ac:picMkLst>
            <pc:docMk/>
            <pc:sldMk cId="1631055550" sldId="275"/>
            <ac:picMk id="6" creationId="{348B169C-66F3-1911-0596-37DC09496E54}"/>
          </ac:picMkLst>
        </pc:picChg>
      </pc:sldChg>
      <pc:sldChg chg="modSp new del mod">
        <pc:chgData name="Enderson Nobre" userId="88ed2cba57ee8daf" providerId="LiveId" clId="{A5BB6925-0F1D-45E3-BEE4-C273DD2F7F86}" dt="2025-08-25T23:10:00.324" v="3499" actId="2696"/>
        <pc:sldMkLst>
          <pc:docMk/>
          <pc:sldMk cId="3233270130" sldId="275"/>
        </pc:sldMkLst>
        <pc:spChg chg="mod">
          <ac:chgData name="Enderson Nobre" userId="88ed2cba57ee8daf" providerId="LiveId" clId="{A5BB6925-0F1D-45E3-BEE4-C273DD2F7F86}" dt="2025-08-25T23:04:21.396" v="3477"/>
          <ac:spMkLst>
            <pc:docMk/>
            <pc:sldMk cId="3233270130" sldId="275"/>
            <ac:spMk id="2" creationId="{B4E854CF-B09A-990F-B8AE-3CE9A416BA58}"/>
          </ac:spMkLst>
        </pc:spChg>
        <pc:spChg chg="mod">
          <ac:chgData name="Enderson Nobre" userId="88ed2cba57ee8daf" providerId="LiveId" clId="{A5BB6925-0F1D-45E3-BEE4-C273DD2F7F86}" dt="2025-08-25T23:04:39.811" v="3498" actId="20577"/>
          <ac:spMkLst>
            <pc:docMk/>
            <pc:sldMk cId="3233270130" sldId="275"/>
            <ac:spMk id="3" creationId="{67BF2091-2B56-8A3A-DCF8-F6C85A07537E}"/>
          </ac:spMkLst>
        </pc:spChg>
      </pc:sldChg>
      <pc:sldChg chg="addSp modSp new mod">
        <pc:chgData name="Enderson Nobre" userId="88ed2cba57ee8daf" providerId="LiveId" clId="{A5BB6925-0F1D-45E3-BEE4-C273DD2F7F86}" dt="2025-08-26T00:43:11.714" v="5277"/>
        <pc:sldMkLst>
          <pc:docMk/>
          <pc:sldMk cId="3476954300" sldId="276"/>
        </pc:sldMkLst>
        <pc:spChg chg="mod">
          <ac:chgData name="Enderson Nobre" userId="88ed2cba57ee8daf" providerId="LiveId" clId="{A5BB6925-0F1D-45E3-BEE4-C273DD2F7F86}" dt="2025-08-25T23:40:52.183" v="3809" actId="20577"/>
          <ac:spMkLst>
            <pc:docMk/>
            <pc:sldMk cId="3476954300" sldId="276"/>
            <ac:spMk id="2" creationId="{7F328502-5449-8EA4-71B6-821A2366ADE1}"/>
          </ac:spMkLst>
        </pc:spChg>
        <pc:spChg chg="mod">
          <ac:chgData name="Enderson Nobre" userId="88ed2cba57ee8daf" providerId="LiveId" clId="{A5BB6925-0F1D-45E3-BEE4-C273DD2F7F86}" dt="2025-08-25T23:43:16.702" v="3986" actId="5793"/>
          <ac:spMkLst>
            <pc:docMk/>
            <pc:sldMk cId="3476954300" sldId="276"/>
            <ac:spMk id="3" creationId="{D81DDF02-41CB-C5F1-4217-75BFD43A77B7}"/>
          </ac:spMkLst>
        </pc:spChg>
        <pc:picChg chg="add mod">
          <ac:chgData name="Enderson Nobre" userId="88ed2cba57ee8daf" providerId="LiveId" clId="{A5BB6925-0F1D-45E3-BEE4-C273DD2F7F86}" dt="2025-08-26T00:43:11.714" v="5277"/>
          <ac:picMkLst>
            <pc:docMk/>
            <pc:sldMk cId="3476954300" sldId="276"/>
            <ac:picMk id="4" creationId="{DCD27561-C8F8-8F07-9D38-7EA35120FB83}"/>
          </ac:picMkLst>
        </pc:picChg>
      </pc:sldChg>
      <pc:sldChg chg="addSp delSp modSp new mod">
        <pc:chgData name="Enderson Nobre" userId="88ed2cba57ee8daf" providerId="LiveId" clId="{A5BB6925-0F1D-45E3-BEE4-C273DD2F7F86}" dt="2025-08-26T00:43:12.920" v="5278"/>
        <pc:sldMkLst>
          <pc:docMk/>
          <pc:sldMk cId="2348502826" sldId="277"/>
        </pc:sldMkLst>
        <pc:spChg chg="mod">
          <ac:chgData name="Enderson Nobre" userId="88ed2cba57ee8daf" providerId="LiveId" clId="{A5BB6925-0F1D-45E3-BEE4-C273DD2F7F86}" dt="2025-08-25T23:44:54.867" v="3988"/>
          <ac:spMkLst>
            <pc:docMk/>
            <pc:sldMk cId="2348502826" sldId="277"/>
            <ac:spMk id="2" creationId="{CADD0F77-7D2B-85EB-A642-4186076C8A82}"/>
          </ac:spMkLst>
        </pc:spChg>
        <pc:spChg chg="del">
          <ac:chgData name="Enderson Nobre" userId="88ed2cba57ee8daf" providerId="LiveId" clId="{A5BB6925-0F1D-45E3-BEE4-C273DD2F7F86}" dt="2025-08-25T23:45:55.841" v="3989" actId="22"/>
          <ac:spMkLst>
            <pc:docMk/>
            <pc:sldMk cId="2348502826" sldId="277"/>
            <ac:spMk id="3" creationId="{4B89D928-0733-45C0-3808-439EAAA049C6}"/>
          </ac:spMkLst>
        </pc:spChg>
        <pc:picChg chg="add mod ord">
          <ac:chgData name="Enderson Nobre" userId="88ed2cba57ee8daf" providerId="LiveId" clId="{A5BB6925-0F1D-45E3-BEE4-C273DD2F7F86}" dt="2025-08-25T23:46:00.376" v="3992" actId="1076"/>
          <ac:picMkLst>
            <pc:docMk/>
            <pc:sldMk cId="2348502826" sldId="277"/>
            <ac:picMk id="5" creationId="{064E54DC-DF18-648F-8151-A18C25743284}"/>
          </ac:picMkLst>
        </pc:picChg>
        <pc:picChg chg="add mod">
          <ac:chgData name="Enderson Nobre" userId="88ed2cba57ee8daf" providerId="LiveId" clId="{A5BB6925-0F1D-45E3-BEE4-C273DD2F7F86}" dt="2025-08-26T00:43:12.920" v="5278"/>
          <ac:picMkLst>
            <pc:docMk/>
            <pc:sldMk cId="2348502826" sldId="277"/>
            <ac:picMk id="6" creationId="{C3FC9352-F48A-B237-2BF2-BD0C47E6B7C3}"/>
          </ac:picMkLst>
        </pc:picChg>
      </pc:sldChg>
      <pc:sldChg chg="addSp delSp modSp new mod">
        <pc:chgData name="Enderson Nobre" userId="88ed2cba57ee8daf" providerId="LiveId" clId="{A5BB6925-0F1D-45E3-BEE4-C273DD2F7F86}" dt="2025-08-26T00:43:14.069" v="5279"/>
        <pc:sldMkLst>
          <pc:docMk/>
          <pc:sldMk cId="838453756" sldId="278"/>
        </pc:sldMkLst>
        <pc:spChg chg="mod">
          <ac:chgData name="Enderson Nobre" userId="88ed2cba57ee8daf" providerId="LiveId" clId="{A5BB6925-0F1D-45E3-BEE4-C273DD2F7F86}" dt="2025-08-25T23:46:11.747" v="3994"/>
          <ac:spMkLst>
            <pc:docMk/>
            <pc:sldMk cId="838453756" sldId="278"/>
            <ac:spMk id="2" creationId="{5BFCD42C-8F0E-175B-BFAA-9E35D3D9154D}"/>
          </ac:spMkLst>
        </pc:spChg>
        <pc:spChg chg="del">
          <ac:chgData name="Enderson Nobre" userId="88ed2cba57ee8daf" providerId="LiveId" clId="{A5BB6925-0F1D-45E3-BEE4-C273DD2F7F86}" dt="2025-08-25T23:50:55.923" v="3995" actId="22"/>
          <ac:spMkLst>
            <pc:docMk/>
            <pc:sldMk cId="838453756" sldId="278"/>
            <ac:spMk id="3" creationId="{42E3B218-C071-8B1C-5357-385810639AEB}"/>
          </ac:spMkLst>
        </pc:spChg>
        <pc:picChg chg="add mod ord">
          <ac:chgData name="Enderson Nobre" userId="88ed2cba57ee8daf" providerId="LiveId" clId="{A5BB6925-0F1D-45E3-BEE4-C273DD2F7F86}" dt="2025-08-25T23:50:59.616" v="3997" actId="14100"/>
          <ac:picMkLst>
            <pc:docMk/>
            <pc:sldMk cId="838453756" sldId="278"/>
            <ac:picMk id="5" creationId="{042671AE-8154-E088-B726-6D63B8E147C5}"/>
          </ac:picMkLst>
        </pc:picChg>
        <pc:picChg chg="add mod">
          <ac:chgData name="Enderson Nobre" userId="88ed2cba57ee8daf" providerId="LiveId" clId="{A5BB6925-0F1D-45E3-BEE4-C273DD2F7F86}" dt="2025-08-26T00:43:14.069" v="5279"/>
          <ac:picMkLst>
            <pc:docMk/>
            <pc:sldMk cId="838453756" sldId="278"/>
            <ac:picMk id="6" creationId="{118B1B56-F819-C762-58B3-4CF717B03FAA}"/>
          </ac:picMkLst>
        </pc:picChg>
      </pc:sldChg>
      <pc:sldChg chg="addSp modSp new mod">
        <pc:chgData name="Enderson Nobre" userId="88ed2cba57ee8daf" providerId="LiveId" clId="{A5BB6925-0F1D-45E3-BEE4-C273DD2F7F86}" dt="2025-08-26T00:43:15.489" v="5280"/>
        <pc:sldMkLst>
          <pc:docMk/>
          <pc:sldMk cId="3141695853" sldId="279"/>
        </pc:sldMkLst>
        <pc:spChg chg="mod">
          <ac:chgData name="Enderson Nobre" userId="88ed2cba57ee8daf" providerId="LiveId" clId="{A5BB6925-0F1D-45E3-BEE4-C273DD2F7F86}" dt="2025-08-25T23:51:40.866" v="3999"/>
          <ac:spMkLst>
            <pc:docMk/>
            <pc:sldMk cId="3141695853" sldId="279"/>
            <ac:spMk id="2" creationId="{7437B355-EC49-09CA-A800-05CC3D06A030}"/>
          </ac:spMkLst>
        </pc:spChg>
        <pc:spChg chg="mod">
          <ac:chgData name="Enderson Nobre" userId="88ed2cba57ee8daf" providerId="LiveId" clId="{A5BB6925-0F1D-45E3-BEE4-C273DD2F7F86}" dt="2025-08-25T23:57:31.404" v="4259" actId="20577"/>
          <ac:spMkLst>
            <pc:docMk/>
            <pc:sldMk cId="3141695853" sldId="279"/>
            <ac:spMk id="3" creationId="{4E56B0F7-D10B-1D3D-4AE3-EC6BCE83A42F}"/>
          </ac:spMkLst>
        </pc:spChg>
        <pc:picChg chg="add mod">
          <ac:chgData name="Enderson Nobre" userId="88ed2cba57ee8daf" providerId="LiveId" clId="{A5BB6925-0F1D-45E3-BEE4-C273DD2F7F86}" dt="2025-08-25T23:57:13.665" v="4231" actId="14100"/>
          <ac:picMkLst>
            <pc:docMk/>
            <pc:sldMk cId="3141695853" sldId="279"/>
            <ac:picMk id="5" creationId="{7E5E35F0-C098-362F-DB4F-3F7CCD11075D}"/>
          </ac:picMkLst>
        </pc:picChg>
        <pc:picChg chg="add mod">
          <ac:chgData name="Enderson Nobre" userId="88ed2cba57ee8daf" providerId="LiveId" clId="{A5BB6925-0F1D-45E3-BEE4-C273DD2F7F86}" dt="2025-08-26T00:43:15.489" v="5280"/>
          <ac:picMkLst>
            <pc:docMk/>
            <pc:sldMk cId="3141695853" sldId="279"/>
            <ac:picMk id="6" creationId="{9549D237-40DB-A8E0-F82A-B028E5BB612E}"/>
          </ac:picMkLst>
        </pc:picChg>
      </pc:sldChg>
      <pc:sldChg chg="addSp modSp new mod">
        <pc:chgData name="Enderson Nobre" userId="88ed2cba57ee8daf" providerId="LiveId" clId="{A5BB6925-0F1D-45E3-BEE4-C273DD2F7F86}" dt="2025-08-26T00:43:17.086" v="5281"/>
        <pc:sldMkLst>
          <pc:docMk/>
          <pc:sldMk cId="809299185" sldId="280"/>
        </pc:sldMkLst>
        <pc:spChg chg="mod">
          <ac:chgData name="Enderson Nobre" userId="88ed2cba57ee8daf" providerId="LiveId" clId="{A5BB6925-0F1D-45E3-BEE4-C273DD2F7F86}" dt="2025-08-25T23:58:48.623" v="4261"/>
          <ac:spMkLst>
            <pc:docMk/>
            <pc:sldMk cId="809299185" sldId="280"/>
            <ac:spMk id="2" creationId="{4D61B69D-623F-C0FC-8255-578AD6518825}"/>
          </ac:spMkLst>
        </pc:spChg>
        <pc:spChg chg="mod">
          <ac:chgData name="Enderson Nobre" userId="88ed2cba57ee8daf" providerId="LiveId" clId="{A5BB6925-0F1D-45E3-BEE4-C273DD2F7F86}" dt="2025-08-26T00:00:11.463" v="4430" actId="20577"/>
          <ac:spMkLst>
            <pc:docMk/>
            <pc:sldMk cId="809299185" sldId="280"/>
            <ac:spMk id="3" creationId="{11E68FE7-AB6C-E35F-9D63-47E4B6ABA872}"/>
          </ac:spMkLst>
        </pc:spChg>
        <pc:picChg chg="add mod">
          <ac:chgData name="Enderson Nobre" userId="88ed2cba57ee8daf" providerId="LiveId" clId="{A5BB6925-0F1D-45E3-BEE4-C273DD2F7F86}" dt="2025-08-26T00:01:00.801" v="4434" actId="14100"/>
          <ac:picMkLst>
            <pc:docMk/>
            <pc:sldMk cId="809299185" sldId="280"/>
            <ac:picMk id="5" creationId="{191BDB1D-1B9C-DCCA-847C-7E53DEDB656C}"/>
          </ac:picMkLst>
        </pc:picChg>
        <pc:picChg chg="add mod">
          <ac:chgData name="Enderson Nobre" userId="88ed2cba57ee8daf" providerId="LiveId" clId="{A5BB6925-0F1D-45E3-BEE4-C273DD2F7F86}" dt="2025-08-26T00:43:17.086" v="5281"/>
          <ac:picMkLst>
            <pc:docMk/>
            <pc:sldMk cId="809299185" sldId="280"/>
            <ac:picMk id="6" creationId="{76FCD45B-16EE-5F8C-62D6-490D48EC9769}"/>
          </ac:picMkLst>
        </pc:picChg>
      </pc:sldChg>
      <pc:sldChg chg="addSp modSp new del mod">
        <pc:chgData name="Enderson Nobre" userId="88ed2cba57ee8daf" providerId="LiveId" clId="{A5BB6925-0F1D-45E3-BEE4-C273DD2F7F86}" dt="2025-08-26T00:16:44.637" v="4576" actId="2696"/>
        <pc:sldMkLst>
          <pc:docMk/>
          <pc:sldMk cId="52174228" sldId="281"/>
        </pc:sldMkLst>
        <pc:spChg chg="mod">
          <ac:chgData name="Enderson Nobre" userId="88ed2cba57ee8daf" providerId="LiveId" clId="{A5BB6925-0F1D-45E3-BEE4-C273DD2F7F86}" dt="2025-08-26T00:02:59.671" v="4459" actId="20577"/>
          <ac:spMkLst>
            <pc:docMk/>
            <pc:sldMk cId="52174228" sldId="281"/>
            <ac:spMk id="2" creationId="{8B4EC927-BAC4-6B71-F34B-47574AC1E742}"/>
          </ac:spMkLst>
        </pc:spChg>
        <pc:spChg chg="mod">
          <ac:chgData name="Enderson Nobre" userId="88ed2cba57ee8daf" providerId="LiveId" clId="{A5BB6925-0F1D-45E3-BEE4-C273DD2F7F86}" dt="2025-08-26T00:04:29.684" v="4544" actId="20577"/>
          <ac:spMkLst>
            <pc:docMk/>
            <pc:sldMk cId="52174228" sldId="281"/>
            <ac:spMk id="3" creationId="{FD2455C2-24BE-FBDF-2D23-286FEAB6FE57}"/>
          </ac:spMkLst>
        </pc:spChg>
        <pc:picChg chg="add mod">
          <ac:chgData name="Enderson Nobre" userId="88ed2cba57ee8daf" providerId="LiveId" clId="{A5BB6925-0F1D-45E3-BEE4-C273DD2F7F86}" dt="2025-08-26T00:08:42.543" v="4549" actId="1076"/>
          <ac:picMkLst>
            <pc:docMk/>
            <pc:sldMk cId="52174228" sldId="281"/>
            <ac:picMk id="5" creationId="{94B2F83F-2C3B-0BA4-878C-E3963B6041CF}"/>
          </ac:picMkLst>
        </pc:picChg>
      </pc:sldChg>
      <pc:sldChg chg="addSp delSp modSp new mod modClrScheme chgLayout">
        <pc:chgData name="Enderson Nobre" userId="88ed2cba57ee8daf" providerId="LiveId" clId="{A5BB6925-0F1D-45E3-BEE4-C273DD2F7F86}" dt="2025-08-26T00:18:38.175" v="4667" actId="1076"/>
        <pc:sldMkLst>
          <pc:docMk/>
          <pc:sldMk cId="965724076" sldId="281"/>
        </pc:sldMkLst>
        <pc:spChg chg="del mod ord">
          <ac:chgData name="Enderson Nobre" userId="88ed2cba57ee8daf" providerId="LiveId" clId="{A5BB6925-0F1D-45E3-BEE4-C273DD2F7F86}" dt="2025-08-26T00:16:53.279" v="4579" actId="700"/>
          <ac:spMkLst>
            <pc:docMk/>
            <pc:sldMk cId="965724076" sldId="281"/>
            <ac:spMk id="2" creationId="{C31667F1-5BA2-0970-432E-BD6202D10797}"/>
          </ac:spMkLst>
        </pc:spChg>
        <pc:spChg chg="del mod ord">
          <ac:chgData name="Enderson Nobre" userId="88ed2cba57ee8daf" providerId="LiveId" clId="{A5BB6925-0F1D-45E3-BEE4-C273DD2F7F86}" dt="2025-08-26T00:16:53.279" v="4579" actId="700"/>
          <ac:spMkLst>
            <pc:docMk/>
            <pc:sldMk cId="965724076" sldId="281"/>
            <ac:spMk id="3" creationId="{B657149F-0730-A712-5D7D-F99EF6796703}"/>
          </ac:spMkLst>
        </pc:spChg>
        <pc:spChg chg="add mod ord">
          <ac:chgData name="Enderson Nobre" userId="88ed2cba57ee8daf" providerId="LiveId" clId="{A5BB6925-0F1D-45E3-BEE4-C273DD2F7F86}" dt="2025-08-26T00:18:38.175" v="4667" actId="1076"/>
          <ac:spMkLst>
            <pc:docMk/>
            <pc:sldMk cId="965724076" sldId="281"/>
            <ac:spMk id="4" creationId="{C3DA9F0C-2974-B179-511F-62AC426FC408}"/>
          </ac:spMkLst>
        </pc:spChg>
        <pc:spChg chg="add del mod ord">
          <ac:chgData name="Enderson Nobre" userId="88ed2cba57ee8daf" providerId="LiveId" clId="{A5BB6925-0F1D-45E3-BEE4-C273DD2F7F86}" dt="2025-08-26T00:16:56.111" v="4580" actId="478"/>
          <ac:spMkLst>
            <pc:docMk/>
            <pc:sldMk cId="965724076" sldId="281"/>
            <ac:spMk id="5" creationId="{0939C4C1-466B-2EF3-DDEA-AB130189B136}"/>
          </ac:spMkLst>
        </pc:spChg>
      </pc:sldChg>
      <pc:sldChg chg="addSp modSp new mod">
        <pc:chgData name="Enderson Nobre" userId="88ed2cba57ee8daf" providerId="LiveId" clId="{A5BB6925-0F1D-45E3-BEE4-C273DD2F7F86}" dt="2025-08-26T00:43:22.540" v="5282"/>
        <pc:sldMkLst>
          <pc:docMk/>
          <pc:sldMk cId="2803410356" sldId="282"/>
        </pc:sldMkLst>
        <pc:spChg chg="mod">
          <ac:chgData name="Enderson Nobre" userId="88ed2cba57ee8daf" providerId="LiveId" clId="{A5BB6925-0F1D-45E3-BEE4-C273DD2F7F86}" dt="2025-08-26T00:18:45.244" v="4679" actId="20577"/>
          <ac:spMkLst>
            <pc:docMk/>
            <pc:sldMk cId="2803410356" sldId="282"/>
            <ac:spMk id="2" creationId="{11BD3060-D427-EB55-F69E-91344C7539A9}"/>
          </ac:spMkLst>
        </pc:spChg>
        <pc:spChg chg="mod">
          <ac:chgData name="Enderson Nobre" userId="88ed2cba57ee8daf" providerId="LiveId" clId="{A5BB6925-0F1D-45E3-BEE4-C273DD2F7F86}" dt="2025-08-26T00:38:22.651" v="5255" actId="20577"/>
          <ac:spMkLst>
            <pc:docMk/>
            <pc:sldMk cId="2803410356" sldId="282"/>
            <ac:spMk id="3" creationId="{E4C41335-2222-5971-B7CA-11A05B882CA9}"/>
          </ac:spMkLst>
        </pc:spChg>
        <pc:picChg chg="add mod">
          <ac:chgData name="Enderson Nobre" userId="88ed2cba57ee8daf" providerId="LiveId" clId="{A5BB6925-0F1D-45E3-BEE4-C273DD2F7F86}" dt="2025-08-26T00:43:22.540" v="5282"/>
          <ac:picMkLst>
            <pc:docMk/>
            <pc:sldMk cId="2803410356" sldId="282"/>
            <ac:picMk id="4" creationId="{CC43E281-55B9-CE79-F9D0-BF59C6A4BFE4}"/>
          </ac:picMkLst>
        </pc:picChg>
      </pc:sldChg>
      <pc:sldChg chg="modSp new del mod">
        <pc:chgData name="Enderson Nobre" userId="88ed2cba57ee8daf" providerId="LiveId" clId="{A5BB6925-0F1D-45E3-BEE4-C273DD2F7F86}" dt="2025-08-26T00:16:47.024" v="4577" actId="2696"/>
        <pc:sldMkLst>
          <pc:docMk/>
          <pc:sldMk cId="2894163657" sldId="282"/>
        </pc:sldMkLst>
        <pc:spChg chg="mod">
          <ac:chgData name="Enderson Nobre" userId="88ed2cba57ee8daf" providerId="LiveId" clId="{A5BB6925-0F1D-45E3-BEE4-C273DD2F7F86}" dt="2025-08-26T00:09:27.053" v="4551"/>
          <ac:spMkLst>
            <pc:docMk/>
            <pc:sldMk cId="2894163657" sldId="282"/>
            <ac:spMk id="2" creationId="{8F27006D-9577-EF82-8A8D-42A596511EE7}"/>
          </ac:spMkLst>
        </pc:spChg>
        <pc:spChg chg="mod">
          <ac:chgData name="Enderson Nobre" userId="88ed2cba57ee8daf" providerId="LiveId" clId="{A5BB6925-0F1D-45E3-BEE4-C273DD2F7F86}" dt="2025-08-26T00:09:39.883" v="4575" actId="20577"/>
          <ac:spMkLst>
            <pc:docMk/>
            <pc:sldMk cId="2894163657" sldId="282"/>
            <ac:spMk id="3" creationId="{F2FB67AD-72E9-4431-B9CC-1D67E75FAA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3A76-1B4C-445F-926C-D4DA80562B7E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1E76-005C-4043-9940-E292CEF0C10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3A76-1B4C-445F-926C-D4DA80562B7E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1E76-005C-4043-9940-E292CEF0C1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56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3A76-1B4C-445F-926C-D4DA80562B7E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1E76-005C-4043-9940-E292CEF0C1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77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3A76-1B4C-445F-926C-D4DA80562B7E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1E76-005C-4043-9940-E292CEF0C1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6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3A76-1B4C-445F-926C-D4DA80562B7E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1E76-005C-4043-9940-E292CEF0C10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64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3A76-1B4C-445F-926C-D4DA80562B7E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1E76-005C-4043-9940-E292CEF0C1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6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3A76-1B4C-445F-926C-D4DA80562B7E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1E76-005C-4043-9940-E292CEF0C1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30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3A76-1B4C-445F-926C-D4DA80562B7E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1E76-005C-4043-9940-E292CEF0C1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14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3A76-1B4C-445F-926C-D4DA80562B7E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1E76-005C-4043-9940-E292CEF0C1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21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0E3A76-1B4C-445F-926C-D4DA80562B7E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B91E76-005C-4043-9940-E292CEF0C1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19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3A76-1B4C-445F-926C-D4DA80562B7E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1E76-005C-4043-9940-E292CEF0C1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14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0E3A76-1B4C-445F-926C-D4DA80562B7E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B91E76-005C-4043-9940-E292CEF0C10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51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F6C28-B8E4-AC6E-6D4C-46C642184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3723C3-711F-6FFF-B0FE-23674F7872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Enderson nobre santos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A12A77-E8A1-6B4E-1383-703CF728A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99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663D1-238B-93C4-AFBF-0306EF90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 adicionais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0B444C-63CF-F36B-6039-1849A6365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Renomeação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800" dirty="0"/>
              <a:t>SQL fornece um modo para renomearmos atributos e relações para tornar os resultados de uma consulta mais conveniente.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CF6233-EB81-A5EB-8B46-9940464D2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457" y="3723753"/>
            <a:ext cx="7493086" cy="147751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325570D-8382-B572-F465-D7E88FB6C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368D9-090E-D869-741E-0C1CA164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 adicionais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E41DF1-39A8-8DB6-2DD3-41C2465AB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Renomeação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3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2D77B8-35FD-A44A-71AD-6E9BD75C5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28" y="2998840"/>
            <a:ext cx="7226714" cy="144534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D9322C2-F682-0099-7E8A-B31F7730A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95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2A54C-4CE8-2471-BDB4-8D57EC92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 adicionais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EDA5B3-7CFA-0B43-8692-5B429CE1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Operações de </a:t>
            </a:r>
            <a:r>
              <a:rPr lang="pt-BR" sz="3200" dirty="0" err="1"/>
              <a:t>String</a:t>
            </a:r>
            <a:endParaRPr lang="pt-BR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Uma </a:t>
            </a:r>
            <a:r>
              <a:rPr lang="pt-BR" sz="3000" dirty="0" err="1"/>
              <a:t>string</a:t>
            </a:r>
            <a:r>
              <a:rPr lang="pt-BR" sz="3000" dirty="0"/>
              <a:t> é delimitada entre apóstrofos. </a:t>
            </a:r>
            <a:r>
              <a:rPr lang="pt-BR" sz="3000" dirty="0" err="1"/>
              <a:t>Ex</a:t>
            </a:r>
            <a:r>
              <a:rPr lang="pt-BR" sz="3000" dirty="0"/>
              <a:t>: ‘Dados’.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SQL especifica que a operação de igualdade sobre </a:t>
            </a:r>
            <a:r>
              <a:rPr lang="pt-BR" sz="3000" dirty="0" err="1"/>
              <a:t>strings</a:t>
            </a:r>
            <a:r>
              <a:rPr lang="pt-BR" sz="3000" dirty="0"/>
              <a:t> diferencia maiúsculas de minúsculas, porém </a:t>
            </a:r>
            <a:r>
              <a:rPr lang="pt-BR" sz="3000" dirty="0" err="1"/>
              <a:t>SGBDs</a:t>
            </a:r>
            <a:r>
              <a:rPr lang="pt-BR" sz="3000" dirty="0"/>
              <a:t> como MySQL e </a:t>
            </a:r>
            <a:r>
              <a:rPr lang="pt-BR" sz="3000" dirty="0" err="1"/>
              <a:t>SQLServer</a:t>
            </a:r>
            <a:r>
              <a:rPr lang="pt-BR" sz="3000" dirty="0"/>
              <a:t> não realizam essa distinção. </a:t>
            </a:r>
            <a:r>
              <a:rPr lang="pt-BR" sz="3000" dirty="0" err="1"/>
              <a:t>Ex</a:t>
            </a:r>
            <a:r>
              <a:rPr lang="pt-BR" sz="3000" dirty="0"/>
              <a:t>: ‘dados’ = ‘DADOS’.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4FECE8-5E19-7E87-50EA-B81B2302A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3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3DAB3-3AC7-95F6-290B-1984BE31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 adicionais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210899-EF8B-F3BA-BAE0-85B7F8415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SQL permite aplicar uma série de funções sobre </a:t>
            </a:r>
            <a:r>
              <a:rPr lang="pt-BR" sz="3200" dirty="0" err="1"/>
              <a:t>strings</a:t>
            </a:r>
            <a:r>
              <a:rPr lang="pt-BR" sz="32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Concatenação ( || 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Conversão para maiúsculas ( </a:t>
            </a:r>
            <a:r>
              <a:rPr lang="pt-BR" sz="3000" dirty="0" err="1"/>
              <a:t>upper</a:t>
            </a:r>
            <a:r>
              <a:rPr lang="pt-BR" sz="3000" dirty="0"/>
              <a:t>() 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Conversão para minúsculas ( </a:t>
            </a:r>
            <a:r>
              <a:rPr lang="pt-BR" sz="3000" dirty="0" err="1"/>
              <a:t>lower</a:t>
            </a:r>
            <a:r>
              <a:rPr lang="pt-BR" sz="3000" dirty="0"/>
              <a:t>()  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Remoção de espaços no final da </a:t>
            </a:r>
            <a:r>
              <a:rPr lang="pt-BR" sz="3000" dirty="0" err="1"/>
              <a:t>string</a:t>
            </a:r>
            <a:r>
              <a:rPr lang="pt-BR" sz="3000" dirty="0"/>
              <a:t> ( </a:t>
            </a:r>
            <a:r>
              <a:rPr lang="pt-BR" sz="3000" dirty="0" err="1"/>
              <a:t>trim</a:t>
            </a:r>
            <a:r>
              <a:rPr lang="pt-BR" sz="3000" dirty="0"/>
              <a:t>() 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51AC31-3EBB-27BC-C0F3-64F05C461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1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FC5CD-8EF3-D1A0-8B5F-43B07BAA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 adicionais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ED9BF1-FFBF-04A3-7CF6-108BC3827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Podemos combinar padrões sobre </a:t>
            </a:r>
            <a:r>
              <a:rPr lang="pt-BR" sz="3200" dirty="0" err="1"/>
              <a:t>strings</a:t>
            </a:r>
            <a:r>
              <a:rPr lang="pt-BR" sz="3200" dirty="0"/>
              <a:t> pela utilização do operador </a:t>
            </a:r>
            <a:r>
              <a:rPr lang="pt-BR" sz="3200" i="1" dirty="0"/>
              <a:t>like.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149318-6867-D569-4EC5-838A090F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260" y="3429000"/>
            <a:ext cx="3671771" cy="14869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18C065E-702C-B08C-CC27-5EAE057D4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22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C27F8-8F10-655A-7129-ECBF1B85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 adicionais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AEB980-6577-E6CF-6F0C-113827D9B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Especificação de atributo na cláusula </a:t>
            </a:r>
            <a:r>
              <a:rPr lang="pt-BR" sz="3200" i="1" dirty="0" err="1"/>
              <a:t>select</a:t>
            </a:r>
            <a:endParaRPr lang="pt-BR" sz="3200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O símbolo * indicar que a consulta irá exibir todos os atributos de uma relação.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BFA229-7C0E-CF9F-BFAF-67C3C8B7D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658" y="3841493"/>
            <a:ext cx="4896464" cy="133330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4DD62D9-4B94-B620-4A5E-3725564A0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81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0A67D-3AB5-1B97-C188-B707C739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 adicionais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769B57-4E65-3AB6-0E8A-4C4082C72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Ordem de classificação na exibição de tuplas.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A cláusula </a:t>
            </a:r>
            <a:r>
              <a:rPr lang="pt-BR" sz="3000" i="1" dirty="0" err="1"/>
              <a:t>order</a:t>
            </a:r>
            <a:r>
              <a:rPr lang="pt-BR" sz="3000" i="1" dirty="0"/>
              <a:t> </a:t>
            </a:r>
            <a:r>
              <a:rPr lang="pt-BR" sz="3000" i="1" dirty="0" err="1"/>
              <a:t>by</a:t>
            </a:r>
            <a:r>
              <a:rPr lang="pt-BR" sz="3000" i="1" dirty="0"/>
              <a:t> </a:t>
            </a:r>
            <a:r>
              <a:rPr lang="pt-BR" sz="3000" dirty="0"/>
              <a:t>faz com que as tuplas apareçam em ordem.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Podemos especificar uma ordem crescente (</a:t>
            </a:r>
            <a:r>
              <a:rPr lang="pt-BR" sz="3000" i="1" dirty="0" err="1"/>
              <a:t>asc</a:t>
            </a:r>
            <a:r>
              <a:rPr lang="pt-BR" sz="3000" dirty="0"/>
              <a:t>) ou decrescente (</a:t>
            </a:r>
            <a:r>
              <a:rPr lang="pt-BR" sz="3000" i="1" dirty="0" err="1"/>
              <a:t>desc</a:t>
            </a:r>
            <a:r>
              <a:rPr lang="pt-BR" sz="3000" i="1" dirty="0"/>
              <a:t>).</a:t>
            </a:r>
          </a:p>
          <a:p>
            <a:pPr marL="201168" lvl="1" indent="0">
              <a:buNone/>
            </a:pPr>
            <a:r>
              <a:rPr lang="pt-BR" sz="3000" dirty="0"/>
              <a:t> 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8FC9A64-10D3-AB42-5D9F-4E04C6B94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160" y="4541465"/>
            <a:ext cx="5195067" cy="132762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E4A27A3-6F58-C568-CA86-73D18AA45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67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22AB7-BDD9-2E5F-0F67-68DA1966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 adicionais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25770E-1D36-B7FE-2F2D-F3A372A25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Predicados da cláusula </a:t>
            </a:r>
            <a:r>
              <a:rPr lang="pt-BR" sz="3200" i="1" dirty="0"/>
              <a:t>Where.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O operador de comparação </a:t>
            </a:r>
            <a:r>
              <a:rPr lang="pt-BR" sz="3000" i="1" dirty="0" err="1"/>
              <a:t>between</a:t>
            </a:r>
            <a:r>
              <a:rPr lang="pt-BR" sz="3000" i="1" dirty="0"/>
              <a:t> </a:t>
            </a:r>
            <a:r>
              <a:rPr lang="pt-BR" sz="3000" dirty="0"/>
              <a:t>pode ser utilizado para simplificar as consultas que precisam retornar resultados entre dois valores.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7A895B-82D8-FC9D-276E-3CC6DF2B2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91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313A8-0B73-81AD-A037-7A04F4F3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conjuntos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EC67A6-D8A3-D1A3-F9CE-C1C2334D5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As operações </a:t>
            </a:r>
            <a:r>
              <a:rPr lang="pt-BR" sz="3200" i="1" dirty="0" err="1"/>
              <a:t>union</a:t>
            </a:r>
            <a:r>
              <a:rPr lang="pt-BR" sz="3200" i="1" dirty="0"/>
              <a:t>, </a:t>
            </a:r>
            <a:r>
              <a:rPr lang="pt-BR" sz="3200" i="1" dirty="0" err="1"/>
              <a:t>intersect</a:t>
            </a:r>
            <a:r>
              <a:rPr lang="pt-BR" sz="3200" i="1" dirty="0"/>
              <a:t> </a:t>
            </a:r>
            <a:r>
              <a:rPr lang="pt-BR" sz="3200" dirty="0"/>
              <a:t>e </a:t>
            </a:r>
            <a:r>
              <a:rPr lang="pt-BR" sz="3200" i="1" dirty="0"/>
              <a:t> </a:t>
            </a:r>
            <a:r>
              <a:rPr lang="pt-BR" sz="3200" i="1" dirty="0" err="1"/>
              <a:t>except</a:t>
            </a:r>
            <a:r>
              <a:rPr lang="pt-BR" sz="3200" i="1" dirty="0"/>
              <a:t> </a:t>
            </a:r>
            <a:r>
              <a:rPr lang="pt-BR" sz="3200" dirty="0"/>
              <a:t>operam sobre relações e correspondem às operações matemáticas da teoria de conjuntos.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AE376F-476D-3A6E-598C-F179500B0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5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0FCBE-CCB7-7B44-6B2B-4A843E47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conjuntos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896F9A-9B3B-BC3C-2B74-83568BBA3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i="1" dirty="0"/>
              <a:t>Union</a:t>
            </a:r>
          </a:p>
          <a:p>
            <a:pPr marL="201168" lvl="1" indent="0">
              <a:buNone/>
            </a:pPr>
            <a:endParaRPr lang="pt-BR" sz="3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2ACB7A-462D-32D1-4BB1-E23F405E2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219" y="2914258"/>
            <a:ext cx="6409829" cy="28081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479FC8C-4EB5-FFF4-A80D-7AD966B54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7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B5D725-C494-AADE-4BDD-DD1717968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3: Consultas SQL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C6946D6-03D2-363B-2076-400C743CA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33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02C99-C9CF-BF03-831C-48FE4EAC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nulos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FA9142-4A3A-B83F-B9DC-E02C6A12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Valores nulos podem apresentar problemas nas operações relacionais.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err="1"/>
              <a:t>Ex</a:t>
            </a:r>
            <a:r>
              <a:rPr lang="pt-BR" sz="3000" dirty="0"/>
              <a:t>: O resultado de uma expressão aritmética será nulo se um dos valores de entrada for nulo.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Para testar valores nulos utilizamos </a:t>
            </a:r>
            <a:r>
              <a:rPr lang="pt-BR" sz="3200" i="1" dirty="0" err="1"/>
              <a:t>is</a:t>
            </a:r>
            <a:r>
              <a:rPr lang="pt-BR" sz="3200" i="1" dirty="0"/>
              <a:t> </a:t>
            </a:r>
            <a:r>
              <a:rPr lang="pt-BR" sz="3200" i="1" dirty="0" err="1"/>
              <a:t>null</a:t>
            </a:r>
            <a:r>
              <a:rPr lang="pt-BR" sz="3200" i="1" dirty="0"/>
              <a:t> </a:t>
            </a:r>
            <a:r>
              <a:rPr lang="pt-BR" sz="3200" dirty="0"/>
              <a:t>ou </a:t>
            </a:r>
            <a:r>
              <a:rPr lang="pt-BR" sz="3200" i="1" dirty="0" err="1"/>
              <a:t>is</a:t>
            </a:r>
            <a:r>
              <a:rPr lang="pt-BR" sz="3200" i="1" dirty="0"/>
              <a:t> </a:t>
            </a:r>
            <a:r>
              <a:rPr lang="pt-BR" sz="3200" i="1" dirty="0" err="1"/>
              <a:t>not</a:t>
            </a:r>
            <a:r>
              <a:rPr lang="pt-BR" sz="3200" i="1" dirty="0"/>
              <a:t> </a:t>
            </a:r>
            <a:r>
              <a:rPr lang="pt-BR" sz="3200" i="1" dirty="0" err="1"/>
              <a:t>null</a:t>
            </a:r>
            <a:r>
              <a:rPr lang="pt-BR" sz="3200" i="1" dirty="0"/>
              <a:t>.</a:t>
            </a:r>
            <a:endParaRPr lang="pt-BR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5C6851-EF4D-3DB4-902C-CC5427A11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632" y="4527301"/>
            <a:ext cx="4719483" cy="157864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48B169C-66F3-1911-0596-37DC09496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55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28502-5449-8EA4-71B6-821A2366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agregadas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1DDF02-41CB-C5F1-4217-75BFD43A7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São funções que usam uma coleção de valores como entrada e retornam um único valor.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Média: </a:t>
            </a:r>
            <a:r>
              <a:rPr lang="pt-BR" sz="3000" i="1" dirty="0" err="1"/>
              <a:t>avg</a:t>
            </a:r>
            <a:r>
              <a:rPr lang="pt-BR" sz="3000" i="1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Mínimo: </a:t>
            </a:r>
            <a:r>
              <a:rPr lang="pt-BR" sz="3000" i="1" dirty="0"/>
              <a:t>min.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Máximo: </a:t>
            </a:r>
            <a:r>
              <a:rPr lang="pt-BR" sz="3000" i="1" dirty="0" err="1"/>
              <a:t>max</a:t>
            </a:r>
            <a:r>
              <a:rPr lang="pt-BR" sz="3000" i="1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Total: </a:t>
            </a:r>
            <a:r>
              <a:rPr lang="pt-BR" sz="3000" i="1" dirty="0"/>
              <a:t>sum.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Contagem: </a:t>
            </a:r>
            <a:r>
              <a:rPr lang="pt-BR" sz="3000" i="1" dirty="0"/>
              <a:t>Count.</a:t>
            </a:r>
            <a:endParaRPr lang="pt-BR" sz="3000" dirty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D27561-C8F8-8F07-9D38-7EA35120F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54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D0F77-7D2B-85EB-A642-4186076C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agregadas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64E54DC-DF18-648F-8151-A18C25743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722" y="2635839"/>
            <a:ext cx="6587834" cy="221146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3FC9352-F48A-B237-2BF2-BD0C47E6B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02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CD42C-8F0E-175B-BFAA-9E35D3D9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agregadas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42671AE-8154-E088-B726-6D63B8E14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936" y="2830340"/>
            <a:ext cx="7224748" cy="184981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18B1B56-F819-C762-58B3-4CF717B03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53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7B355-EC49-09CA-A800-05CC3D06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agregadas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56B0F7-D10B-1D3D-4AE3-EC6BCE83A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Existem casos em que temos que aplicar as funções agregadas a um grupo de conjuntos de tuplas.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A cláusula </a:t>
            </a:r>
            <a:r>
              <a:rPr lang="pt-BR" sz="3200" i="1" dirty="0" err="1"/>
              <a:t>group</a:t>
            </a:r>
            <a:r>
              <a:rPr lang="pt-BR" sz="3200" i="1" dirty="0"/>
              <a:t> </a:t>
            </a:r>
            <a:r>
              <a:rPr lang="pt-BR" sz="3200" i="1" dirty="0" err="1"/>
              <a:t>by</a:t>
            </a:r>
            <a:r>
              <a:rPr lang="pt-BR" sz="3200" i="1" dirty="0"/>
              <a:t> </a:t>
            </a:r>
            <a:r>
              <a:rPr lang="pt-BR" sz="3200" dirty="0"/>
              <a:t>é utilizada para agrupar um resultado com base em um atributo ou um conjunto de atributos.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E5E35F0-C098-362F-DB4F-3F7CCD110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865" y="4012210"/>
            <a:ext cx="5873401" cy="185688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549D237-40DB-A8E0-F82A-B028E5BB6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95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1B69D-623F-C0FC-8255-578AD651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agregadas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E68FE7-AB6C-E35F-9D63-47E4B6ABA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Em algumas situações, é útil indicar uma condição que é aplicada a um agrupamento ao invés de tuplas.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A cláusula </a:t>
            </a:r>
            <a:r>
              <a:rPr lang="pt-BR" sz="3200" i="1" dirty="0" err="1"/>
              <a:t>having</a:t>
            </a:r>
            <a:r>
              <a:rPr lang="pt-BR" sz="3200" i="1" dirty="0"/>
              <a:t> </a:t>
            </a:r>
            <a:r>
              <a:rPr lang="pt-BR" sz="3200" dirty="0"/>
              <a:t>aplica uma condição a um agrupamento.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1BDB1D-1B9C-DCCA-847C-7E53DEDB6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865" y="3862884"/>
            <a:ext cx="5171767" cy="217148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6FCD45B-16EE-5F8C-62D6-490D48EC9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99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3DA9F0C-2974-B179-511F-62AC426FC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Próxima aula: Subconsultas aninhadas, modificação do banco de dados, expressões </a:t>
            </a:r>
            <a:r>
              <a:rPr lang="pt-BR" dirty="0" err="1"/>
              <a:t>join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5724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D3060-D427-EB55-F69E-91344C75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C41335-2222-5971-B7CA-11A05B882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Faça as seguintes consultas no banco de dados: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Filmes que foram lançados entre os anos 1980 e 2000.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Filmes que possuam alguém na staff cujo nome se inicia com a letra ‘R’.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Pessoas que só exerceram a função de Diretor.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Toda a staff de um determinado filme.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A quantidade da staff de um determinado filme.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Ordene a lista de filmes em ordem decrescente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43E281-55B9-CE79-F9D0-BF59C6A4B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1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EF840-0D03-410D-2206-90D5BCEC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DFB1E8-AB6B-C118-7784-9C52BCDF1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Uma consulta SQL consiste em três cláusulas: </a:t>
            </a:r>
            <a:r>
              <a:rPr lang="pt-BR" sz="3200" i="1" dirty="0" err="1"/>
              <a:t>select</a:t>
            </a:r>
            <a:r>
              <a:rPr lang="pt-BR" sz="3200" dirty="0"/>
              <a:t>, </a:t>
            </a:r>
            <a:r>
              <a:rPr lang="pt-BR" sz="3200" i="1" dirty="0" err="1"/>
              <a:t>from</a:t>
            </a:r>
            <a:r>
              <a:rPr lang="pt-BR" sz="3200" i="1" dirty="0"/>
              <a:t> </a:t>
            </a:r>
            <a:r>
              <a:rPr lang="pt-BR" sz="3200" dirty="0"/>
              <a:t>e </a:t>
            </a:r>
            <a:r>
              <a:rPr lang="pt-BR" sz="3200" i="1" dirty="0" err="1"/>
              <a:t>where</a:t>
            </a:r>
            <a:r>
              <a:rPr lang="pt-BR" sz="32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3200" dirty="0"/>
          </a:p>
          <a:p>
            <a:pPr>
              <a:buFont typeface="Courier New" panose="02070309020205020404" pitchFamily="49" charset="0"/>
              <a:buChar char="o"/>
            </a:pPr>
            <a:endParaRPr lang="pt-BR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883E0B-D3B5-7934-24B3-A7E935679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34" y="3766057"/>
            <a:ext cx="11432645" cy="4716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83B7F6C-F75B-41C7-A53E-65A7523E4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5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7098B-9B49-8FD5-97F4-5C817A7E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7B2C56-4705-66C1-0FBB-AB2814573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O resultado de uma consulta é uma nova relação (tabela) contendo os atributos que definimos após a cláusula </a:t>
            </a:r>
            <a:r>
              <a:rPr lang="pt-BR" sz="3200" i="1" dirty="0" err="1"/>
              <a:t>select</a:t>
            </a:r>
            <a:r>
              <a:rPr lang="pt-BR" sz="32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3200" dirty="0"/>
          </a:p>
          <a:p>
            <a:pPr>
              <a:buFont typeface="Courier New" panose="02070309020205020404" pitchFamily="49" charset="0"/>
              <a:buChar char="o"/>
            </a:pPr>
            <a:endParaRPr lang="pt-BR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3F2CBB-4442-5BFE-F4C0-798DABE78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3284072"/>
            <a:ext cx="5729494" cy="166155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99A098A-20CF-F050-3292-BACF60299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35911-763C-10E2-EBBA-66B83B42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BC809-94E0-54D6-4C82-3875162DB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SQL permite duplicatas nas relações e nos resultados das consultas.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Podemos utilizar a palavra-chave </a:t>
            </a:r>
            <a:r>
              <a:rPr lang="pt-BR" sz="3200" i="1" dirty="0" err="1"/>
              <a:t>distinct</a:t>
            </a:r>
            <a:r>
              <a:rPr lang="pt-BR" sz="3200" i="1" dirty="0"/>
              <a:t> </a:t>
            </a:r>
            <a:r>
              <a:rPr lang="pt-BR" sz="3200" dirty="0"/>
              <a:t>para eliminar duplicatas em uma consulta.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093F8E-E3A0-0A1B-6BFA-2A931A671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29" y="4471516"/>
            <a:ext cx="10198691" cy="5225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752C6F1-C704-5FEA-2EE5-047B8CC39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1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AEFA4-01E9-FB71-3727-40F303F79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95833F-21D9-0671-49F9-305ACD57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A cláusula </a:t>
            </a:r>
            <a:r>
              <a:rPr lang="pt-BR" sz="3200" i="1" dirty="0" err="1"/>
              <a:t>select</a:t>
            </a:r>
            <a:r>
              <a:rPr lang="pt-BR" sz="3200" i="1" dirty="0"/>
              <a:t> </a:t>
            </a:r>
            <a:r>
              <a:rPr lang="pt-BR" sz="3200" dirty="0"/>
              <a:t>pode conter expressões aritméticas.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3200" i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D3E01F-53D6-B274-B981-89DA666AD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12" y="3523311"/>
            <a:ext cx="11317745" cy="66820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2B34132-16AF-C827-3497-B7FA729BD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5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CF0C3-572E-6973-B6AB-FFD72735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3D8B97-510F-D3E6-8F94-F138A4231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A cláusula </a:t>
            </a:r>
            <a:r>
              <a:rPr lang="pt-BR" sz="3200" i="1" dirty="0"/>
              <a:t>Where </a:t>
            </a:r>
            <a:r>
              <a:rPr lang="pt-BR" sz="3200" dirty="0"/>
              <a:t>nos permite selecionar apenas as tupla que satisfaçam um certo predicado.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3200" dirty="0"/>
          </a:p>
          <a:p>
            <a:pPr>
              <a:buFont typeface="Courier New" panose="02070309020205020404" pitchFamily="49" charset="0"/>
              <a:buChar char="o"/>
            </a:pPr>
            <a:endParaRPr lang="pt-BR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2328F9-06AB-59DE-D4A8-DF531CE2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83" y="3670601"/>
            <a:ext cx="11068592" cy="51794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FC3E1C1-4E24-C30E-8B7E-EBA3C8CB8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5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B0D13-BDC4-DEC6-F3DE-94529C14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A7B90B-30CB-7566-FA2E-578596011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Podemos usar os conectivos lógicos </a:t>
            </a:r>
            <a:r>
              <a:rPr lang="pt-BR" sz="3200" i="1" dirty="0" err="1"/>
              <a:t>and</a:t>
            </a:r>
            <a:r>
              <a:rPr lang="pt-BR" sz="3200" i="1" dirty="0"/>
              <a:t>, </a:t>
            </a:r>
            <a:r>
              <a:rPr lang="pt-BR" sz="3200" i="1" dirty="0" err="1"/>
              <a:t>or</a:t>
            </a:r>
            <a:r>
              <a:rPr lang="pt-BR" sz="3200" i="1" dirty="0"/>
              <a:t> </a:t>
            </a:r>
            <a:r>
              <a:rPr lang="pt-BR" sz="3200" dirty="0"/>
              <a:t>e </a:t>
            </a:r>
            <a:r>
              <a:rPr lang="pt-BR" sz="3200" i="1" dirty="0" err="1"/>
              <a:t>not</a:t>
            </a:r>
            <a:r>
              <a:rPr lang="pt-BR" sz="3200" i="1" dirty="0"/>
              <a:t> </a:t>
            </a:r>
            <a:r>
              <a:rPr lang="pt-BR" sz="3200" dirty="0"/>
              <a:t>em nossas consultas.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3200" dirty="0"/>
          </a:p>
          <a:p>
            <a:pPr>
              <a:buFont typeface="Courier New" panose="02070309020205020404" pitchFamily="49" charset="0"/>
              <a:buChar char="o"/>
            </a:pPr>
            <a:endParaRPr lang="pt-BR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4E89A4-E99C-69FB-0549-830610414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595268"/>
            <a:ext cx="9091033" cy="8980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6E6BB6A-057A-9824-476C-319FD6A33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4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4711F-E37D-6FFD-81D0-1BE210B5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sobre múltiplas relações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03060F-254D-A736-2F93-86747869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Normalmente, uma consulta precisa buscar informações de várias relações.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D5C47D-B3C4-BAAA-E5A5-686BC3228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203" y="3674540"/>
            <a:ext cx="9456553" cy="956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BA64F94-474E-9FF4-DEAB-425E33A58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532" y="0"/>
            <a:ext cx="2937468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906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494</TotalTime>
  <Words>630</Words>
  <Application>Microsoft Office PowerPoint</Application>
  <PresentationFormat>Widescreen</PresentationFormat>
  <Paragraphs>78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Retrospectiva</vt:lpstr>
      <vt:lpstr>Banco de Dados</vt:lpstr>
      <vt:lpstr>Aula 3: Consultas SQL</vt:lpstr>
      <vt:lpstr>Estrutura básica </vt:lpstr>
      <vt:lpstr>Estrutura básica</vt:lpstr>
      <vt:lpstr>Estrutura básica</vt:lpstr>
      <vt:lpstr>Estrutura básica</vt:lpstr>
      <vt:lpstr>Estrutura básica</vt:lpstr>
      <vt:lpstr>Estrutura básica</vt:lpstr>
      <vt:lpstr>Consulta sobre múltiplas relações</vt:lpstr>
      <vt:lpstr>Operações básica adicionais</vt:lpstr>
      <vt:lpstr>Operações básica adicionais</vt:lpstr>
      <vt:lpstr>Operações básica adicionais</vt:lpstr>
      <vt:lpstr>Operações básica adicionais</vt:lpstr>
      <vt:lpstr>Operações básica adicionais</vt:lpstr>
      <vt:lpstr>Operações básica adicionais</vt:lpstr>
      <vt:lpstr>Operações básica adicionais</vt:lpstr>
      <vt:lpstr>Operações básica adicionais</vt:lpstr>
      <vt:lpstr>Operações de conjuntos</vt:lpstr>
      <vt:lpstr>Operações de conjuntos</vt:lpstr>
      <vt:lpstr>Valores nulos</vt:lpstr>
      <vt:lpstr>Funções agregadas</vt:lpstr>
      <vt:lpstr>Funções agregadas</vt:lpstr>
      <vt:lpstr>Funções agregadas</vt:lpstr>
      <vt:lpstr>Funções agregadas</vt:lpstr>
      <vt:lpstr>Funções agregadas</vt:lpstr>
      <vt:lpstr>Próxima aula: Subconsultas aninhadas, modificação do banco de dados, expressões join</vt:lpstr>
      <vt:lpstr>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Enderson Nobre</dc:creator>
  <cp:lastModifiedBy>Enderson Nobre</cp:lastModifiedBy>
  <cp:revision>1</cp:revision>
  <dcterms:created xsi:type="dcterms:W3CDTF">2025-08-24T21:05:17Z</dcterms:created>
  <dcterms:modified xsi:type="dcterms:W3CDTF">2025-08-26T00:43:50Z</dcterms:modified>
</cp:coreProperties>
</file>