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13" r:id="rId3"/>
    <p:sldId id="263" r:id="rId4"/>
    <p:sldId id="267" r:id="rId5"/>
    <p:sldId id="266" r:id="rId6"/>
    <p:sldId id="269" r:id="rId7"/>
    <p:sldId id="271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Oswald" panose="00000500000000000000" pitchFamily="2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7880B-E507-4343-9194-C8D7888191A0}" v="44" dt="2022-11-17T07:19:22.598"/>
  </p1510:revLst>
</p1510:revInfo>
</file>

<file path=ppt/tableStyles.xml><?xml version="1.0" encoding="utf-8"?>
<a:tblStyleLst xmlns:a="http://schemas.openxmlformats.org/drawingml/2006/main" def="{3398FAE0-6B72-475E-AF0C-A0EC8759C975}">
  <a:tblStyle styleId="{3398FAE0-6B72-475E-AF0C-A0EC8759C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CATELLI-POUSSET Léo" userId="c3052fd9-3a7f-4636-88f8-440f6c531579" providerId="ADAL" clId="{4407880B-E507-4343-9194-C8D7888191A0}"/>
    <pc:docChg chg="custSel delSld modSld delMainMaster">
      <pc:chgData name="LOCATELLI-POUSSET Léo" userId="c3052fd9-3a7f-4636-88f8-440f6c531579" providerId="ADAL" clId="{4407880B-E507-4343-9194-C8D7888191A0}" dt="2022-11-17T07:52:23.508" v="172" actId="14100"/>
      <pc:docMkLst>
        <pc:docMk/>
      </pc:docMkLst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59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60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61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62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64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65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68"/>
        </pc:sldMkLst>
      </pc:sldChg>
      <pc:sldChg chg="modSp mod">
        <pc:chgData name="LOCATELLI-POUSSET Léo" userId="c3052fd9-3a7f-4636-88f8-440f6c531579" providerId="ADAL" clId="{4407880B-E507-4343-9194-C8D7888191A0}" dt="2022-11-17T07:52:23.508" v="172" actId="14100"/>
        <pc:sldMkLst>
          <pc:docMk/>
          <pc:sldMk cId="0" sldId="269"/>
        </pc:sldMkLst>
        <pc:spChg chg="mod">
          <ac:chgData name="LOCATELLI-POUSSET Léo" userId="c3052fd9-3a7f-4636-88f8-440f6c531579" providerId="ADAL" clId="{4407880B-E507-4343-9194-C8D7888191A0}" dt="2022-11-17T07:52:23.508" v="172" actId="14100"/>
          <ac:spMkLst>
            <pc:docMk/>
            <pc:sldMk cId="0" sldId="269"/>
            <ac:spMk id="923" creationId="{00000000-0000-0000-0000-000000000000}"/>
          </ac:spMkLst>
        </pc:spChg>
        <pc:spChg chg="mod">
          <ac:chgData name="LOCATELLI-POUSSET Léo" userId="c3052fd9-3a7f-4636-88f8-440f6c531579" providerId="ADAL" clId="{4407880B-E507-4343-9194-C8D7888191A0}" dt="2022-11-17T07:20:20.870" v="96" actId="1076"/>
          <ac:spMkLst>
            <pc:docMk/>
            <pc:sldMk cId="0" sldId="269"/>
            <ac:spMk id="924" creationId="{00000000-0000-0000-0000-000000000000}"/>
          </ac:spMkLst>
        </pc:spChg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70"/>
        </pc:sldMkLst>
      </pc:sldChg>
      <pc:sldChg chg="modSp mod">
        <pc:chgData name="LOCATELLI-POUSSET Léo" userId="c3052fd9-3a7f-4636-88f8-440f6c531579" providerId="ADAL" clId="{4407880B-E507-4343-9194-C8D7888191A0}" dt="2022-11-17T07:21:48.842" v="169" actId="20577"/>
        <pc:sldMkLst>
          <pc:docMk/>
          <pc:sldMk cId="0" sldId="271"/>
        </pc:sldMkLst>
        <pc:spChg chg="mod">
          <ac:chgData name="LOCATELLI-POUSSET Léo" userId="c3052fd9-3a7f-4636-88f8-440f6c531579" providerId="ADAL" clId="{4407880B-E507-4343-9194-C8D7888191A0}" dt="2022-11-17T07:21:48.842" v="169" actId="20577"/>
          <ac:spMkLst>
            <pc:docMk/>
            <pc:sldMk cId="0" sldId="271"/>
            <ac:spMk id="956" creationId="{00000000-0000-0000-0000-000000000000}"/>
          </ac:spMkLst>
        </pc:spChg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72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73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74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75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76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77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78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79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80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81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82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83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84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85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86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87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88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89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90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91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92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93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94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95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96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97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98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299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00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01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02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03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04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05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06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07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08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09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10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11"/>
        </pc:sldMkLst>
      </pc:sldChg>
      <pc:sldChg chg="del">
        <pc:chgData name="LOCATELLI-POUSSET Léo" userId="c3052fd9-3a7f-4636-88f8-440f6c531579" providerId="ADAL" clId="{4407880B-E507-4343-9194-C8D7888191A0}" dt="2022-11-17T07:22:37.181" v="170" actId="47"/>
        <pc:sldMkLst>
          <pc:docMk/>
          <pc:sldMk cId="0" sldId="312"/>
        </pc:sldMkLst>
      </pc:sldChg>
      <pc:sldMasterChg chg="delSldLayout">
        <pc:chgData name="LOCATELLI-POUSSET Léo" userId="c3052fd9-3a7f-4636-88f8-440f6c531579" providerId="ADAL" clId="{4407880B-E507-4343-9194-C8D7888191A0}" dt="2022-11-17T07:22:37.181" v="170" actId="47"/>
        <pc:sldMasterMkLst>
          <pc:docMk/>
          <pc:sldMasterMk cId="0" sldId="2147483672"/>
        </pc:sldMasterMkLst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2"/>
            <pc:sldLayoutMk cId="0" sldId="2147483668"/>
          </pc:sldLayoutMkLst>
        </pc:sldLayoutChg>
      </pc:sldMasterChg>
      <pc:sldMasterChg chg="del delSldLayout">
        <pc:chgData name="LOCATELLI-POUSSET Léo" userId="c3052fd9-3a7f-4636-88f8-440f6c531579" providerId="ADAL" clId="{4407880B-E507-4343-9194-C8D7888191A0}" dt="2022-11-17T07:22:37.181" v="170" actId="47"/>
        <pc:sldMasterMkLst>
          <pc:docMk/>
          <pc:sldMasterMk cId="0" sldId="2147483673"/>
        </pc:sldMasterMkLst>
        <pc:sldLayoutChg chg="del">
          <pc:chgData name="LOCATELLI-POUSSET Léo" userId="c3052fd9-3a7f-4636-88f8-440f6c531579" providerId="ADAL" clId="{4407880B-E507-4343-9194-C8D7888191A0}" dt="2022-11-17T07:22:37.181" v="17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1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B2F4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  <p:sldLayoutId id="2147483662" r:id="rId6"/>
    <p:sldLayoutId id="2147483667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F42B60F-F9B0-FAF9-B8FB-8381F75C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32" y="2012211"/>
            <a:ext cx="5411935" cy="1119078"/>
          </a:xfrm>
          <a:prstGeom prst="rect">
            <a:avLst/>
          </a:prstGeom>
          <a:effectLst>
            <a:outerShdw blurRad="50800" dist="203200" sx="98000" sy="980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511B077-835A-7F0B-0446-2EEE9260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47" y="953318"/>
            <a:ext cx="5453705" cy="3236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7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4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IDENTITÉ</a:t>
            </a:r>
            <a:endParaRPr dirty="0"/>
          </a:p>
        </p:txBody>
      </p:sp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Attributs générés</a:t>
            </a:r>
            <a:endParaRPr dirty="0"/>
          </a:p>
        </p:txBody>
      </p:sp>
      <p:sp>
        <p:nvSpPr>
          <p:cNvPr id="810" name="Google Shape;810;p34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Nom, prénom, sexe, date de naissance, groupe sanguin</a:t>
            </a:r>
            <a:endParaRPr sz="1300" dirty="0"/>
          </a:p>
        </p:txBody>
      </p:sp>
      <p:sp>
        <p:nvSpPr>
          <p:cNvPr id="811" name="Google Shape;811;p34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RÔLES</a:t>
            </a:r>
            <a:endParaRPr dirty="0"/>
          </a:p>
        </p:txBody>
      </p:sp>
      <p:sp>
        <p:nvSpPr>
          <p:cNvPr id="812" name="Google Shape;812;p34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Métier</a:t>
            </a:r>
            <a:endParaRPr sz="1300" dirty="0"/>
          </a:p>
        </p:txBody>
      </p:sp>
      <p:sp>
        <p:nvSpPr>
          <p:cNvPr id="813" name="Google Shape;813;p34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IDENTITÉ SOCIALE</a:t>
            </a:r>
          </a:p>
        </p:txBody>
      </p:sp>
      <p:sp>
        <p:nvSpPr>
          <p:cNvPr id="814" name="Google Shape;814;p34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Numéro de sécurité sociale français</a:t>
            </a:r>
            <a:endParaRPr sz="1300" dirty="0"/>
          </a:p>
        </p:txBody>
      </p:sp>
      <p:sp>
        <p:nvSpPr>
          <p:cNvPr id="815" name="Google Shape;815;p34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IDENTITÉ VIRTUELLE</a:t>
            </a:r>
          </a:p>
        </p:txBody>
      </p:sp>
      <p:sp>
        <p:nvSpPr>
          <p:cNvPr id="816" name="Google Shape;816;p34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Adresse email, N° de téléphone fixe et mobile</a:t>
            </a:r>
            <a:endParaRPr sz="1300" dirty="0"/>
          </a:p>
        </p:txBody>
      </p:sp>
      <p:sp>
        <p:nvSpPr>
          <p:cNvPr id="817" name="Google Shape;817;p34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LOCALISATION</a:t>
            </a:r>
          </a:p>
        </p:txBody>
      </p:sp>
      <p:sp>
        <p:nvSpPr>
          <p:cNvPr id="818" name="Google Shape;818;p34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Ville, code postal</a:t>
            </a:r>
            <a:endParaRPr sz="1300" dirty="0"/>
          </a:p>
        </p:txBody>
      </p:sp>
      <p:sp>
        <p:nvSpPr>
          <p:cNvPr id="819" name="Google Shape;819;p34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PAIEMENTS</a:t>
            </a:r>
          </a:p>
        </p:txBody>
      </p:sp>
      <p:sp>
        <p:nvSpPr>
          <p:cNvPr id="820" name="Google Shape;820;p34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210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dirty="0"/>
              <a:t>Numéro de carte bancaire, date d’expiration et CVV</a:t>
            </a:r>
            <a:endParaRPr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4817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Outils et modules</a:t>
            </a:r>
            <a:endParaRPr dirty="0"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4034163" y="2811705"/>
            <a:ext cx="899839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TKINTER</a:t>
            </a:r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3632438" y="3474628"/>
            <a:ext cx="1703288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/>
              <a:t>Construction de l’interface</a:t>
            </a:r>
            <a:endParaRPr sz="1200" dirty="0"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5819636" y="2812710"/>
            <a:ext cx="2541697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BASE DE DONNÉES (SQL)</a:t>
            </a:r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5932034" y="3520347"/>
            <a:ext cx="2316900" cy="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/>
              <a:t>Génération de données par sélections aléatoires</a:t>
            </a:r>
            <a:endParaRPr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5DA34C6-CA26-1C54-6DD2-E0C03F3C1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39" y="1385129"/>
            <a:ext cx="1370288" cy="1345819"/>
          </a:xfrm>
          <a:prstGeom prst="rect">
            <a:avLst/>
          </a:prstGeom>
        </p:spPr>
      </p:pic>
      <p:sp>
        <p:nvSpPr>
          <p:cNvPr id="15" name="Google Shape;895;p38">
            <a:extLst>
              <a:ext uri="{FF2B5EF4-FFF2-40B4-BE49-F238E27FC236}">
                <a16:creationId xmlns:a16="http://schemas.microsoft.com/office/drawing/2014/main" id="{8096F857-474B-7F6B-1801-DD0BAD130702}"/>
              </a:ext>
            </a:extLst>
          </p:cNvPr>
          <p:cNvSpPr txBox="1">
            <a:spLocks/>
          </p:cNvSpPr>
          <p:nvPr/>
        </p:nvSpPr>
        <p:spPr>
          <a:xfrm>
            <a:off x="1499691" y="2811705"/>
            <a:ext cx="89983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fr-FR" dirty="0"/>
              <a:t>PYTHON</a:t>
            </a:r>
          </a:p>
        </p:txBody>
      </p:sp>
      <p:sp>
        <p:nvSpPr>
          <p:cNvPr id="16" name="Google Shape;896;p38">
            <a:extLst>
              <a:ext uri="{FF2B5EF4-FFF2-40B4-BE49-F238E27FC236}">
                <a16:creationId xmlns:a16="http://schemas.microsoft.com/office/drawing/2014/main" id="{FBBFD4AC-96F3-97BB-B252-57538AB337A2}"/>
              </a:ext>
            </a:extLst>
          </p:cNvPr>
          <p:cNvSpPr txBox="1">
            <a:spLocks/>
          </p:cNvSpPr>
          <p:nvPr/>
        </p:nvSpPr>
        <p:spPr>
          <a:xfrm>
            <a:off x="1046455" y="3299237"/>
            <a:ext cx="1828801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200" dirty="0"/>
              <a:t>Construction du </a:t>
            </a:r>
            <a:r>
              <a:rPr lang="en-US" sz="1200" dirty="0" err="1"/>
              <a:t>projet</a:t>
            </a:r>
            <a:r>
              <a:rPr lang="en-US" sz="1200" dirty="0"/>
              <a:t> 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/>
              <a:t>+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 err="1"/>
              <a:t>Génération</a:t>
            </a:r>
            <a:r>
              <a:rPr lang="en-US" sz="1200" dirty="0"/>
              <a:t> de </a:t>
            </a:r>
            <a:r>
              <a:rPr lang="en-US" sz="1200" dirty="0" err="1"/>
              <a:t>données</a:t>
            </a:r>
            <a:endParaRPr lang="en-US" sz="1200" dirty="0"/>
          </a:p>
          <a:p>
            <a:pPr marL="0" indent="0">
              <a:buSzPts val="1100"/>
              <a:buFont typeface="Arial"/>
              <a:buNone/>
            </a:pPr>
            <a:r>
              <a:rPr lang="en-US" sz="1200" dirty="0"/>
              <a:t>(</a:t>
            </a:r>
            <a:r>
              <a:rPr lang="en-US" sz="1200" dirty="0" err="1"/>
              <a:t>calcul</a:t>
            </a:r>
            <a:r>
              <a:rPr lang="en-US" sz="1200" dirty="0"/>
              <a:t> </a:t>
            </a:r>
            <a:r>
              <a:rPr lang="en-US" sz="1200" dirty="0" err="1"/>
              <a:t>aléatoire</a:t>
            </a:r>
            <a:r>
              <a:rPr lang="en-US" sz="1200" dirty="0"/>
              <a:t>)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741484D-2C30-1E1A-739E-C270737C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9"/>
          <a:stretch/>
        </p:blipFill>
        <p:spPr bwMode="auto">
          <a:xfrm>
            <a:off x="1459899" y="1574258"/>
            <a:ext cx="979426" cy="97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FE06FD8-557C-DC42-147D-43EA50498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41" y="1733456"/>
            <a:ext cx="1066969" cy="9974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OBTENU</a:t>
            </a:r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154440" y="2856591"/>
            <a:ext cx="2145300" cy="674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Prénom, sexe, nom, métier, ville, code postal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88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Groupe sanguin, date de naissance, âge, N° de téléphone fixe/mobile, </a:t>
            </a:r>
            <a:r>
              <a:rPr lang="en" i="1" u="sng" dirty="0"/>
              <a:t>email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indent="0" algn="just">
              <a:buSzPts val="1100"/>
              <a:buFont typeface="Arial"/>
              <a:buNone/>
            </a:pPr>
            <a:r>
              <a:rPr lang="en" dirty="0"/>
              <a:t>N° de carte banquaire, date d’expiration, code de sécurité, </a:t>
            </a:r>
            <a:r>
              <a:rPr lang="fr-FR" i="1" u="sng" dirty="0"/>
              <a:t>Numéro de sécurité sociale</a:t>
            </a:r>
            <a:endParaRPr lang="en"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CALCULÉ</a:t>
            </a:r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Donnés calculés ou obtenues</a:t>
            </a:r>
            <a:endParaRPr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E5B95D0-B6A3-BE09-3D16-E993D3CCD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0499"/>
          <a:stretch/>
        </p:blipFill>
        <p:spPr>
          <a:xfrm>
            <a:off x="5759285" y="1537936"/>
            <a:ext cx="935610" cy="83738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D50F6D8-9EC9-8C1E-69DA-CAEC5F1D32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1852"/>
          <a:stretch/>
        </p:blipFill>
        <p:spPr>
          <a:xfrm>
            <a:off x="2436648" y="1537936"/>
            <a:ext cx="849477" cy="7487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23" name="Google Shape;923;p4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019544" y="1834775"/>
                <a:ext cx="5171478" cy="1120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5,43</m:t>
                      </m:r>
                      <m:r>
                        <a:rPr lang="fr-F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23" name="Google Shape;923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19544" y="1834775"/>
                <a:ext cx="5171478" cy="1120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4" name="Google Shape;924;p40"/>
          <p:cNvSpPr txBox="1">
            <a:spLocks noGrp="1"/>
          </p:cNvSpPr>
          <p:nvPr>
            <p:ph type="body" idx="1"/>
          </p:nvPr>
        </p:nvSpPr>
        <p:spPr>
          <a:xfrm>
            <a:off x="2062443" y="2955575"/>
            <a:ext cx="5019114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Génération de profil différents possibles (à peu près)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 des données utilisées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Pour la construction de la base de données</a:t>
            </a:r>
            <a:endParaRPr sz="1600"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ts val="1100"/>
            </a:pPr>
            <a:r>
              <a:rPr lang="fr-FR" sz="1800" dirty="0"/>
              <a:t>Data.gouv.fr</a:t>
            </a:r>
          </a:p>
          <a:p>
            <a:pPr marL="285750" indent="-285750">
              <a:buSzPts val="1100"/>
            </a:pPr>
            <a:r>
              <a:rPr lang="fr-FR" sz="1800" dirty="0"/>
              <a:t>Insee.fr</a:t>
            </a:r>
          </a:p>
          <a:p>
            <a:pPr marL="285750" indent="-285750">
              <a:buSzPts val="1100"/>
            </a:pPr>
            <a:r>
              <a:rPr lang="fr-FR" sz="1800" dirty="0"/>
              <a:t>Github.com</a:t>
            </a:r>
          </a:p>
          <a:p>
            <a:pPr marL="285750" indent="-285750">
              <a:buSzPts val="1100"/>
            </a:pPr>
            <a:r>
              <a:rPr lang="fr-FR" sz="1800" dirty="0"/>
              <a:t>Apec.com</a:t>
            </a:r>
          </a:p>
          <a:p>
            <a:pPr marL="285750" indent="-285750">
              <a:buSzPts val="1100"/>
            </a:pPr>
            <a:r>
              <a:rPr lang="fr-FR" sz="1800" dirty="0"/>
              <a:t>Pôle-emploi.com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177</Words>
  <Application>Microsoft Office PowerPoint</Application>
  <PresentationFormat>Affichage à l'écran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Roboto</vt:lpstr>
      <vt:lpstr>Cambria Math</vt:lpstr>
      <vt:lpstr>Arial</vt:lpstr>
      <vt:lpstr>Oswald</vt:lpstr>
      <vt:lpstr>Software Development Bussines Plan by Slidesgo</vt:lpstr>
      <vt:lpstr>Présentation PowerPoint</vt:lpstr>
      <vt:lpstr>Présentation PowerPoint</vt:lpstr>
      <vt:lpstr>Attributs générés</vt:lpstr>
      <vt:lpstr>Outils et modules</vt:lpstr>
      <vt:lpstr>OBTENU</vt:lpstr>
      <vt:lpstr>5,43×10^29</vt:lpstr>
      <vt:lpstr>Sources des données utilisées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IdentityGen</dc:title>
  <cp:lastModifiedBy>Léo L-P</cp:lastModifiedBy>
  <cp:revision>2</cp:revision>
  <dcterms:modified xsi:type="dcterms:W3CDTF">2022-11-17T07:52:34Z</dcterms:modified>
</cp:coreProperties>
</file>