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1" r:id="rId5"/>
    <p:sldId id="257" r:id="rId6"/>
    <p:sldId id="258" r:id="rId7"/>
    <p:sldId id="260" r:id="rId8"/>
    <p:sldId id="259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1FF8A-2299-4253-A6F4-9248B9554C50}" v="354" dt="2024-03-11T18:51:47.139"/>
    <p1510:client id="{089AB687-799B-4AEC-A536-A79996176FD6}" v="124" dt="2024-03-12T12:41:24.787"/>
    <p1510:client id="{0A7F6466-83A3-9979-A22F-5BD4E31F63CB}" v="5" dt="2024-03-11T20:28:55.898"/>
    <p1510:client id="{13352FB4-E0D8-42C5-BF09-EC2FB67664F0}" v="9" dt="2024-03-10T19:14:07.929"/>
    <p1510:client id="{18DA7B8C-8252-6D71-9E84-BAC6642EA497}" v="74" dt="2024-03-10T19:57:47.383"/>
    <p1510:client id="{1DA536DA-D54A-4002-9914-D649BF6EAC50}" v="2" dt="2024-03-11T10:52:09.955"/>
    <p1510:client id="{473C1E63-F010-9FDA-6775-E1A37D94724C}" v="42" dt="2024-03-11T11:49:53.795"/>
    <p1510:client id="{4ED7264C-30A2-4606-90F2-64430FC93700}" v="110" dt="2024-03-12T13:15:27.323"/>
    <p1510:client id="{52A87BE4-6B01-E340-BEEF-8675D7589679}" v="17" dt="2024-03-11T09:21:49.764"/>
    <p1510:client id="{55FD6A45-B981-4481-AE6E-E00DC44FAF70}" v="4" dt="2024-03-11T17:15:45.457"/>
    <p1510:client id="{61411867-0CF0-483D-AAD0-27BFD9096B44}" v="170" dt="2024-03-12T11:00:40.056"/>
    <p1510:client id="{79D6ACCE-89BF-4B5D-9BB2-4E25F6BD6A73}" v="19" dt="2024-03-11T11:46:54.941"/>
    <p1510:client id="{7AA85FEF-C700-4FB0-9336-18FC92F22ED7}" v="4" dt="2024-03-12T09:08:16.014"/>
    <p1510:client id="{7D70E29F-7BA6-A980-9E84-E65A50D1D5A3}" v="3" dt="2024-03-11T18:56:50.697"/>
    <p1510:client id="{7F5AC6F8-1382-4988-B916-D754E692CD29}" v="1529" dt="2024-03-12T09:42:46.205"/>
    <p1510:client id="{8BC6141F-FB1B-446F-A3E8-C9D19517A208}" v="50" dt="2024-03-11T16:47:17.978"/>
    <p1510:client id="{90ADAF45-65B6-FE55-6C36-597E9456F5BF}" v="455" dt="2024-03-12T15:04:07.466"/>
    <p1510:client id="{986D9371-7020-658B-83EA-FBB4DCBF37C0}" v="158" dt="2024-03-11T10:57:50.849"/>
    <p1510:client id="{BC113C69-FD75-41A6-B540-A339DCE7470F}" v="2" dt="2024-03-10T19:24:15.447"/>
    <p1510:client id="{C5CB6762-1C1F-721A-4F3E-025E4F748A96}" v="294" dt="2024-03-10T20:28:59.341"/>
    <p1510:client id="{CAEC9E66-EFE1-4BB6-A2A9-57ABE2BC2A74}" v="39" dt="2024-03-11T19:14:06.324"/>
    <p1510:client id="{DE84672C-B523-41EC-BCAB-4A1DAA72B218}" v="1" dt="2024-03-11T11:49:32.448"/>
    <p1510:client id="{E3FDFA51-792C-44B0-FD8B-954909C5AF72}" v="2" dt="2024-03-10T20:03:35.393"/>
    <p1510:client id="{E4629F52-F732-6E4F-0135-DF4014274E7D}" v="129" dt="2024-03-11T09:45:38.267"/>
    <p1510:client id="{E573559B-44B9-4DFF-BA0C-34DDDE900CA0}" v="350" dt="2024-03-11T12:18:16.936"/>
    <p1510:client id="{EF32691F-5FA7-41D0-93D3-DC8396612814}" v="190" dt="2024-03-10T21:47:47.505"/>
    <p1510:client id="{EFB0631A-C276-4A77-9CA3-823932EC8685}" v="55" dt="2024-03-10T22:18:17.816"/>
    <p1510:client id="{F39AA051-5140-4402-90EF-F01F1FD851B9}" v="6" dt="2024-03-11T11:39:02.939"/>
    <p1510:client id="{F56BA715-B822-42FB-837D-45995E88D3B7}" v="12" dt="2024-03-11T11:28:59.598"/>
    <p1510:client id="{F8034E75-009E-4DA7-BF43-7A667207BD62}" v="2" dt="2024-03-12T11:20:33.798"/>
    <p1510:client id="{FA9E4108-C4DC-423F-AA42-23F00920AC09}" v="59" dt="2024-03-12T11:06:39.989"/>
    <p1510:client id="{FC9A5C92-0383-4EFC-97D7-E50889E9B6CC}" v="12" dt="2024-03-11T11:56:28.702"/>
    <p1510:client id="{FDD0F259-4950-4E4B-A384-1414C9100940}" v="42" dt="2024-03-12T15:48:41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tatobbiey" userId="S::apatatobbiey_outlook.com#ext#@technology4dev.onmicrosoft.com::6abba07e-b2ce-4949-8311-c511a5b43b36" providerId="AD" clId="Web-{18DA7B8C-8252-6D71-9E84-BAC6642EA497}"/>
    <pc:docChg chg="addSld delSld modSld sldOrd addMainMaster delMainMaster">
      <pc:chgData name="apatatobbiey" userId="S::apatatobbiey_outlook.com#ext#@technology4dev.onmicrosoft.com::6abba07e-b2ce-4949-8311-c511a5b43b36" providerId="AD" clId="Web-{18DA7B8C-8252-6D71-9E84-BAC6642EA497}" dt="2024-03-10T19:57:47.383" v="81"/>
      <pc:docMkLst>
        <pc:docMk/>
      </pc:docMkLst>
      <pc:sldChg chg="addSp delSp modSp mod ord setBg modClrScheme delDesignElem chgLayout">
        <pc:chgData name="apatatobbiey" userId="S::apatatobbiey_outlook.com#ext#@technology4dev.onmicrosoft.com::6abba07e-b2ce-4949-8311-c511a5b43b36" providerId="AD" clId="Web-{18DA7B8C-8252-6D71-9E84-BAC6642EA497}" dt="2024-03-10T19:57:47.383" v="81"/>
        <pc:sldMkLst>
          <pc:docMk/>
          <pc:sldMk cId="109857222" sldId="256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3:06.644" v="65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apatatobbiey" userId="S::apatatobbiey_outlook.com#ext#@technology4dev.onmicrosoft.com::6abba07e-b2ce-4949-8311-c511a5b43b36" providerId="AD" clId="Web-{18DA7B8C-8252-6D71-9E84-BAC6642EA497}" dt="2024-03-10T19:57:34.335" v="79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patatobbiey" userId="S::apatatobbiey_outlook.com#ext#@technology4dev.onmicrosoft.com::6abba07e-b2ce-4949-8311-c511a5b43b36" providerId="AD" clId="Web-{18DA7B8C-8252-6D71-9E84-BAC6642EA497}" dt="2024-03-10T19:57:47.383" v="81"/>
          <ac:spMkLst>
            <pc:docMk/>
            <pc:sldMk cId="109857222" sldId="256"/>
            <ac:spMk id="7" creationId="{E4EBC014-C202-C58A-5DF1-DF4E7FDE8BEB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5:58.115" v="3"/>
          <ac:spMkLst>
            <pc:docMk/>
            <pc:sldMk cId="109857222" sldId="256"/>
            <ac:spMk id="8" creationId="{5DAEFD87-3A2E-4E00-A08F-8AA383344A10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5:48.880" v="1"/>
          <ac:spMkLst>
            <pc:docMk/>
            <pc:sldMk cId="109857222" sldId="256"/>
            <ac:spMk id="9" creationId="{1E644DE9-8D09-43E2-BA69-F57482CFC93A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5:48.880" v="1"/>
          <ac:spMkLst>
            <pc:docMk/>
            <pc:sldMk cId="109857222" sldId="256"/>
            <ac:spMk id="11" creationId="{6C23C919-B32E-40FF-B3D8-631316E84E3E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5:48.880" v="1"/>
          <ac:spMkLst>
            <pc:docMk/>
            <pc:sldMk cId="109857222" sldId="256"/>
            <ac:spMk id="13" creationId="{61B17B84-F8A7-4053-9C9D-91E3CA7FFEFA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5:58.115" v="3"/>
          <ac:spMkLst>
            <pc:docMk/>
            <pc:sldMk cId="109857222" sldId="256"/>
            <ac:spMk id="22" creationId="{D30C927F-C97D-4AE7-B465-BD22384CE0E3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6:07.554" v="5"/>
          <ac:spMkLst>
            <pc:docMk/>
            <pc:sldMk cId="109857222" sldId="256"/>
            <ac:spMk id="25" creationId="{26B4480E-B7FF-4481-890E-043A69AE6FE2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6:07.554" v="5"/>
          <ac:spMkLst>
            <pc:docMk/>
            <pc:sldMk cId="109857222" sldId="256"/>
            <ac:spMk id="27" creationId="{64C13BAB-7C00-4D21-A857-E3D41C0A2A66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26:07.554" v="5"/>
          <ac:spMkLst>
            <pc:docMk/>
            <pc:sldMk cId="109857222" sldId="256"/>
            <ac:spMk id="28" creationId="{1F1FF39A-AC3C-4066-9D4C-519AA22812EA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33:01.725" v="18"/>
          <ac:spMkLst>
            <pc:docMk/>
            <pc:sldMk cId="109857222" sldId="256"/>
            <ac:spMk id="30" creationId="{1E644DE9-8D09-43E2-BA69-F57482CFC93A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33:01.725" v="18"/>
          <ac:spMkLst>
            <pc:docMk/>
            <pc:sldMk cId="109857222" sldId="256"/>
            <ac:spMk id="31" creationId="{6C23C919-B32E-40FF-B3D8-631316E84E3E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33:01.725" v="18"/>
          <ac:spMkLst>
            <pc:docMk/>
            <pc:sldMk cId="109857222" sldId="256"/>
            <ac:spMk id="32" creationId="{61B17B84-F8A7-4053-9C9D-91E3CA7FFEFA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42:47.987" v="50"/>
          <ac:spMkLst>
            <pc:docMk/>
            <pc:sldMk cId="109857222" sldId="256"/>
            <ac:spMk id="38" creationId="{1E644DE9-8D09-43E2-BA69-F57482CFC93A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42:47.987" v="50"/>
          <ac:spMkLst>
            <pc:docMk/>
            <pc:sldMk cId="109857222" sldId="256"/>
            <ac:spMk id="40" creationId="{6C23C919-B32E-40FF-B3D8-631316E84E3E}"/>
          </ac:spMkLst>
        </pc:spChg>
        <pc:spChg chg="add del">
          <ac:chgData name="apatatobbiey" userId="S::apatatobbiey_outlook.com#ext#@technology4dev.onmicrosoft.com::6abba07e-b2ce-4949-8311-c511a5b43b36" providerId="AD" clId="Web-{18DA7B8C-8252-6D71-9E84-BAC6642EA497}" dt="2024-03-10T19:42:47.987" v="50"/>
          <ac:spMkLst>
            <pc:docMk/>
            <pc:sldMk cId="109857222" sldId="256"/>
            <ac:spMk id="42" creationId="{61B17B84-F8A7-4053-9C9D-91E3CA7FFEFA}"/>
          </ac:spMkLst>
        </pc:spChg>
        <pc:grpChg chg="add del">
          <ac:chgData name="apatatobbiey" userId="S::apatatobbiey_outlook.com#ext#@technology4dev.onmicrosoft.com::6abba07e-b2ce-4949-8311-c511a5b43b36" providerId="AD" clId="Web-{18DA7B8C-8252-6D71-9E84-BAC6642EA497}" dt="2024-03-10T19:25:58.115" v="3"/>
          <ac:grpSpMkLst>
            <pc:docMk/>
            <pc:sldMk cId="109857222" sldId="256"/>
            <ac:grpSpMk id="10" creationId="{26C66EAF-98D6-4615-8CA0-821CEA7D4ECD}"/>
          </ac:grpSpMkLst>
        </pc:grpChg>
        <pc:picChg chg="add del">
          <ac:chgData name="apatatobbiey" userId="S::apatatobbiey_outlook.com#ext#@technology4dev.onmicrosoft.com::6abba07e-b2ce-4949-8311-c511a5b43b36" providerId="AD" clId="Web-{18DA7B8C-8252-6D71-9E84-BAC6642EA497}" dt="2024-03-10T19:25:48.880" v="1"/>
          <ac:picMkLst>
            <pc:docMk/>
            <pc:sldMk cId="109857222" sldId="256"/>
            <ac:picMk id="4" creationId="{62130796-87BE-6207-85F4-254AB1275359}"/>
          </ac:picMkLst>
        </pc:picChg>
        <pc:picChg chg="add del mod ord">
          <ac:chgData name="apatatobbiey" userId="S::apatatobbiey_outlook.com#ext#@technology4dev.onmicrosoft.com::6abba07e-b2ce-4949-8311-c511a5b43b36" providerId="AD" clId="Web-{18DA7B8C-8252-6D71-9E84-BAC6642EA497}" dt="2024-03-10T19:57:47.383" v="81"/>
          <ac:picMkLst>
            <pc:docMk/>
            <pc:sldMk cId="109857222" sldId="256"/>
            <ac:picMk id="5" creationId="{9772E357-12B0-2691-52A6-3CD90DF2200C}"/>
          </ac:picMkLst>
        </pc:picChg>
        <pc:picChg chg="add del">
          <ac:chgData name="apatatobbiey" userId="S::apatatobbiey_outlook.com#ext#@technology4dev.onmicrosoft.com::6abba07e-b2ce-4949-8311-c511a5b43b36" providerId="AD" clId="Web-{18DA7B8C-8252-6D71-9E84-BAC6642EA497}" dt="2024-03-10T19:26:07.554" v="5"/>
          <ac:picMkLst>
            <pc:docMk/>
            <pc:sldMk cId="109857222" sldId="256"/>
            <ac:picMk id="26" creationId="{9B1396A6-43A4-6C12-C3DC-25D6C0429F4F}"/>
          </ac:picMkLst>
        </pc:picChg>
        <pc:picChg chg="add mod">
          <ac:chgData name="apatatobbiey" userId="S::apatatobbiey_outlook.com#ext#@technology4dev.onmicrosoft.com::6abba07e-b2ce-4949-8311-c511a5b43b36" providerId="AD" clId="Web-{18DA7B8C-8252-6D71-9E84-BAC6642EA497}" dt="2024-03-10T19:33:01.725" v="18"/>
          <ac:picMkLst>
            <pc:docMk/>
            <pc:sldMk cId="109857222" sldId="256"/>
            <ac:picMk id="33" creationId="{62130796-87BE-6207-85F4-254AB1275359}"/>
          </ac:picMkLst>
        </pc:picChg>
      </pc:sldChg>
      <pc:sldChg chg="addSp modSp new del mod setBg">
        <pc:chgData name="apatatobbiey" userId="S::apatatobbiey_outlook.com#ext#@technology4dev.onmicrosoft.com::6abba07e-b2ce-4949-8311-c511a5b43b36" providerId="AD" clId="Web-{18DA7B8C-8252-6D71-9E84-BAC6642EA497}" dt="2024-03-10T19:33:49.947" v="19"/>
        <pc:sldMkLst>
          <pc:docMk/>
          <pc:sldMk cId="2329882794" sldId="257"/>
        </pc:sldMkLst>
        <pc:spChg chg="mod">
          <ac:chgData name="apatatobbiey" userId="S::apatatobbiey_outlook.com#ext#@technology4dev.onmicrosoft.com::6abba07e-b2ce-4949-8311-c511a5b43b36" providerId="AD" clId="Web-{18DA7B8C-8252-6D71-9E84-BAC6642EA497}" dt="2024-03-10T19:32:31.832" v="17"/>
          <ac:spMkLst>
            <pc:docMk/>
            <pc:sldMk cId="2329882794" sldId="257"/>
            <ac:spMk id="2" creationId="{EDEC8CDD-7795-1A8F-BE2C-3B460F948029}"/>
          </ac:spMkLst>
        </pc:spChg>
        <pc:spChg chg="mod">
          <ac:chgData name="apatatobbiey" userId="S::apatatobbiey_outlook.com#ext#@technology4dev.onmicrosoft.com::6abba07e-b2ce-4949-8311-c511a5b43b36" providerId="AD" clId="Web-{18DA7B8C-8252-6D71-9E84-BAC6642EA497}" dt="2024-03-10T19:32:31.832" v="17"/>
          <ac:spMkLst>
            <pc:docMk/>
            <pc:sldMk cId="2329882794" sldId="257"/>
            <ac:spMk id="3" creationId="{D2C0F0D4-ADD9-9359-8F35-EF318CF22496}"/>
          </ac:spMkLst>
        </pc:spChg>
        <pc:spChg chg="add">
          <ac:chgData name="apatatobbiey" userId="S::apatatobbiey_outlook.com#ext#@technology4dev.onmicrosoft.com::6abba07e-b2ce-4949-8311-c511a5b43b36" providerId="AD" clId="Web-{18DA7B8C-8252-6D71-9E84-BAC6642EA497}" dt="2024-03-10T19:32:31.832" v="17"/>
          <ac:spMkLst>
            <pc:docMk/>
            <pc:sldMk cId="2329882794" sldId="257"/>
            <ac:spMk id="9" creationId="{D6A5485D-4AF6-47BA-8BB1-44D0639B9FA6}"/>
          </ac:spMkLst>
        </pc:spChg>
        <pc:spChg chg="add">
          <ac:chgData name="apatatobbiey" userId="S::apatatobbiey_outlook.com#ext#@technology4dev.onmicrosoft.com::6abba07e-b2ce-4949-8311-c511a5b43b36" providerId="AD" clId="Web-{18DA7B8C-8252-6D71-9E84-BAC6642EA497}" dt="2024-03-10T19:32:31.832" v="17"/>
          <ac:spMkLst>
            <pc:docMk/>
            <pc:sldMk cId="2329882794" sldId="257"/>
            <ac:spMk id="11" creationId="{483861B3-77F4-42C4-B257-AF7D1EB5FFDE}"/>
          </ac:spMkLst>
        </pc:spChg>
        <pc:spChg chg="add">
          <ac:chgData name="apatatobbiey" userId="S::apatatobbiey_outlook.com#ext#@technology4dev.onmicrosoft.com::6abba07e-b2ce-4949-8311-c511a5b43b36" providerId="AD" clId="Web-{18DA7B8C-8252-6D71-9E84-BAC6642EA497}" dt="2024-03-10T19:32:31.832" v="17"/>
          <ac:spMkLst>
            <pc:docMk/>
            <pc:sldMk cId="2329882794" sldId="257"/>
            <ac:spMk id="13" creationId="{8D2A0DB3-EF43-4032-9B27-954E12CCB688}"/>
          </ac:spMkLst>
        </pc:spChg>
        <pc:picChg chg="add">
          <ac:chgData name="apatatobbiey" userId="S::apatatobbiey_outlook.com#ext#@technology4dev.onmicrosoft.com::6abba07e-b2ce-4949-8311-c511a5b43b36" providerId="AD" clId="Web-{18DA7B8C-8252-6D71-9E84-BAC6642EA497}" dt="2024-03-10T19:32:31.832" v="17"/>
          <ac:picMkLst>
            <pc:docMk/>
            <pc:sldMk cId="2329882794" sldId="257"/>
            <ac:picMk id="5" creationId="{AA318977-23A6-3864-81E2-DC7C82E6BF27}"/>
          </ac:picMkLst>
        </pc:picChg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3:26.989" v="66"/>
        <pc:sldMkLst>
          <pc:docMk/>
          <pc:sldMk cId="3275498900" sldId="257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3:26.989" v="66"/>
          <ac:spMkLst>
            <pc:docMk/>
            <pc:sldMk cId="3275498900" sldId="257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3:26.989" v="66"/>
          <ac:spMkLst>
            <pc:docMk/>
            <pc:sldMk cId="3275498900" sldId="257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3:26.989" v="66"/>
          <ac:spMkLst>
            <pc:docMk/>
            <pc:sldMk cId="3275498900" sldId="257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3:26.989" v="66"/>
          <ac:spMkLst>
            <pc:docMk/>
            <pc:sldMk cId="3275498900" sldId="257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3:26.989" v="66"/>
          <ac:spMkLst>
            <pc:docMk/>
            <pc:sldMk cId="3275498900" sldId="257"/>
            <ac:spMk id="42" creationId="{61B17B84-F8A7-4053-9C9D-91E3CA7FFEFA}"/>
          </ac:spMkLst>
        </pc:spChg>
      </pc:sldChg>
      <pc:sldChg chg="new del ord">
        <pc:chgData name="apatatobbiey" userId="S::apatatobbiey_outlook.com#ext#@technology4dev.onmicrosoft.com::6abba07e-b2ce-4949-8311-c511a5b43b36" providerId="AD" clId="Web-{18DA7B8C-8252-6D71-9E84-BAC6642EA497}" dt="2024-03-10T19:36:45.022" v="28"/>
        <pc:sldMkLst>
          <pc:docMk/>
          <pc:sldMk cId="3995596227" sldId="258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3:40.834" v="67"/>
        <pc:sldMkLst>
          <pc:docMk/>
          <pc:sldMk cId="4149598575" sldId="258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3:40.834" v="67"/>
          <ac:spMkLst>
            <pc:docMk/>
            <pc:sldMk cId="4149598575" sldId="258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3:40.834" v="67"/>
          <ac:spMkLst>
            <pc:docMk/>
            <pc:sldMk cId="4149598575" sldId="258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3:40.834" v="67"/>
          <ac:spMkLst>
            <pc:docMk/>
            <pc:sldMk cId="4149598575" sldId="258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3:40.834" v="67"/>
          <ac:spMkLst>
            <pc:docMk/>
            <pc:sldMk cId="4149598575" sldId="258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3:40.834" v="67"/>
          <ac:spMkLst>
            <pc:docMk/>
            <pc:sldMk cId="4149598575" sldId="258"/>
            <ac:spMk id="42" creationId="{61B17B84-F8A7-4053-9C9D-91E3CA7FFEFA}"/>
          </ac:spMkLst>
        </pc:spChg>
      </pc:sldChg>
      <pc:sldChg chg="add del replId">
        <pc:chgData name="apatatobbiey" userId="S::apatatobbiey_outlook.com#ext#@technology4dev.onmicrosoft.com::6abba07e-b2ce-4949-8311-c511a5b43b36" providerId="AD" clId="Web-{18DA7B8C-8252-6D71-9E84-BAC6642EA497}" dt="2024-03-10T19:37:34.464" v="38"/>
        <pc:sldMkLst>
          <pc:docMk/>
          <pc:sldMk cId="1021083911" sldId="259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4:32.260" v="69"/>
        <pc:sldMkLst>
          <pc:docMk/>
          <pc:sldMk cId="1859620730" sldId="259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4:32.260" v="69"/>
          <ac:spMkLst>
            <pc:docMk/>
            <pc:sldMk cId="1859620730" sldId="259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4:32.260" v="69"/>
          <ac:spMkLst>
            <pc:docMk/>
            <pc:sldMk cId="1859620730" sldId="259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32.260" v="69"/>
          <ac:spMkLst>
            <pc:docMk/>
            <pc:sldMk cId="1859620730" sldId="259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32.260" v="69"/>
          <ac:spMkLst>
            <pc:docMk/>
            <pc:sldMk cId="1859620730" sldId="259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32.260" v="69"/>
          <ac:spMkLst>
            <pc:docMk/>
            <pc:sldMk cId="1859620730" sldId="259"/>
            <ac:spMk id="42" creationId="{61B17B84-F8A7-4053-9C9D-91E3CA7FFEFA}"/>
          </ac:spMkLst>
        </pc:spChg>
      </pc:sldChg>
      <pc:sldChg chg="new del ord">
        <pc:chgData name="apatatobbiey" userId="S::apatatobbiey_outlook.com#ext#@technology4dev.onmicrosoft.com::6abba07e-b2ce-4949-8311-c511a5b43b36" providerId="AD" clId="Web-{18DA7B8C-8252-6D71-9E84-BAC6642EA497}" dt="2024-03-10T19:36:46.429" v="29"/>
        <pc:sldMkLst>
          <pc:docMk/>
          <pc:sldMk cId="4185500794" sldId="259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4:21.681" v="68"/>
        <pc:sldMkLst>
          <pc:docMk/>
          <pc:sldMk cId="1270834515" sldId="260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4:21.681" v="68"/>
          <ac:spMkLst>
            <pc:docMk/>
            <pc:sldMk cId="1270834515" sldId="260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4:21.681" v="68"/>
          <ac:spMkLst>
            <pc:docMk/>
            <pc:sldMk cId="1270834515" sldId="260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21.681" v="68"/>
          <ac:spMkLst>
            <pc:docMk/>
            <pc:sldMk cId="1270834515" sldId="260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21.681" v="68"/>
          <ac:spMkLst>
            <pc:docMk/>
            <pc:sldMk cId="1270834515" sldId="260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21.681" v="68"/>
          <ac:spMkLst>
            <pc:docMk/>
            <pc:sldMk cId="1270834515" sldId="260"/>
            <ac:spMk id="42" creationId="{61B17B84-F8A7-4053-9C9D-91E3CA7FFEFA}"/>
          </ac:spMkLst>
        </pc:spChg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41.757" v="26"/>
        <pc:sldMkLst>
          <pc:docMk/>
          <pc:sldMk cId="3267494972" sldId="260"/>
        </pc:sldMkLst>
      </pc:sldChg>
      <pc:sldChg chg="add replId">
        <pc:chgData name="apatatobbiey" userId="S::apatatobbiey_outlook.com#ext#@technology4dev.onmicrosoft.com::6abba07e-b2ce-4949-8311-c511a5b43b36" providerId="AD" clId="Web-{18DA7B8C-8252-6D71-9E84-BAC6642EA497}" dt="2024-03-10T19:37:54.074" v="41"/>
        <pc:sldMkLst>
          <pc:docMk/>
          <pc:sldMk cId="129808005" sldId="261"/>
        </pc:sldMkLst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43.429" v="27"/>
        <pc:sldMkLst>
          <pc:docMk/>
          <pc:sldMk cId="1347296546" sldId="261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4:42.761" v="70"/>
        <pc:sldMkLst>
          <pc:docMk/>
          <pc:sldMk cId="24774530" sldId="262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4:42.761" v="70"/>
          <ac:spMkLst>
            <pc:docMk/>
            <pc:sldMk cId="24774530" sldId="262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4:42.761" v="70"/>
          <ac:spMkLst>
            <pc:docMk/>
            <pc:sldMk cId="24774530" sldId="262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42.761" v="70"/>
          <ac:spMkLst>
            <pc:docMk/>
            <pc:sldMk cId="24774530" sldId="262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42.761" v="70"/>
          <ac:spMkLst>
            <pc:docMk/>
            <pc:sldMk cId="24774530" sldId="262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42.761" v="70"/>
          <ac:spMkLst>
            <pc:docMk/>
            <pc:sldMk cId="24774530" sldId="262"/>
            <ac:spMk id="42" creationId="{61B17B84-F8A7-4053-9C9D-91E3CA7FFEFA}"/>
          </ac:spMkLst>
        </pc:spChg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47.632" v="30"/>
        <pc:sldMkLst>
          <pc:docMk/>
          <pc:sldMk cId="359925765" sldId="262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4:55.824" v="71"/>
        <pc:sldMkLst>
          <pc:docMk/>
          <pc:sldMk cId="3346524048" sldId="263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4:55.824" v="71"/>
          <ac:spMkLst>
            <pc:docMk/>
            <pc:sldMk cId="3346524048" sldId="263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4:55.824" v="71"/>
          <ac:spMkLst>
            <pc:docMk/>
            <pc:sldMk cId="3346524048" sldId="263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55.824" v="71"/>
          <ac:spMkLst>
            <pc:docMk/>
            <pc:sldMk cId="3346524048" sldId="263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55.824" v="71"/>
          <ac:spMkLst>
            <pc:docMk/>
            <pc:sldMk cId="3346524048" sldId="263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4:55.824" v="71"/>
          <ac:spMkLst>
            <pc:docMk/>
            <pc:sldMk cId="3346524048" sldId="263"/>
            <ac:spMk id="42" creationId="{61B17B84-F8A7-4053-9C9D-91E3CA7FFEFA}"/>
          </ac:spMkLst>
        </pc:spChg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48.241" v="31"/>
        <pc:sldMkLst>
          <pc:docMk/>
          <pc:sldMk cId="4099804999" sldId="263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5:02.825" v="72"/>
        <pc:sldMkLst>
          <pc:docMk/>
          <pc:sldMk cId="1072406668" sldId="264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5:02.825" v="72"/>
          <ac:spMkLst>
            <pc:docMk/>
            <pc:sldMk cId="1072406668" sldId="264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5:02.825" v="72"/>
          <ac:spMkLst>
            <pc:docMk/>
            <pc:sldMk cId="1072406668" sldId="264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02.825" v="72"/>
          <ac:spMkLst>
            <pc:docMk/>
            <pc:sldMk cId="1072406668" sldId="264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02.825" v="72"/>
          <ac:spMkLst>
            <pc:docMk/>
            <pc:sldMk cId="1072406668" sldId="264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02.825" v="72"/>
          <ac:spMkLst>
            <pc:docMk/>
            <pc:sldMk cId="1072406668" sldId="264"/>
            <ac:spMk id="42" creationId="{61B17B84-F8A7-4053-9C9D-91E3CA7FFEFA}"/>
          </ac:spMkLst>
        </pc:spChg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48.835" v="32"/>
        <pc:sldMkLst>
          <pc:docMk/>
          <pc:sldMk cId="2507005781" sldId="264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5:13.841" v="73"/>
        <pc:sldMkLst>
          <pc:docMk/>
          <pc:sldMk cId="431785676" sldId="265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5:13.841" v="73"/>
          <ac:spMkLst>
            <pc:docMk/>
            <pc:sldMk cId="431785676" sldId="265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5:13.841" v="73"/>
          <ac:spMkLst>
            <pc:docMk/>
            <pc:sldMk cId="431785676" sldId="265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13.841" v="73"/>
          <ac:spMkLst>
            <pc:docMk/>
            <pc:sldMk cId="431785676" sldId="265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13.841" v="73"/>
          <ac:spMkLst>
            <pc:docMk/>
            <pc:sldMk cId="431785676" sldId="265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13.841" v="73"/>
          <ac:spMkLst>
            <pc:docMk/>
            <pc:sldMk cId="431785676" sldId="265"/>
            <ac:spMk id="42" creationId="{61B17B84-F8A7-4053-9C9D-91E3CA7FFEFA}"/>
          </ac:spMkLst>
        </pc:spChg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49.460" v="33"/>
        <pc:sldMkLst>
          <pc:docMk/>
          <pc:sldMk cId="3686791609" sldId="265"/>
        </pc:sldMkLst>
      </pc:sldChg>
      <pc:sldChg chg="delSp modSp add mod replId modClrScheme delDesignElem chgLayout">
        <pc:chgData name="apatatobbiey" userId="S::apatatobbiey_outlook.com#ext#@technology4dev.onmicrosoft.com::6abba07e-b2ce-4949-8311-c511a5b43b36" providerId="AD" clId="Web-{18DA7B8C-8252-6D71-9E84-BAC6642EA497}" dt="2024-03-10T19:45:26.623" v="74"/>
        <pc:sldMkLst>
          <pc:docMk/>
          <pc:sldMk cId="2691186297" sldId="266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5:26.623" v="74"/>
          <ac:spMkLst>
            <pc:docMk/>
            <pc:sldMk cId="2691186297" sldId="266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5:26.623" v="74"/>
          <ac:spMkLst>
            <pc:docMk/>
            <pc:sldMk cId="2691186297" sldId="266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26.623" v="74"/>
          <ac:spMkLst>
            <pc:docMk/>
            <pc:sldMk cId="2691186297" sldId="266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26.623" v="74"/>
          <ac:spMkLst>
            <pc:docMk/>
            <pc:sldMk cId="2691186297" sldId="266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26.623" v="74"/>
          <ac:spMkLst>
            <pc:docMk/>
            <pc:sldMk cId="2691186297" sldId="266"/>
            <ac:spMk id="42" creationId="{61B17B84-F8A7-4053-9C9D-91E3CA7FFEFA}"/>
          </ac:spMkLst>
        </pc:spChg>
      </pc:sldChg>
      <pc:sldChg chg="new del">
        <pc:chgData name="apatatobbiey" userId="S::apatatobbiey_outlook.com#ext#@technology4dev.onmicrosoft.com::6abba07e-b2ce-4949-8311-c511a5b43b36" providerId="AD" clId="Web-{18DA7B8C-8252-6D71-9E84-BAC6642EA497}" dt="2024-03-10T19:36:50.054" v="34"/>
        <pc:sldMkLst>
          <pc:docMk/>
          <pc:sldMk cId="2856143403" sldId="266"/>
        </pc:sldMkLst>
      </pc:sldChg>
      <pc:sldChg chg="add replId">
        <pc:chgData name="apatatobbiey" userId="S::apatatobbiey_outlook.com#ext#@technology4dev.onmicrosoft.com::6abba07e-b2ce-4949-8311-c511a5b43b36" providerId="AD" clId="Web-{18DA7B8C-8252-6D71-9E84-BAC6642EA497}" dt="2024-03-10T19:46:35.816" v="78"/>
        <pc:sldMkLst>
          <pc:docMk/>
          <pc:sldMk cId="336825000" sldId="267"/>
        </pc:sldMkLst>
      </pc:sldChg>
      <pc:sldChg chg="delSp modSp add del mod replId modClrScheme delDesignElem modShow chgLayout">
        <pc:chgData name="apatatobbiey" userId="S::apatatobbiey_outlook.com#ext#@technology4dev.onmicrosoft.com::6abba07e-b2ce-4949-8311-c511a5b43b36" providerId="AD" clId="Web-{18DA7B8C-8252-6D71-9E84-BAC6642EA497}" dt="2024-03-10T19:46:24.096" v="77"/>
        <pc:sldMkLst>
          <pc:docMk/>
          <pc:sldMk cId="3114729057" sldId="267"/>
        </pc:sldMkLst>
        <pc:spChg chg="mod ord">
          <ac:chgData name="apatatobbiey" userId="S::apatatobbiey_outlook.com#ext#@technology4dev.onmicrosoft.com::6abba07e-b2ce-4949-8311-c511a5b43b36" providerId="AD" clId="Web-{18DA7B8C-8252-6D71-9E84-BAC6642EA497}" dt="2024-03-10T19:45:41.906" v="76"/>
          <ac:spMkLst>
            <pc:docMk/>
            <pc:sldMk cId="3114729057" sldId="267"/>
            <ac:spMk id="2" creationId="{00000000-0000-0000-0000-000000000000}"/>
          </ac:spMkLst>
        </pc:spChg>
        <pc:spChg chg="mod ord">
          <ac:chgData name="apatatobbiey" userId="S::apatatobbiey_outlook.com#ext#@technology4dev.onmicrosoft.com::6abba07e-b2ce-4949-8311-c511a5b43b36" providerId="AD" clId="Web-{18DA7B8C-8252-6D71-9E84-BAC6642EA497}" dt="2024-03-10T19:45:41.906" v="76"/>
          <ac:spMkLst>
            <pc:docMk/>
            <pc:sldMk cId="3114729057" sldId="267"/>
            <ac:spMk id="3" creationId="{00000000-0000-0000-0000-000000000000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41.906" v="76"/>
          <ac:spMkLst>
            <pc:docMk/>
            <pc:sldMk cId="3114729057" sldId="267"/>
            <ac:spMk id="38" creationId="{1E644DE9-8D09-43E2-BA69-F57482CFC93A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41.906" v="76"/>
          <ac:spMkLst>
            <pc:docMk/>
            <pc:sldMk cId="3114729057" sldId="267"/>
            <ac:spMk id="40" creationId="{6C23C919-B32E-40FF-B3D8-631316E84E3E}"/>
          </ac:spMkLst>
        </pc:spChg>
        <pc:spChg chg="del">
          <ac:chgData name="apatatobbiey" userId="S::apatatobbiey_outlook.com#ext#@technology4dev.onmicrosoft.com::6abba07e-b2ce-4949-8311-c511a5b43b36" providerId="AD" clId="Web-{18DA7B8C-8252-6D71-9E84-BAC6642EA497}" dt="2024-03-10T19:45:41.906" v="76"/>
          <ac:spMkLst>
            <pc:docMk/>
            <pc:sldMk cId="3114729057" sldId="267"/>
            <ac:spMk id="42" creationId="{61B17B84-F8A7-4053-9C9D-91E3CA7FFEFA}"/>
          </ac:spMkLst>
        </pc:spChg>
      </pc:sldChg>
      <pc:sldMasterChg chg="add del addSldLayout delSldLayout">
        <pc:chgData name="apatatobbiey" userId="S::apatatobbiey_outlook.com#ext#@technology4dev.onmicrosoft.com::6abba07e-b2ce-4949-8311-c511a5b43b36" providerId="AD" clId="Web-{18DA7B8C-8252-6D71-9E84-BAC6642EA497}" dt="2024-03-10T19:26:07.616" v="6"/>
        <pc:sldMasterMkLst>
          <pc:docMk/>
          <pc:sldMasterMk cId="2460954070" sldId="2147483660"/>
        </pc:sldMasterMkLst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patatobbiey" userId="S::apatatobbiey_outlook.com#ext#@technology4dev.onmicrosoft.com::6abba07e-b2ce-4949-8311-c511a5b43b36" providerId="AD" clId="Web-{18DA7B8C-8252-6D71-9E84-BAC6642EA497}" dt="2024-03-10T19:26:07.616" v="6"/>
        <pc:sldMasterMkLst>
          <pc:docMk/>
          <pc:sldMasterMk cId="90684043" sldId="2147483672"/>
        </pc:sldMasterMkLst>
        <pc:sldLayoutChg chg="ad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850946075" sldId="2147483673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3688171859" sldId="2147483674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2063637938" sldId="2147483675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2343840834" sldId="2147483676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1479885261" sldId="2147483677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2400750658" sldId="2147483678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2069185083" sldId="2147483679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1051846946" sldId="2147483680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2200063458" sldId="2147483681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1960347597" sldId="2147483682"/>
          </pc:sldLayoutMkLst>
        </pc:sldLayoutChg>
        <pc:sldLayoutChg chg="add replId">
          <pc:chgData name="apatatobbiey" userId="S::apatatobbiey_outlook.com#ext#@technology4dev.onmicrosoft.com::6abba07e-b2ce-4949-8311-c511a5b43b36" providerId="AD" clId="Web-{18DA7B8C-8252-6D71-9E84-BAC6642EA497}" dt="2024-03-10T19:26:07.616" v="6"/>
          <pc:sldLayoutMkLst>
            <pc:docMk/>
            <pc:sldMasterMk cId="90684043" sldId="2147483672"/>
            <pc:sldLayoutMk cId="153048967" sldId="2147483683"/>
          </pc:sldLayoutMkLst>
        </pc:sldLayoutChg>
      </pc:sldMasterChg>
      <pc:sldMasterChg chg="add del addSldLayout delSldLayout">
        <pc:chgData name="apatatobbiey" userId="S::apatatobbiey_outlook.com#ext#@technology4dev.onmicrosoft.com::6abba07e-b2ce-4949-8311-c511a5b43b36" providerId="AD" clId="Web-{18DA7B8C-8252-6D71-9E84-BAC6642EA497}" dt="2024-03-10T19:25:58.115" v="3"/>
        <pc:sldMasterMkLst>
          <pc:docMk/>
          <pc:sldMasterMk cId="3967175394" sldId="2147483711"/>
        </pc:sldMasterMkLst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613379646" sldId="2147483700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1724403145" sldId="2147483701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1940193140" sldId="2147483702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3554730142" sldId="2147483703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3391784501" sldId="2147483704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1416712090" sldId="2147483705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1356655855" sldId="2147483706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2936484925" sldId="2147483707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3008998144" sldId="2147483708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3435519051" sldId="2147483709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5:58.115" v="3"/>
          <pc:sldLayoutMkLst>
            <pc:docMk/>
            <pc:sldMasterMk cId="3967175394" sldId="2147483711"/>
            <pc:sldLayoutMk cId="2207151061" sldId="2147483710"/>
          </pc:sldLayoutMkLst>
        </pc:sldLayoutChg>
      </pc:sldMasterChg>
      <pc:sldMasterChg chg="add del addSldLayout delSldLayout">
        <pc:chgData name="apatatobbiey" userId="S::apatatobbiey_outlook.com#ext#@technology4dev.onmicrosoft.com::6abba07e-b2ce-4949-8311-c511a5b43b36" providerId="AD" clId="Web-{18DA7B8C-8252-6D71-9E84-BAC6642EA497}" dt="2024-03-10T19:26:07.554" v="5"/>
        <pc:sldMasterMkLst>
          <pc:docMk/>
          <pc:sldMasterMk cId="3314391883" sldId="2147483750"/>
        </pc:sldMasterMkLst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1779193610" sldId="2147483739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597966426" sldId="2147483740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162665714" sldId="2147483741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2685056723" sldId="2147483742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1033810340" sldId="2147483743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2625449711" sldId="2147483744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187783274" sldId="2147483745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3857269802" sldId="2147483746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3797052624" sldId="2147483747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1600486533" sldId="2147483748"/>
          </pc:sldLayoutMkLst>
        </pc:sldLayoutChg>
        <pc:sldLayoutChg chg="add del">
          <pc:chgData name="apatatobbiey" userId="S::apatatobbiey_outlook.com#ext#@technology4dev.onmicrosoft.com::6abba07e-b2ce-4949-8311-c511a5b43b36" providerId="AD" clId="Web-{18DA7B8C-8252-6D71-9E84-BAC6642EA497}" dt="2024-03-10T19:26:07.554" v="5"/>
          <pc:sldLayoutMkLst>
            <pc:docMk/>
            <pc:sldMasterMk cId="3314391883" sldId="2147483750"/>
            <pc:sldLayoutMk cId="1229235915" sldId="2147483749"/>
          </pc:sldLayoutMkLst>
        </pc:sldLayoutChg>
      </pc:sldMasterChg>
    </pc:docChg>
  </pc:docChgLst>
  <pc:docChgLst>
    <pc:chgData name="natashakalusa" userId="S::natashakalusa_outlook.com#ext#@technology4dev.onmicrosoft.com::8df5a89c-fcd8-4c79-8e81-6796b8c06763" providerId="AD" clId="Web-{F56BA715-B822-42FB-837D-45995E88D3B7}"/>
    <pc:docChg chg="modSld">
      <pc:chgData name="natashakalusa" userId="S::natashakalusa_outlook.com#ext#@technology4dev.onmicrosoft.com::8df5a89c-fcd8-4c79-8e81-6796b8c06763" providerId="AD" clId="Web-{F56BA715-B822-42FB-837D-45995E88D3B7}" dt="2024-03-11T11:28:59.598" v="11" actId="20577"/>
      <pc:docMkLst>
        <pc:docMk/>
      </pc:docMkLst>
      <pc:sldChg chg="modSp">
        <pc:chgData name="natashakalusa" userId="S::natashakalusa_outlook.com#ext#@technology4dev.onmicrosoft.com::8df5a89c-fcd8-4c79-8e81-6796b8c06763" providerId="AD" clId="Web-{F56BA715-B822-42FB-837D-45995E88D3B7}" dt="2024-03-11T11:28:59.598" v="11" actId="20577"/>
        <pc:sldMkLst>
          <pc:docMk/>
          <pc:sldMk cId="4149598575" sldId="258"/>
        </pc:sldMkLst>
        <pc:spChg chg="mod">
          <ac:chgData name="natashakalusa" userId="S::natashakalusa_outlook.com#ext#@technology4dev.onmicrosoft.com::8df5a89c-fcd8-4c79-8e81-6796b8c06763" providerId="AD" clId="Web-{F56BA715-B822-42FB-837D-45995E88D3B7}" dt="2024-03-11T11:28:41.082" v="10" actId="20577"/>
          <ac:spMkLst>
            <pc:docMk/>
            <pc:sldMk cId="4149598575" sldId="258"/>
            <ac:spMk id="2" creationId="{00000000-0000-0000-0000-000000000000}"/>
          </ac:spMkLst>
        </pc:spChg>
        <pc:spChg chg="mod">
          <ac:chgData name="natashakalusa" userId="S::natashakalusa_outlook.com#ext#@technology4dev.onmicrosoft.com::8df5a89c-fcd8-4c79-8e81-6796b8c06763" providerId="AD" clId="Web-{F56BA715-B822-42FB-837D-45995E88D3B7}" dt="2024-03-11T11:28:59.598" v="11" actId="20577"/>
          <ac:spMkLst>
            <pc:docMk/>
            <pc:sldMk cId="4149598575" sldId="258"/>
            <ac:spMk id="3" creationId="{00000000-0000-0000-0000-000000000000}"/>
          </ac:spMkLst>
        </pc:spChg>
      </pc:sldChg>
    </pc:docChg>
  </pc:docChgLst>
  <pc:docChgLst>
    <pc:chgData name="halimatabdulkareem1111" userId="S::halimatabdulkareem1111_outlook.com#ext#@technology4dev.onmicrosoft.com::ab4197c1-5de8-4913-be79-249673e8c3e1" providerId="AD" clId="Web-{90ADAF45-65B6-FE55-6C36-597E9456F5BF}"/>
    <pc:docChg chg="modSld">
      <pc:chgData name="halimatabdulkareem1111" userId="S::halimatabdulkareem1111_outlook.com#ext#@technology4dev.onmicrosoft.com::ab4197c1-5de8-4913-be79-249673e8c3e1" providerId="AD" clId="Web-{90ADAF45-65B6-FE55-6C36-597E9456F5BF}" dt="2024-03-12T15:04:07.466" v="379"/>
      <pc:docMkLst>
        <pc:docMk/>
      </pc:docMkLst>
      <pc:sldChg chg="addSp delSp modSp">
        <pc:chgData name="halimatabdulkareem1111" userId="S::halimatabdulkareem1111_outlook.com#ext#@technology4dev.onmicrosoft.com::ab4197c1-5de8-4913-be79-249673e8c3e1" providerId="AD" clId="Web-{90ADAF45-65B6-FE55-6C36-597E9456F5BF}" dt="2024-03-12T15:04:07.466" v="379"/>
        <pc:sldMkLst>
          <pc:docMk/>
          <pc:sldMk cId="3275498900" sldId="257"/>
        </pc:sldMkLst>
        <pc:spChg chg="add del mod">
          <ac:chgData name="halimatabdulkareem1111" userId="S::halimatabdulkareem1111_outlook.com#ext#@technology4dev.onmicrosoft.com::ab4197c1-5de8-4913-be79-249673e8c3e1" providerId="AD" clId="Web-{90ADAF45-65B6-FE55-6C36-597E9456F5BF}" dt="2024-03-12T15:00:35.602" v="246"/>
          <ac:spMkLst>
            <pc:docMk/>
            <pc:sldMk cId="3275498900" sldId="257"/>
            <ac:spMk id="7" creationId="{137F13F6-0B62-A03D-172F-DCF2CE5689FF}"/>
          </ac:spMkLst>
        </pc:spChg>
        <pc:graphicFrameChg chg="add mod modGraphic">
          <ac:chgData name="halimatabdulkareem1111" userId="S::halimatabdulkareem1111_outlook.com#ext#@technology4dev.onmicrosoft.com::ab4197c1-5de8-4913-be79-249673e8c3e1" providerId="AD" clId="Web-{90ADAF45-65B6-FE55-6C36-597E9456F5BF}" dt="2024-03-12T15:04:07.466" v="379"/>
          <ac:graphicFrameMkLst>
            <pc:docMk/>
            <pc:sldMk cId="3275498900" sldId="257"/>
            <ac:graphicFrameMk id="4" creationId="{654C9391-9CA6-FE2A-34D9-4CCA4260BF13}"/>
          </ac:graphicFrameMkLst>
        </pc:graphicFrameChg>
        <pc:graphicFrameChg chg="del mod modGraphic">
          <ac:chgData name="halimatabdulkareem1111" userId="S::halimatabdulkareem1111_outlook.com#ext#@technology4dev.onmicrosoft.com::ab4197c1-5de8-4913-be79-249673e8c3e1" providerId="AD" clId="Web-{90ADAF45-65B6-FE55-6C36-597E9456F5BF}" dt="2024-03-12T14:59:46.304" v="242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basiratkareem" userId="S::basiratkareem_outlook.com#ext#@technology4dev.onmicrosoft.com::b5bd2ee4-2348-46cd-9282-4397c6912c16" providerId="AD" clId="Web-{EFB0631A-C276-4A77-9CA3-823932EC8685}"/>
    <pc:docChg chg="modSld">
      <pc:chgData name="basiratkareem" userId="S::basiratkareem_outlook.com#ext#@technology4dev.onmicrosoft.com::b5bd2ee4-2348-46cd-9282-4397c6912c16" providerId="AD" clId="Web-{EFB0631A-C276-4A77-9CA3-823932EC8685}" dt="2024-03-10T22:18:17.816" v="52" actId="14100"/>
      <pc:docMkLst>
        <pc:docMk/>
      </pc:docMkLst>
      <pc:sldChg chg="modSp">
        <pc:chgData name="basiratkareem" userId="S::basiratkareem_outlook.com#ext#@technology4dev.onmicrosoft.com::b5bd2ee4-2348-46cd-9282-4397c6912c16" providerId="AD" clId="Web-{EFB0631A-C276-4A77-9CA3-823932EC8685}" dt="2024-03-10T22:10:09.364" v="18"/>
        <pc:sldMkLst>
          <pc:docMk/>
          <pc:sldMk cId="3275498900" sldId="257"/>
        </pc:sldMkLst>
        <pc:graphicFrameChg chg="modGraphic">
          <ac:chgData name="basiratkareem" userId="S::basiratkareem_outlook.com#ext#@technology4dev.onmicrosoft.com::b5bd2ee4-2348-46cd-9282-4397c6912c16" providerId="AD" clId="Web-{EFB0631A-C276-4A77-9CA3-823932EC8685}" dt="2024-03-10T22:10:09.364" v="18"/>
          <ac:graphicFrameMkLst>
            <pc:docMk/>
            <pc:sldMk cId="3275498900" sldId="257"/>
            <ac:graphicFrameMk id="4" creationId="{2FBBC55D-376C-580D-8E67-259C15946060}"/>
          </ac:graphicFrameMkLst>
        </pc:graphicFrameChg>
      </pc:sldChg>
      <pc:sldChg chg="addSp modSp mod setBg">
        <pc:chgData name="basiratkareem" userId="S::basiratkareem_outlook.com#ext#@technology4dev.onmicrosoft.com::b5bd2ee4-2348-46cd-9282-4397c6912c16" providerId="AD" clId="Web-{EFB0631A-C276-4A77-9CA3-823932EC8685}" dt="2024-03-10T22:17:14.392" v="50" actId="1076"/>
        <pc:sldMkLst>
          <pc:docMk/>
          <pc:sldMk cId="129808005" sldId="261"/>
        </pc:sldMkLst>
        <pc:spChg chg="mod">
          <ac:chgData name="basiratkareem" userId="S::basiratkareem_outlook.com#ext#@technology4dev.onmicrosoft.com::b5bd2ee4-2348-46cd-9282-4397c6912c16" providerId="AD" clId="Web-{EFB0631A-C276-4A77-9CA3-823932EC8685}" dt="2024-03-10T22:16:51.891" v="48" actId="20577"/>
          <ac:spMkLst>
            <pc:docMk/>
            <pc:sldMk cId="129808005" sldId="261"/>
            <ac:spMk id="2" creationId="{00000000-0000-0000-0000-000000000000}"/>
          </ac:spMkLst>
        </pc:spChg>
        <pc:spChg chg="mod">
          <ac:chgData name="basiratkareem" userId="S::basiratkareem_outlook.com#ext#@technology4dev.onmicrosoft.com::b5bd2ee4-2348-46cd-9282-4397c6912c16" providerId="AD" clId="Web-{EFB0631A-C276-4A77-9CA3-823932EC8685}" dt="2024-03-10T22:17:14.392" v="50" actId="1076"/>
          <ac:spMkLst>
            <pc:docMk/>
            <pc:sldMk cId="129808005" sldId="261"/>
            <ac:spMk id="3" creationId="{00000000-0000-0000-0000-000000000000}"/>
          </ac:spMkLst>
        </pc:spChg>
        <pc:spChg chg="add">
          <ac:chgData name="basiratkareem" userId="S::basiratkareem_outlook.com#ext#@technology4dev.onmicrosoft.com::b5bd2ee4-2348-46cd-9282-4397c6912c16" providerId="AD" clId="Web-{EFB0631A-C276-4A77-9CA3-823932EC8685}" dt="2024-03-10T22:15:46.905" v="36"/>
          <ac:spMkLst>
            <pc:docMk/>
            <pc:sldMk cId="129808005" sldId="261"/>
            <ac:spMk id="35" creationId="{C6A81905-F480-46A4-BC10-215D24EA1AE6}"/>
          </ac:spMkLst>
        </pc:spChg>
        <pc:spChg chg="add">
          <ac:chgData name="basiratkareem" userId="S::basiratkareem_outlook.com#ext#@technology4dev.onmicrosoft.com::b5bd2ee4-2348-46cd-9282-4397c6912c16" providerId="AD" clId="Web-{EFB0631A-C276-4A77-9CA3-823932EC8685}" dt="2024-03-10T22:15:46.905" v="36"/>
          <ac:spMkLst>
            <pc:docMk/>
            <pc:sldMk cId="129808005" sldId="261"/>
            <ac:spMk id="36" creationId="{36FD4D9D-3784-41E8-8405-A42B72F51331}"/>
          </ac:spMkLst>
        </pc:spChg>
        <pc:spChg chg="add">
          <ac:chgData name="basiratkareem" userId="S::basiratkareem_outlook.com#ext#@technology4dev.onmicrosoft.com::b5bd2ee4-2348-46cd-9282-4397c6912c16" providerId="AD" clId="Web-{EFB0631A-C276-4A77-9CA3-823932EC8685}" dt="2024-03-10T22:15:46.905" v="36"/>
          <ac:spMkLst>
            <pc:docMk/>
            <pc:sldMk cId="129808005" sldId="261"/>
            <ac:spMk id="37" creationId="{60817A52-B891-4228-A61E-0C0A57632DDA}"/>
          </ac:spMkLst>
        </pc:spChg>
        <pc:picChg chg="mod ord">
          <ac:chgData name="basiratkareem" userId="S::basiratkareem_outlook.com#ext#@technology4dev.onmicrosoft.com::b5bd2ee4-2348-46cd-9282-4397c6912c16" providerId="AD" clId="Web-{EFB0631A-C276-4A77-9CA3-823932EC8685}" dt="2024-03-10T22:16:33.985" v="46" actId="14100"/>
          <ac:picMkLst>
            <pc:docMk/>
            <pc:sldMk cId="129808005" sldId="261"/>
            <ac:picMk id="33" creationId="{62130796-87BE-6207-85F4-254AB1275359}"/>
          </ac:picMkLst>
        </pc:picChg>
      </pc:sldChg>
      <pc:sldChg chg="addSp delSp modSp">
        <pc:chgData name="basiratkareem" userId="S::basiratkareem_outlook.com#ext#@technology4dev.onmicrosoft.com::b5bd2ee4-2348-46cd-9282-4397c6912c16" providerId="AD" clId="Web-{EFB0631A-C276-4A77-9CA3-823932EC8685}" dt="2024-03-10T22:18:17.816" v="52" actId="14100"/>
        <pc:sldMkLst>
          <pc:docMk/>
          <pc:sldMk cId="24774530" sldId="262"/>
        </pc:sldMkLst>
        <pc:spChg chg="mod">
          <ac:chgData name="basiratkareem" userId="S::basiratkareem_outlook.com#ext#@technology4dev.onmicrosoft.com::b5bd2ee4-2348-46cd-9282-4397c6912c16" providerId="AD" clId="Web-{EFB0631A-C276-4A77-9CA3-823932EC8685}" dt="2024-03-10T22:09:47.864" v="10" actId="14100"/>
          <ac:spMkLst>
            <pc:docMk/>
            <pc:sldMk cId="24774530" sldId="262"/>
            <ac:spMk id="2" creationId="{00000000-0000-0000-0000-000000000000}"/>
          </ac:spMkLst>
        </pc:spChg>
        <pc:spChg chg="add del mod">
          <ac:chgData name="basiratkareem" userId="S::basiratkareem_outlook.com#ext#@technology4dev.onmicrosoft.com::b5bd2ee4-2348-46cd-9282-4397c6912c16" providerId="AD" clId="Web-{EFB0631A-C276-4A77-9CA3-823932EC8685}" dt="2024-03-10T22:08:04.173" v="1"/>
          <ac:spMkLst>
            <pc:docMk/>
            <pc:sldMk cId="24774530" sldId="262"/>
            <ac:spMk id="5" creationId="{0FDEA4E1-59E3-BF8A-C3AB-26FDD8C9A233}"/>
          </ac:spMkLst>
        </pc:spChg>
        <pc:picChg chg="del">
          <ac:chgData name="basiratkareem" userId="S::basiratkareem_outlook.com#ext#@technology4dev.onmicrosoft.com::b5bd2ee4-2348-46cd-9282-4397c6912c16" providerId="AD" clId="Web-{EFB0631A-C276-4A77-9CA3-823932EC8685}" dt="2024-03-10T22:06:46.406" v="0"/>
          <ac:picMkLst>
            <pc:docMk/>
            <pc:sldMk cId="24774530" sldId="262"/>
            <ac:picMk id="4" creationId="{B8E9EA02-50FF-E56A-3691-1149ADE25295}"/>
          </ac:picMkLst>
        </pc:picChg>
        <pc:picChg chg="add mod ord">
          <ac:chgData name="basiratkareem" userId="S::basiratkareem_outlook.com#ext#@technology4dev.onmicrosoft.com::b5bd2ee4-2348-46cd-9282-4397c6912c16" providerId="AD" clId="Web-{EFB0631A-C276-4A77-9CA3-823932EC8685}" dt="2024-03-10T22:18:17.816" v="52" actId="14100"/>
          <ac:picMkLst>
            <pc:docMk/>
            <pc:sldMk cId="24774530" sldId="262"/>
            <ac:picMk id="6" creationId="{55E908F3-E455-329D-61D3-477160E9E46B}"/>
          </ac:picMkLst>
        </pc:picChg>
        <pc:picChg chg="add mod">
          <ac:chgData name="basiratkareem" userId="S::basiratkareem_outlook.com#ext#@technology4dev.onmicrosoft.com::b5bd2ee4-2348-46cd-9282-4397c6912c16" providerId="AD" clId="Web-{EFB0631A-C276-4A77-9CA3-823932EC8685}" dt="2024-03-10T22:18:13.394" v="51" actId="14100"/>
          <ac:picMkLst>
            <pc:docMk/>
            <pc:sldMk cId="24774530" sldId="262"/>
            <ac:picMk id="7" creationId="{A29B92C6-5069-C8A7-C0CF-8FFDFCC4EAC2}"/>
          </ac:picMkLst>
        </pc:picChg>
      </pc:sldChg>
      <pc:sldChg chg="modSp">
        <pc:chgData name="basiratkareem" userId="S::basiratkareem_outlook.com#ext#@technology4dev.onmicrosoft.com::b5bd2ee4-2348-46cd-9282-4397c6912c16" providerId="AD" clId="Web-{EFB0631A-C276-4A77-9CA3-823932EC8685}" dt="2024-03-10T22:14:31.372" v="35" actId="20577"/>
        <pc:sldMkLst>
          <pc:docMk/>
          <pc:sldMk cId="336825000" sldId="267"/>
        </pc:sldMkLst>
        <pc:spChg chg="mod">
          <ac:chgData name="basiratkareem" userId="S::basiratkareem_outlook.com#ext#@technology4dev.onmicrosoft.com::b5bd2ee4-2348-46cd-9282-4397c6912c16" providerId="AD" clId="Web-{EFB0631A-C276-4A77-9CA3-823932EC8685}" dt="2024-03-10T22:12:15.180" v="25" actId="20577"/>
          <ac:spMkLst>
            <pc:docMk/>
            <pc:sldMk cId="336825000" sldId="267"/>
            <ac:spMk id="2" creationId="{00000000-0000-0000-0000-000000000000}"/>
          </ac:spMkLst>
        </pc:spChg>
        <pc:spChg chg="mod">
          <ac:chgData name="basiratkareem" userId="S::basiratkareem_outlook.com#ext#@technology4dev.onmicrosoft.com::b5bd2ee4-2348-46cd-9282-4397c6912c16" providerId="AD" clId="Web-{EFB0631A-C276-4A77-9CA3-823932EC8685}" dt="2024-03-10T22:14:31.372" v="35" actId="20577"/>
          <ac:spMkLst>
            <pc:docMk/>
            <pc:sldMk cId="336825000" sldId="267"/>
            <ac:spMk id="3" creationId="{00000000-0000-0000-0000-000000000000}"/>
          </ac:spMkLst>
        </pc:spChg>
      </pc:sldChg>
      <pc:sldChg chg="modSp">
        <pc:chgData name="basiratkareem" userId="S::basiratkareem_outlook.com#ext#@technology4dev.onmicrosoft.com::b5bd2ee4-2348-46cd-9282-4397c6912c16" providerId="AD" clId="Web-{EFB0631A-C276-4A77-9CA3-823932EC8685}" dt="2024-03-10T22:12:01.227" v="23" actId="20577"/>
        <pc:sldMkLst>
          <pc:docMk/>
          <pc:sldMk cId="3467006007" sldId="268"/>
        </pc:sldMkLst>
        <pc:spChg chg="mod">
          <ac:chgData name="basiratkareem" userId="S::basiratkareem_outlook.com#ext#@technology4dev.onmicrosoft.com::b5bd2ee4-2348-46cd-9282-4397c6912c16" providerId="AD" clId="Web-{EFB0631A-C276-4A77-9CA3-823932EC8685}" dt="2024-03-10T22:12:01.227" v="23" actId="20577"/>
          <ac:spMkLst>
            <pc:docMk/>
            <pc:sldMk cId="3467006007" sldId="268"/>
            <ac:spMk id="2" creationId="{00000000-0000-0000-0000-000000000000}"/>
          </ac:spMkLst>
        </pc:spChg>
      </pc:sldChg>
    </pc:docChg>
  </pc:docChgLst>
  <pc:docChgLst>
    <pc:chgData name="ijeoma_lorretta" userId="S::ijeoma_lorretta_outlook.com#ext#@technology4dev.onmicrosoft.com::8416a0bf-dc11-4dc3-a3b6-2642cc18c084" providerId="AD" clId="Web-{473C1E63-F010-9FDA-6775-E1A37D94724C}"/>
    <pc:docChg chg="modSld">
      <pc:chgData name="ijeoma_lorretta" userId="S::ijeoma_lorretta_outlook.com#ext#@technology4dev.onmicrosoft.com::8416a0bf-dc11-4dc3-a3b6-2642cc18c084" providerId="AD" clId="Web-{473C1E63-F010-9FDA-6775-E1A37D94724C}" dt="2024-03-11T11:49:53.795" v="22" actId="20577"/>
      <pc:docMkLst>
        <pc:docMk/>
      </pc:docMkLst>
      <pc:sldChg chg="modSp">
        <pc:chgData name="ijeoma_lorretta" userId="S::ijeoma_lorretta_outlook.com#ext#@technology4dev.onmicrosoft.com::8416a0bf-dc11-4dc3-a3b6-2642cc18c084" providerId="AD" clId="Web-{473C1E63-F010-9FDA-6775-E1A37D94724C}" dt="2024-03-11T11:49:53.795" v="22" actId="20577"/>
        <pc:sldMkLst>
          <pc:docMk/>
          <pc:sldMk cId="1270834515" sldId="260"/>
        </pc:sldMkLst>
        <pc:spChg chg="mod">
          <ac:chgData name="ijeoma_lorretta" userId="S::ijeoma_lorretta_outlook.com#ext#@technology4dev.onmicrosoft.com::8416a0bf-dc11-4dc3-a3b6-2642cc18c084" providerId="AD" clId="Web-{473C1E63-F010-9FDA-6775-E1A37D94724C}" dt="2024-03-11T11:49:53.795" v="22" actId="20577"/>
          <ac:spMkLst>
            <pc:docMk/>
            <pc:sldMk cId="1270834515" sldId="260"/>
            <ac:spMk id="5" creationId="{0DD99DF4-CAA9-D32A-E769-299106C55C6F}"/>
          </ac:spMkLst>
        </pc:spChg>
      </pc:sldChg>
    </pc:docChg>
  </pc:docChgLst>
  <pc:docChgLst>
    <pc:chgData name="omisoreolayemisi" userId="S::omisoreolayemisi_outlook.com#ext#@technology4dev.onmicrosoft.com::ace609c9-a28f-48fe-ad88-169dc6d54650" providerId="AD" clId="Web-{7F5AC6F8-1382-4988-B916-D754E692CD29}"/>
    <pc:docChg chg="modSld">
      <pc:chgData name="omisoreolayemisi" userId="S::omisoreolayemisi_outlook.com#ext#@technology4dev.onmicrosoft.com::ace609c9-a28f-48fe-ad88-169dc6d54650" providerId="AD" clId="Web-{7F5AC6F8-1382-4988-B916-D754E692CD29}" dt="2024-03-12T09:42:28.111" v="1521"/>
      <pc:docMkLst>
        <pc:docMk/>
      </pc:docMkLst>
      <pc:sldChg chg="modSp">
        <pc:chgData name="omisoreolayemisi" userId="S::omisoreolayemisi_outlook.com#ext#@technology4dev.onmicrosoft.com::ace609c9-a28f-48fe-ad88-169dc6d54650" providerId="AD" clId="Web-{7F5AC6F8-1382-4988-B916-D754E692CD29}" dt="2024-03-12T09:42:28.111" v="1521"/>
        <pc:sldMkLst>
          <pc:docMk/>
          <pc:sldMk cId="3275498900" sldId="257"/>
        </pc:sldMkLst>
        <pc:graphicFrameChg chg="mod modGraphic">
          <ac:chgData name="omisoreolayemisi" userId="S::omisoreolayemisi_outlook.com#ext#@technology4dev.onmicrosoft.com::ace609c9-a28f-48fe-ad88-169dc6d54650" providerId="AD" clId="Web-{7F5AC6F8-1382-4988-B916-D754E692CD29}" dt="2024-03-12T09:42:28.111" v="1521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omisoreolayemisi" userId="S::omisoreolayemisi_outlook.com#ext#@technology4dev.onmicrosoft.com::ace609c9-a28f-48fe-ad88-169dc6d54650" providerId="AD" clId="Web-{7AA85FEF-C700-4FB0-9336-18FC92F22ED7}"/>
    <pc:docChg chg="modSld">
      <pc:chgData name="omisoreolayemisi" userId="S::omisoreolayemisi_outlook.com#ext#@technology4dev.onmicrosoft.com::ace609c9-a28f-48fe-ad88-169dc6d54650" providerId="AD" clId="Web-{7AA85FEF-C700-4FB0-9336-18FC92F22ED7}" dt="2024-03-12T09:08:16.014" v="3"/>
      <pc:docMkLst>
        <pc:docMk/>
      </pc:docMkLst>
      <pc:sldChg chg="modSp">
        <pc:chgData name="omisoreolayemisi" userId="S::omisoreolayemisi_outlook.com#ext#@technology4dev.onmicrosoft.com::ace609c9-a28f-48fe-ad88-169dc6d54650" providerId="AD" clId="Web-{7AA85FEF-C700-4FB0-9336-18FC92F22ED7}" dt="2024-03-12T09:08:16.014" v="3"/>
        <pc:sldMkLst>
          <pc:docMk/>
          <pc:sldMk cId="3275498900" sldId="257"/>
        </pc:sldMkLst>
        <pc:graphicFrameChg chg="mod modGraphic">
          <ac:chgData name="omisoreolayemisi" userId="S::omisoreolayemisi_outlook.com#ext#@technology4dev.onmicrosoft.com::ace609c9-a28f-48fe-ad88-169dc6d54650" providerId="AD" clId="Web-{7AA85FEF-C700-4FB0-9336-18FC92F22ED7}" dt="2024-03-12T09:08:16.014" v="3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ijeoma_lorretta" userId="S::ijeoma_lorretta_outlook.com#ext#@technology4dev.onmicrosoft.com::8416a0bf-dc11-4dc3-a3b6-2642cc18c084" providerId="AD" clId="Web-{986D9371-7020-658B-83EA-FBB4DCBF37C0}"/>
    <pc:docChg chg="modSld">
      <pc:chgData name="ijeoma_lorretta" userId="S::ijeoma_lorretta_outlook.com#ext#@technology4dev.onmicrosoft.com::8416a0bf-dc11-4dc3-a3b6-2642cc18c084" providerId="AD" clId="Web-{986D9371-7020-658B-83EA-FBB4DCBF37C0}" dt="2024-03-11T10:57:50.849" v="103" actId="20577"/>
      <pc:docMkLst>
        <pc:docMk/>
      </pc:docMkLst>
      <pc:sldChg chg="addSp delSp modSp mod setBg">
        <pc:chgData name="ijeoma_lorretta" userId="S::ijeoma_lorretta_outlook.com#ext#@technology4dev.onmicrosoft.com::8416a0bf-dc11-4dc3-a3b6-2642cc18c084" providerId="AD" clId="Web-{986D9371-7020-658B-83EA-FBB4DCBF37C0}" dt="2024-03-11T10:57:50.849" v="103" actId="20577"/>
        <pc:sldMkLst>
          <pc:docMk/>
          <pc:sldMk cId="1270834515" sldId="260"/>
        </pc:sldMkLst>
        <pc:spChg chg="del">
          <ac:chgData name="ijeoma_lorretta" userId="S::ijeoma_lorretta_outlook.com#ext#@technology4dev.onmicrosoft.com::8416a0bf-dc11-4dc3-a3b6-2642cc18c084" providerId="AD" clId="Web-{986D9371-7020-658B-83EA-FBB4DCBF37C0}" dt="2024-03-11T10:21:21.602" v="0"/>
          <ac:spMkLst>
            <pc:docMk/>
            <pc:sldMk cId="1270834515" sldId="260"/>
            <ac:spMk id="2" creationId="{00000000-0000-0000-0000-000000000000}"/>
          </ac:spMkLst>
        </pc:spChg>
        <pc:spChg chg="del">
          <ac:chgData name="ijeoma_lorretta" userId="S::ijeoma_lorretta_outlook.com#ext#@technology4dev.onmicrosoft.com::8416a0bf-dc11-4dc3-a3b6-2642cc18c084" providerId="AD" clId="Web-{986D9371-7020-658B-83EA-FBB4DCBF37C0}" dt="2024-03-11T10:21:28.853" v="1"/>
          <ac:spMkLst>
            <pc:docMk/>
            <pc:sldMk cId="1270834515" sldId="260"/>
            <ac:spMk id="3" creationId="{00000000-0000-0000-0000-000000000000}"/>
          </ac:spMkLst>
        </pc:spChg>
        <pc:spChg chg="add mod">
          <ac:chgData name="ijeoma_lorretta" userId="S::ijeoma_lorretta_outlook.com#ext#@technology4dev.onmicrosoft.com::8416a0bf-dc11-4dc3-a3b6-2642cc18c084" providerId="AD" clId="Web-{986D9371-7020-658B-83EA-FBB4DCBF37C0}" dt="2024-03-11T10:57:50.849" v="103" actId="20577"/>
          <ac:spMkLst>
            <pc:docMk/>
            <pc:sldMk cId="1270834515" sldId="260"/>
            <ac:spMk id="5" creationId="{0DD99DF4-CAA9-D32A-E769-299106C55C6F}"/>
          </ac:spMkLst>
        </pc:spChg>
        <pc:sp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37" creationId="{FF07F078-164B-492F-91EE-8AAFB69D2AFE}"/>
          </ac:spMkLst>
        </pc:spChg>
        <pc:sp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48" creationId="{6BBB11FD-F6B4-44FE-885F-5A744BC95A6F}"/>
          </ac:spMkLst>
        </pc:spChg>
        <pc:sp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50" creationId="{8FA13FFF-F97E-4167-8153-7C308935D010}"/>
          </ac:spMkLst>
        </pc:spChg>
        <pc:sp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52" creationId="{50671462-7D07-4DAC-9A76-F29B833606A8}"/>
          </ac:spMkLst>
        </pc:spChg>
        <pc:sp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61" creationId="{FF07F078-164B-492F-91EE-8AAFB69D2AFE}"/>
          </ac:spMkLst>
        </pc:spChg>
        <pc:sp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67" creationId="{6BBB11FD-F6B4-44FE-885F-5A744BC95A6F}"/>
          </ac:spMkLst>
        </pc:spChg>
        <pc:sp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spMkLst>
            <pc:docMk/>
            <pc:sldMk cId="1270834515" sldId="260"/>
            <ac:spMk id="69" creationId="{AE8C6FAD-C4EC-4E55-B993-960E1956FDD1}"/>
          </ac:spMkLst>
        </pc:spChg>
        <pc:picChg chg="add mod modCrop">
          <ac:chgData name="ijeoma_lorretta" userId="S::ijeoma_lorretta_outlook.com#ext#@technology4dev.onmicrosoft.com::8416a0bf-dc11-4dc3-a3b6-2642cc18c084" providerId="AD" clId="Web-{986D9371-7020-658B-83EA-FBB4DCBF37C0}" dt="2024-03-11T10:55:29.409" v="99" actId="1076"/>
          <ac:picMkLst>
            <pc:docMk/>
            <pc:sldMk cId="1270834515" sldId="260"/>
            <ac:picMk id="4" creationId="{5EBD76CD-D5AC-3382-BBA1-18562AAD2925}"/>
          </ac:picMkLst>
        </pc:picChg>
        <pc:picChg chg="mo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33" creationId="{62130796-87BE-6207-85F4-254AB1275359}"/>
          </ac:picMkLst>
        </pc:picChg>
        <pc:pic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35" creationId="{37329D4F-5A01-4BB4-A35D-781D1E1D604A}"/>
          </ac:picMkLst>
        </pc:picChg>
        <pc:pic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36" creationId="{2748B185-C68B-4495-B065-281A0FAB635D}"/>
          </ac:picMkLst>
        </pc:picChg>
        <pc:pic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44" creationId="{55A5E009-BF31-4C8C-8BE8-6E85E414C38B}"/>
          </ac:picMkLst>
        </pc:picChg>
        <pc:picChg chg="add del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46" creationId="{DD896669-65D0-40FA-8B5A-1746A0B03CF8}"/>
          </ac:picMkLst>
        </pc:picChg>
        <pc:pic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57" creationId="{37329D4F-5A01-4BB4-A35D-781D1E1D604A}"/>
          </ac:picMkLst>
        </pc:picChg>
        <pc:pic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59" creationId="{2748B185-C68B-4495-B065-281A0FAB635D}"/>
          </ac:picMkLst>
        </pc:picChg>
        <pc:pic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63" creationId="{55A5E009-BF31-4C8C-8BE8-6E85E414C38B}"/>
          </ac:picMkLst>
        </pc:picChg>
        <pc:picChg chg="add">
          <ac:chgData name="ijeoma_lorretta" userId="S::ijeoma_lorretta_outlook.com#ext#@technology4dev.onmicrosoft.com::8416a0bf-dc11-4dc3-a3b6-2642cc18c084" providerId="AD" clId="Web-{986D9371-7020-658B-83EA-FBB4DCBF37C0}" dt="2024-03-11T10:31:03.864" v="19"/>
          <ac:picMkLst>
            <pc:docMk/>
            <pc:sldMk cId="1270834515" sldId="260"/>
            <ac:picMk id="65" creationId="{DD896669-65D0-40FA-8B5A-1746A0B03CF8}"/>
          </ac:picMkLst>
        </pc:picChg>
      </pc:sldChg>
    </pc:docChg>
  </pc:docChgLst>
  <pc:docChgLst>
    <pc:chgData name="Moronkecoals" userId="S::moronkecoals_outlook.com#ext#@technology4dev.onmicrosoft.com::db073783-4ec2-46d3-97f3-66373fe0a7cf" providerId="AD" clId="Web-{0A7F6466-83A3-9979-A22F-5BD4E31F63CB}"/>
    <pc:docChg chg="modSld">
      <pc:chgData name="Moronkecoals" userId="S::moronkecoals_outlook.com#ext#@technology4dev.onmicrosoft.com::db073783-4ec2-46d3-97f3-66373fe0a7cf" providerId="AD" clId="Web-{0A7F6466-83A3-9979-A22F-5BD4E31F63CB}" dt="2024-03-11T20:28:55.898" v="4" actId="1076"/>
      <pc:docMkLst>
        <pc:docMk/>
      </pc:docMkLst>
      <pc:sldChg chg="modSp">
        <pc:chgData name="Moronkecoals" userId="S::moronkecoals_outlook.com#ext#@technology4dev.onmicrosoft.com::db073783-4ec2-46d3-97f3-66373fe0a7cf" providerId="AD" clId="Web-{0A7F6466-83A3-9979-A22F-5BD4E31F63CB}" dt="2024-03-11T19:40:30.693" v="2" actId="1076"/>
        <pc:sldMkLst>
          <pc:docMk/>
          <pc:sldMk cId="3275498900" sldId="257"/>
        </pc:sldMkLst>
        <pc:graphicFrameChg chg="mod">
          <ac:chgData name="Moronkecoals" userId="S::moronkecoals_outlook.com#ext#@technology4dev.onmicrosoft.com::db073783-4ec2-46d3-97f3-66373fe0a7cf" providerId="AD" clId="Web-{0A7F6466-83A3-9979-A22F-5BD4E31F63CB}" dt="2024-03-11T19:40:30.693" v="2" actId="1076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  <pc:sldChg chg="modSp">
        <pc:chgData name="Moronkecoals" userId="S::moronkecoals_outlook.com#ext#@technology4dev.onmicrosoft.com::db073783-4ec2-46d3-97f3-66373fe0a7cf" providerId="AD" clId="Web-{0A7F6466-83A3-9979-A22F-5BD4E31F63CB}" dt="2024-03-11T20:28:55.898" v="4" actId="1076"/>
        <pc:sldMkLst>
          <pc:docMk/>
          <pc:sldMk cId="24774530" sldId="262"/>
        </pc:sldMkLst>
        <pc:picChg chg="mod">
          <ac:chgData name="Moronkecoals" userId="S::moronkecoals_outlook.com#ext#@technology4dev.onmicrosoft.com::db073783-4ec2-46d3-97f3-66373fe0a7cf" providerId="AD" clId="Web-{0A7F6466-83A3-9979-A22F-5BD4E31F63CB}" dt="2024-03-11T20:28:55.898" v="4" actId="1076"/>
          <ac:picMkLst>
            <pc:docMk/>
            <pc:sldMk cId="24774530" sldId="262"/>
            <ac:picMk id="6" creationId="{55E908F3-E455-329D-61D3-477160E9E46B}"/>
          </ac:picMkLst>
        </pc:picChg>
      </pc:sldChg>
    </pc:docChg>
  </pc:docChgLst>
  <pc:docChgLst>
    <pc:chgData name="natashakalusa" userId="S::natashakalusa_outlook.com#ext#@technology4dev.onmicrosoft.com::8df5a89c-fcd8-4c79-8e81-6796b8c06763" providerId="AD" clId="Web-{BC113C69-FD75-41A6-B540-A339DCE7470F}"/>
    <pc:docChg chg="modSld">
      <pc:chgData name="natashakalusa" userId="S::natashakalusa_outlook.com#ext#@technology4dev.onmicrosoft.com::8df5a89c-fcd8-4c79-8e81-6796b8c06763" providerId="AD" clId="Web-{BC113C69-FD75-41A6-B540-A339DCE7470F}" dt="2024-03-10T19:24:15.447" v="3" actId="20577"/>
      <pc:docMkLst>
        <pc:docMk/>
      </pc:docMkLst>
      <pc:sldChg chg="modSp">
        <pc:chgData name="natashakalusa" userId="S::natashakalusa_outlook.com#ext#@technology4dev.onmicrosoft.com::8df5a89c-fcd8-4c79-8e81-6796b8c06763" providerId="AD" clId="Web-{BC113C69-FD75-41A6-B540-A339DCE7470F}" dt="2024-03-10T19:24:15.447" v="3" actId="20577"/>
        <pc:sldMkLst>
          <pc:docMk/>
          <pc:sldMk cId="109857222" sldId="256"/>
        </pc:sldMkLst>
        <pc:spChg chg="mod">
          <ac:chgData name="natashakalusa" userId="S::natashakalusa_outlook.com#ext#@technology4dev.onmicrosoft.com::8df5a89c-fcd8-4c79-8e81-6796b8c06763" providerId="AD" clId="Web-{BC113C69-FD75-41A6-B540-A339DCE7470F}" dt="2024-03-10T19:24:15.447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whitneybrightson" userId="S::whitneybrightson_outlook.com#ext#@technology4dev.onmicrosoft.com::e806f135-bb88-45ed-85a8-3e47b77f0072" providerId="AD" clId="Web-{C5CB6762-1C1F-721A-4F3E-025E4F748A96}"/>
    <pc:docChg chg="modSld">
      <pc:chgData name="whitneybrightson" userId="S::whitneybrightson_outlook.com#ext#@technology4dev.onmicrosoft.com::e806f135-bb88-45ed-85a8-3e47b77f0072" providerId="AD" clId="Web-{C5CB6762-1C1F-721A-4F3E-025E4F748A96}" dt="2024-03-10T20:28:59.341" v="294" actId="20577"/>
      <pc:docMkLst>
        <pc:docMk/>
      </pc:docMkLst>
      <pc:sldChg chg="modSp">
        <pc:chgData name="whitneybrightson" userId="S::whitneybrightson_outlook.com#ext#@technology4dev.onmicrosoft.com::e806f135-bb88-45ed-85a8-3e47b77f0072" providerId="AD" clId="Web-{C5CB6762-1C1F-721A-4F3E-025E4F748A96}" dt="2024-03-10T20:28:59.341" v="294" actId="20577"/>
        <pc:sldMkLst>
          <pc:docMk/>
          <pc:sldMk cId="1859620730" sldId="259"/>
        </pc:sldMkLst>
        <pc:spChg chg="mod">
          <ac:chgData name="whitneybrightson" userId="S::whitneybrightson_outlook.com#ext#@technology4dev.onmicrosoft.com::e806f135-bb88-45ed-85a8-3e47b77f0072" providerId="AD" clId="Web-{C5CB6762-1C1F-721A-4F3E-025E4F748A96}" dt="2024-03-10T20:28:29.090" v="291" actId="20577"/>
          <ac:spMkLst>
            <pc:docMk/>
            <pc:sldMk cId="1859620730" sldId="259"/>
            <ac:spMk id="2" creationId="{00000000-0000-0000-0000-000000000000}"/>
          </ac:spMkLst>
        </pc:spChg>
        <pc:spChg chg="mod">
          <ac:chgData name="whitneybrightson" userId="S::whitneybrightson_outlook.com#ext#@technology4dev.onmicrosoft.com::e806f135-bb88-45ed-85a8-3e47b77f0072" providerId="AD" clId="Web-{C5CB6762-1C1F-721A-4F3E-025E4F748A96}" dt="2024-03-10T20:28:59.341" v="294" actId="20577"/>
          <ac:spMkLst>
            <pc:docMk/>
            <pc:sldMk cId="1859620730" sldId="259"/>
            <ac:spMk id="3" creationId="{00000000-0000-0000-0000-000000000000}"/>
          </ac:spMkLst>
        </pc:spChg>
      </pc:sldChg>
    </pc:docChg>
  </pc:docChgLst>
  <pc:docChgLst>
    <pc:chgData name="Moronkecoals" userId="S::moronkecoals_outlook.com#ext#@technology4dev.onmicrosoft.com::db073783-4ec2-46d3-97f3-66373fe0a7cf" providerId="AD" clId="Web-{E4629F52-F732-6E4F-0135-DF4014274E7D}"/>
    <pc:docChg chg="addSld delSld modSld">
      <pc:chgData name="Moronkecoals" userId="S::moronkecoals_outlook.com#ext#@technology4dev.onmicrosoft.com::db073783-4ec2-46d3-97f3-66373fe0a7cf" providerId="AD" clId="Web-{E4629F52-F732-6E4F-0135-DF4014274E7D}" dt="2024-03-11T09:45:38.267" v="132" actId="1076"/>
      <pc:docMkLst>
        <pc:docMk/>
      </pc:docMkLst>
      <pc:sldChg chg="addSp delSp modSp add del mod setBg addAnim delAnim">
        <pc:chgData name="Moronkecoals" userId="S::moronkecoals_outlook.com#ext#@technology4dev.onmicrosoft.com::db073783-4ec2-46d3-97f3-66373fe0a7cf" providerId="AD" clId="Web-{E4629F52-F732-6E4F-0135-DF4014274E7D}" dt="2024-03-11T09:45:38.267" v="132" actId="1076"/>
        <pc:sldMkLst>
          <pc:docMk/>
          <pc:sldMk cId="3346524048" sldId="263"/>
        </pc:sldMkLst>
        <pc:spChg chg="mod">
          <ac:chgData name="Moronkecoals" userId="S::moronkecoals_outlook.com#ext#@technology4dev.onmicrosoft.com::db073783-4ec2-46d3-97f3-66373fe0a7cf" providerId="AD" clId="Web-{E4629F52-F732-6E4F-0135-DF4014274E7D}" dt="2024-03-11T09:45:38.267" v="132" actId="1076"/>
          <ac:spMkLst>
            <pc:docMk/>
            <pc:sldMk cId="3346524048" sldId="263"/>
            <ac:spMk id="2" creationId="{00000000-0000-0000-0000-000000000000}"/>
          </ac:spMkLst>
        </pc:spChg>
        <pc:spChg chg="add del">
          <ac:chgData name="Moronkecoals" userId="S::moronkecoals_outlook.com#ext#@technology4dev.onmicrosoft.com::db073783-4ec2-46d3-97f3-66373fe0a7cf" providerId="AD" clId="Web-{E4629F52-F732-6E4F-0135-DF4014274E7D}" dt="2024-03-11T09:19:27.058" v="26"/>
          <ac:spMkLst>
            <pc:docMk/>
            <pc:sldMk cId="3346524048" sldId="263"/>
            <ac:spMk id="3" creationId="{00000000-0000-0000-0000-000000000000}"/>
          </ac:spMkLst>
        </pc:spChg>
        <pc:spChg chg="add del">
          <ac:chgData name="Moronkecoals" userId="S::moronkecoals_outlook.com#ext#@technology4dev.onmicrosoft.com::db073783-4ec2-46d3-97f3-66373fe0a7cf" providerId="AD" clId="Web-{E4629F52-F732-6E4F-0135-DF4014274E7D}" dt="2024-03-11T09:16:41.303" v="5"/>
          <ac:spMkLst>
            <pc:docMk/>
            <pc:sldMk cId="3346524048" sldId="263"/>
            <ac:spMk id="35" creationId="{C4FC9395-363F-4303-9B88-F5B9F15A2627}"/>
          </ac:spMkLst>
        </pc:spChg>
        <pc:spChg chg="add del">
          <ac:chgData name="Moronkecoals" userId="S::moronkecoals_outlook.com#ext#@technology4dev.onmicrosoft.com::db073783-4ec2-46d3-97f3-66373fe0a7cf" providerId="AD" clId="Web-{E4629F52-F732-6E4F-0135-DF4014274E7D}" dt="2024-03-11T09:16:41.303" v="5"/>
          <ac:spMkLst>
            <pc:docMk/>
            <pc:sldMk cId="3346524048" sldId="263"/>
            <ac:spMk id="37" creationId="{D7B20C66-11E3-D545-8E6C-6E6798750400}"/>
          </ac:spMkLst>
        </pc:spChg>
        <pc:picChg chg="add del mod ord">
          <ac:chgData name="Moronkecoals" userId="S::moronkecoals_outlook.com#ext#@technology4dev.onmicrosoft.com::db073783-4ec2-46d3-97f3-66373fe0a7cf" providerId="AD" clId="Web-{E4629F52-F732-6E4F-0135-DF4014274E7D}" dt="2024-03-11T09:19:11.402" v="25"/>
          <ac:picMkLst>
            <pc:docMk/>
            <pc:sldMk cId="3346524048" sldId="263"/>
            <ac:picMk id="4" creationId="{2DC24B9D-C098-8FBC-87A7-9CCDE8C2D5D9}"/>
          </ac:picMkLst>
        </pc:picChg>
        <pc:picChg chg="add mod ord">
          <ac:chgData name="Moronkecoals" userId="S::moronkecoals_outlook.com#ext#@technology4dev.onmicrosoft.com::db073783-4ec2-46d3-97f3-66373fe0a7cf" providerId="AD" clId="Web-{E4629F52-F732-6E4F-0135-DF4014274E7D}" dt="2024-03-11T09:43:17.966" v="122" actId="1076"/>
          <ac:picMkLst>
            <pc:docMk/>
            <pc:sldMk cId="3346524048" sldId="263"/>
            <ac:picMk id="5" creationId="{9336FEB7-8A5E-9B4A-4CED-D69D7B7097AB}"/>
          </ac:picMkLst>
        </pc:picChg>
        <pc:picChg chg="mod ord">
          <ac:chgData name="Moronkecoals" userId="S::moronkecoals_outlook.com#ext#@technology4dev.onmicrosoft.com::db073783-4ec2-46d3-97f3-66373fe0a7cf" providerId="AD" clId="Web-{E4629F52-F732-6E4F-0135-DF4014274E7D}" dt="2024-03-11T09:43:53.154" v="125" actId="1076"/>
          <ac:picMkLst>
            <pc:docMk/>
            <pc:sldMk cId="3346524048" sldId="263"/>
            <ac:picMk id="33" creationId="{62130796-87BE-6207-85F4-254AB1275359}"/>
          </ac:picMkLst>
        </pc:picChg>
      </pc:sldChg>
    </pc:docChg>
  </pc:docChgLst>
  <pc:docChgLst>
    <pc:chgData name="vanessa.masupe" userId="S::vanessa.masupe_outlook.com#ext#@technology4dev.onmicrosoft.com::b287325e-d9d6-44e3-bf72-c82878ae2e3b" providerId="AD" clId="Web-{0641FF8A-2299-4253-A6F4-9248B9554C50}"/>
    <pc:docChg chg="addSld delSld modSld">
      <pc:chgData name="vanessa.masupe" userId="S::vanessa.masupe_outlook.com#ext#@technology4dev.onmicrosoft.com::b287325e-d9d6-44e3-bf72-c82878ae2e3b" providerId="AD" clId="Web-{0641FF8A-2299-4253-A6F4-9248B9554C50}" dt="2024-03-11T18:51:47.139" v="309" actId="1076"/>
      <pc:docMkLst>
        <pc:docMk/>
      </pc:docMkLst>
      <pc:sldChg chg="modSp">
        <pc:chgData name="vanessa.masupe" userId="S::vanessa.masupe_outlook.com#ext#@technology4dev.onmicrosoft.com::b287325e-d9d6-44e3-bf72-c82878ae2e3b" providerId="AD" clId="Web-{0641FF8A-2299-4253-A6F4-9248B9554C50}" dt="2024-03-11T17:26:57.662" v="108" actId="20577"/>
        <pc:sldMkLst>
          <pc:docMk/>
          <pc:sldMk cId="3275498900" sldId="257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7:26:57.662" v="108" actId="20577"/>
          <ac:spMkLst>
            <pc:docMk/>
            <pc:sldMk cId="3275498900" sldId="257"/>
            <ac:spMk id="2" creationId="{00000000-0000-0000-0000-000000000000}"/>
          </ac:spMkLst>
        </pc:spChg>
      </pc:sldChg>
      <pc:sldChg chg="addSp delSp modSp">
        <pc:chgData name="vanessa.masupe" userId="S::vanessa.masupe_outlook.com#ext#@technology4dev.onmicrosoft.com::b287325e-d9d6-44e3-bf72-c82878ae2e3b" providerId="AD" clId="Web-{0641FF8A-2299-4253-A6F4-9248B9554C50}" dt="2024-03-11T17:27:07.631" v="112" actId="20577"/>
        <pc:sldMkLst>
          <pc:docMk/>
          <pc:sldMk cId="4149598575" sldId="258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7:27:07.631" v="112" actId="20577"/>
          <ac:spMkLst>
            <pc:docMk/>
            <pc:sldMk cId="4149598575" sldId="258"/>
            <ac:spMk id="2" creationId="{00000000-0000-0000-0000-000000000000}"/>
          </ac:spMkLst>
        </pc:spChg>
        <pc:spChg chg="mod">
          <ac:chgData name="vanessa.masupe" userId="S::vanessa.masupe_outlook.com#ext#@technology4dev.onmicrosoft.com::b287325e-d9d6-44e3-bf72-c82878ae2e3b" providerId="AD" clId="Web-{0641FF8A-2299-4253-A6F4-9248B9554C50}" dt="2024-03-11T17:11:08.557" v="18" actId="20577"/>
          <ac:spMkLst>
            <pc:docMk/>
            <pc:sldMk cId="4149598575" sldId="258"/>
            <ac:spMk id="3" creationId="{00000000-0000-0000-0000-000000000000}"/>
          </ac:spMkLst>
        </pc:spChg>
        <pc:picChg chg="add del mod">
          <ac:chgData name="vanessa.masupe" userId="S::vanessa.masupe_outlook.com#ext#@technology4dev.onmicrosoft.com::b287325e-d9d6-44e3-bf72-c82878ae2e3b" providerId="AD" clId="Web-{0641FF8A-2299-4253-A6F4-9248B9554C50}" dt="2024-03-11T17:10:05.289" v="16" actId="14100"/>
          <ac:picMkLst>
            <pc:docMk/>
            <pc:sldMk cId="4149598575" sldId="258"/>
            <ac:picMk id="4" creationId="{68F460D4-86CD-EB22-DD88-EFCF3F655A11}"/>
          </ac:picMkLst>
        </pc:picChg>
      </pc:sldChg>
      <pc:sldChg chg="modSp">
        <pc:chgData name="vanessa.masupe" userId="S::vanessa.masupe_outlook.com#ext#@technology4dev.onmicrosoft.com::b287325e-d9d6-44e3-bf72-c82878ae2e3b" providerId="AD" clId="Web-{0641FF8A-2299-4253-A6F4-9248B9554C50}" dt="2024-03-11T17:28:55.011" v="129" actId="1076"/>
        <pc:sldMkLst>
          <pc:docMk/>
          <pc:sldMk cId="1859620730" sldId="259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7:28:55.011" v="129" actId="1076"/>
          <ac:spMkLst>
            <pc:docMk/>
            <pc:sldMk cId="1859620730" sldId="259"/>
            <ac:spMk id="2" creationId="{00000000-0000-0000-0000-000000000000}"/>
          </ac:spMkLst>
        </pc:spChg>
        <pc:picChg chg="mod">
          <ac:chgData name="vanessa.masupe" userId="S::vanessa.masupe_outlook.com#ext#@technology4dev.onmicrosoft.com::b287325e-d9d6-44e3-bf72-c82878ae2e3b" providerId="AD" clId="Web-{0641FF8A-2299-4253-A6F4-9248B9554C50}" dt="2024-03-11T17:27:44.070" v="126" actId="1076"/>
          <ac:picMkLst>
            <pc:docMk/>
            <pc:sldMk cId="1859620730" sldId="259"/>
            <ac:picMk id="33" creationId="{62130796-87BE-6207-85F4-254AB1275359}"/>
          </ac:picMkLst>
        </pc:picChg>
      </pc:sldChg>
      <pc:sldChg chg="addSp modSp">
        <pc:chgData name="vanessa.masupe" userId="S::vanessa.masupe_outlook.com#ext#@technology4dev.onmicrosoft.com::b287325e-d9d6-44e3-bf72-c82878ae2e3b" providerId="AD" clId="Web-{0641FF8A-2299-4253-A6F4-9248B9554C50}" dt="2024-03-11T17:27:26.991" v="121" actId="1076"/>
        <pc:sldMkLst>
          <pc:docMk/>
          <pc:sldMk cId="1270834515" sldId="260"/>
        </pc:sldMkLst>
        <pc:spChg chg="add mod">
          <ac:chgData name="vanessa.masupe" userId="S::vanessa.masupe_outlook.com#ext#@technology4dev.onmicrosoft.com::b287325e-d9d6-44e3-bf72-c82878ae2e3b" providerId="AD" clId="Web-{0641FF8A-2299-4253-A6F4-9248B9554C50}" dt="2024-03-11T17:20:55.630" v="51" actId="14100"/>
          <ac:spMkLst>
            <pc:docMk/>
            <pc:sldMk cId="1270834515" sldId="260"/>
            <ac:spMk id="2" creationId="{1B93B964-47EA-FC0C-A458-F99F66244322}"/>
          </ac:spMkLst>
        </pc:spChg>
        <pc:spChg chg="mod">
          <ac:chgData name="vanessa.masupe" userId="S::vanessa.masupe_outlook.com#ext#@technology4dev.onmicrosoft.com::b287325e-d9d6-44e3-bf72-c82878ae2e3b" providerId="AD" clId="Web-{0641FF8A-2299-4253-A6F4-9248B9554C50}" dt="2024-03-11T17:27:26.991" v="121" actId="1076"/>
          <ac:spMkLst>
            <pc:docMk/>
            <pc:sldMk cId="1270834515" sldId="260"/>
            <ac:spMk id="5" creationId="{0DD99DF4-CAA9-D32A-E769-299106C55C6F}"/>
          </ac:spMkLst>
        </pc:spChg>
      </pc:sldChg>
      <pc:sldChg chg="modSp">
        <pc:chgData name="vanessa.masupe" userId="S::vanessa.masupe_outlook.com#ext#@technology4dev.onmicrosoft.com::b287325e-d9d6-44e3-bf72-c82878ae2e3b" providerId="AD" clId="Web-{0641FF8A-2299-4253-A6F4-9248B9554C50}" dt="2024-03-11T17:31:15.689" v="137" actId="1076"/>
        <pc:sldMkLst>
          <pc:docMk/>
          <pc:sldMk cId="24774530" sldId="262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7:31:15.689" v="137" actId="1076"/>
          <ac:spMkLst>
            <pc:docMk/>
            <pc:sldMk cId="24774530" sldId="262"/>
            <ac:spMk id="2" creationId="{00000000-0000-0000-0000-000000000000}"/>
          </ac:spMkLst>
        </pc:spChg>
        <pc:picChg chg="mod">
          <ac:chgData name="vanessa.masupe" userId="S::vanessa.masupe_outlook.com#ext#@technology4dev.onmicrosoft.com::b287325e-d9d6-44e3-bf72-c82878ae2e3b" providerId="AD" clId="Web-{0641FF8A-2299-4253-A6F4-9248B9554C50}" dt="2024-03-11T17:30:48.156" v="134" actId="1076"/>
          <ac:picMkLst>
            <pc:docMk/>
            <pc:sldMk cId="24774530" sldId="262"/>
            <ac:picMk id="33" creationId="{62130796-87BE-6207-85F4-254AB1275359}"/>
          </ac:picMkLst>
        </pc:picChg>
      </pc:sldChg>
      <pc:sldChg chg="modSp">
        <pc:chgData name="vanessa.masupe" userId="S::vanessa.masupe_outlook.com#ext#@technology4dev.onmicrosoft.com::b287325e-d9d6-44e3-bf72-c82878ae2e3b" providerId="AD" clId="Web-{0641FF8A-2299-4253-A6F4-9248B9554C50}" dt="2024-03-11T17:44:52.788" v="154" actId="1076"/>
        <pc:sldMkLst>
          <pc:docMk/>
          <pc:sldMk cId="3346524048" sldId="263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7:44:38.928" v="152" actId="20577"/>
          <ac:spMkLst>
            <pc:docMk/>
            <pc:sldMk cId="3346524048" sldId="263"/>
            <ac:spMk id="2" creationId="{00000000-0000-0000-0000-000000000000}"/>
          </ac:spMkLst>
        </pc:spChg>
        <pc:picChg chg="mod">
          <ac:chgData name="vanessa.masupe" userId="S::vanessa.masupe_outlook.com#ext#@technology4dev.onmicrosoft.com::b287325e-d9d6-44e3-bf72-c82878ae2e3b" providerId="AD" clId="Web-{0641FF8A-2299-4253-A6F4-9248B9554C50}" dt="2024-03-11T17:44:52.788" v="154" actId="1076"/>
          <ac:picMkLst>
            <pc:docMk/>
            <pc:sldMk cId="3346524048" sldId="263"/>
            <ac:picMk id="5" creationId="{9336FEB7-8A5E-9B4A-4CED-D69D7B7097AB}"/>
          </ac:picMkLst>
        </pc:picChg>
      </pc:sldChg>
      <pc:sldChg chg="addSp delSp modSp">
        <pc:chgData name="vanessa.masupe" userId="S::vanessa.masupe_outlook.com#ext#@technology4dev.onmicrosoft.com::b287325e-d9d6-44e3-bf72-c82878ae2e3b" providerId="AD" clId="Web-{0641FF8A-2299-4253-A6F4-9248B9554C50}" dt="2024-03-11T18:08:51.570" v="172" actId="1076"/>
        <pc:sldMkLst>
          <pc:docMk/>
          <pc:sldMk cId="1072406668" sldId="264"/>
        </pc:sldMkLst>
        <pc:spChg chg="del">
          <ac:chgData name="vanessa.masupe" userId="S::vanessa.masupe_outlook.com#ext#@technology4dev.onmicrosoft.com::b287325e-d9d6-44e3-bf72-c82878ae2e3b" providerId="AD" clId="Web-{0641FF8A-2299-4253-A6F4-9248B9554C50}" dt="2024-03-11T18:07:58.052" v="158"/>
          <ac:spMkLst>
            <pc:docMk/>
            <pc:sldMk cId="1072406668" sldId="264"/>
            <ac:spMk id="2" creationId="{00000000-0000-0000-0000-000000000000}"/>
          </ac:spMkLst>
        </pc:spChg>
        <pc:spChg chg="add del mod">
          <ac:chgData name="vanessa.masupe" userId="S::vanessa.masupe_outlook.com#ext#@technology4dev.onmicrosoft.com::b287325e-d9d6-44e3-bf72-c82878ae2e3b" providerId="AD" clId="Web-{0641FF8A-2299-4253-A6F4-9248B9554C50}" dt="2024-03-11T18:08:00.787" v="159"/>
          <ac:spMkLst>
            <pc:docMk/>
            <pc:sldMk cId="1072406668" sldId="264"/>
            <ac:spMk id="5" creationId="{034D614F-F087-FE62-BFB0-AF7BE5318B71}"/>
          </ac:spMkLst>
        </pc:spChg>
        <pc:spChg chg="add mod">
          <ac:chgData name="vanessa.masupe" userId="S::vanessa.masupe_outlook.com#ext#@technology4dev.onmicrosoft.com::b287325e-d9d6-44e3-bf72-c82878ae2e3b" providerId="AD" clId="Web-{0641FF8A-2299-4253-A6F4-9248B9554C50}" dt="2024-03-11T18:08:27.397" v="166" actId="20577"/>
          <ac:spMkLst>
            <pc:docMk/>
            <pc:sldMk cId="1072406668" sldId="264"/>
            <ac:spMk id="7" creationId="{8583B6C5-D936-A5CC-8232-87B3D1A19437}"/>
          </ac:spMkLst>
        </pc:spChg>
        <pc:picChg chg="del mod">
          <ac:chgData name="vanessa.masupe" userId="S::vanessa.masupe_outlook.com#ext#@technology4dev.onmicrosoft.com::b287325e-d9d6-44e3-bf72-c82878ae2e3b" providerId="AD" clId="Web-{0641FF8A-2299-4253-A6F4-9248B9554C50}" dt="2024-03-11T18:07:52.193" v="157"/>
          <ac:picMkLst>
            <pc:docMk/>
            <pc:sldMk cId="1072406668" sldId="264"/>
            <ac:picMk id="4" creationId="{DD1D062C-CAE2-F722-431C-27D84DF50766}"/>
          </ac:picMkLst>
        </pc:picChg>
        <pc:picChg chg="add mod">
          <ac:chgData name="vanessa.masupe" userId="S::vanessa.masupe_outlook.com#ext#@technology4dev.onmicrosoft.com::b287325e-d9d6-44e3-bf72-c82878ae2e3b" providerId="AD" clId="Web-{0641FF8A-2299-4253-A6F4-9248B9554C50}" dt="2024-03-11T18:08:51.570" v="172" actId="1076"/>
          <ac:picMkLst>
            <pc:docMk/>
            <pc:sldMk cId="1072406668" sldId="264"/>
            <ac:picMk id="8" creationId="{4B56F5A1-9DBC-00DE-CD6F-290BC621700F}"/>
          </ac:picMkLst>
        </pc:picChg>
      </pc:sldChg>
      <pc:sldChg chg="addSp delSp modSp">
        <pc:chgData name="vanessa.masupe" userId="S::vanessa.masupe_outlook.com#ext#@technology4dev.onmicrosoft.com::b287325e-d9d6-44e3-bf72-c82878ae2e3b" providerId="AD" clId="Web-{0641FF8A-2299-4253-A6F4-9248B9554C50}" dt="2024-03-11T18:51:47.139" v="309" actId="1076"/>
        <pc:sldMkLst>
          <pc:docMk/>
          <pc:sldMk cId="431785676" sldId="265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8:16:21.747" v="177" actId="1076"/>
          <ac:spMkLst>
            <pc:docMk/>
            <pc:sldMk cId="431785676" sldId="265"/>
            <ac:spMk id="2" creationId="{00000000-0000-0000-0000-000000000000}"/>
          </ac:spMkLst>
        </pc:spChg>
        <pc:spChg chg="add del mod">
          <ac:chgData name="vanessa.masupe" userId="S::vanessa.masupe_outlook.com#ext#@technology4dev.onmicrosoft.com::b287325e-d9d6-44e3-bf72-c82878ae2e3b" providerId="AD" clId="Web-{0641FF8A-2299-4253-A6F4-9248B9554C50}" dt="2024-03-11T18:31:49.085" v="257"/>
          <ac:spMkLst>
            <pc:docMk/>
            <pc:sldMk cId="431785676" sldId="265"/>
            <ac:spMk id="4" creationId="{F42DA55C-985D-41AF-C6D4-49D8AA87A4CB}"/>
          </ac:spMkLst>
        </pc:spChg>
        <pc:spChg chg="add del mod">
          <ac:chgData name="vanessa.masupe" userId="S::vanessa.masupe_outlook.com#ext#@technology4dev.onmicrosoft.com::b287325e-d9d6-44e3-bf72-c82878ae2e3b" providerId="AD" clId="Web-{0641FF8A-2299-4253-A6F4-9248B9554C50}" dt="2024-03-11T18:51:36.107" v="307" actId="1076"/>
          <ac:spMkLst>
            <pc:docMk/>
            <pc:sldMk cId="431785676" sldId="265"/>
            <ac:spMk id="7" creationId="{A0833F83-D58B-86D9-B2D9-2FDD14422283}"/>
          </ac:spMkLst>
        </pc:spChg>
        <pc:picChg chg="mod">
          <ac:chgData name="vanessa.masupe" userId="S::vanessa.masupe_outlook.com#ext#@technology4dev.onmicrosoft.com::b287325e-d9d6-44e3-bf72-c82878ae2e3b" providerId="AD" clId="Web-{0641FF8A-2299-4253-A6F4-9248B9554C50}" dt="2024-03-11T18:51:47.139" v="309" actId="1076"/>
          <ac:picMkLst>
            <pc:docMk/>
            <pc:sldMk cId="431785676" sldId="265"/>
            <ac:picMk id="9" creationId="{1DC59587-32F3-07D8-4323-E243420A6ED1}"/>
          </ac:picMkLst>
        </pc:picChg>
      </pc:sldChg>
      <pc:sldChg chg="addSp delSp modSp">
        <pc:chgData name="vanessa.masupe" userId="S::vanessa.masupe_outlook.com#ext#@technology4dev.onmicrosoft.com::b287325e-d9d6-44e3-bf72-c82878ae2e3b" providerId="AD" clId="Web-{0641FF8A-2299-4253-A6F4-9248B9554C50}" dt="2024-03-11T18:41:55.347" v="290" actId="1076"/>
        <pc:sldMkLst>
          <pc:docMk/>
          <pc:sldMk cId="336825000" sldId="267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8:41:33.330" v="287" actId="1076"/>
          <ac:spMkLst>
            <pc:docMk/>
            <pc:sldMk cId="336825000" sldId="267"/>
            <ac:spMk id="2" creationId="{00000000-0000-0000-0000-000000000000}"/>
          </ac:spMkLst>
        </pc:spChg>
        <pc:spChg chg="mod">
          <ac:chgData name="vanessa.masupe" userId="S::vanessa.masupe_outlook.com#ext#@technology4dev.onmicrosoft.com::b287325e-d9d6-44e3-bf72-c82878ae2e3b" providerId="AD" clId="Web-{0641FF8A-2299-4253-A6F4-9248B9554C50}" dt="2024-03-11T18:41:55.347" v="290" actId="1076"/>
          <ac:spMkLst>
            <pc:docMk/>
            <pc:sldMk cId="336825000" sldId="267"/>
            <ac:spMk id="3" creationId="{00000000-0000-0000-0000-000000000000}"/>
          </ac:spMkLst>
        </pc:spChg>
        <pc:spChg chg="add mod">
          <ac:chgData name="vanessa.masupe" userId="S::vanessa.masupe_outlook.com#ext#@technology4dev.onmicrosoft.com::b287325e-d9d6-44e3-bf72-c82878ae2e3b" providerId="AD" clId="Web-{0641FF8A-2299-4253-A6F4-9248B9554C50}" dt="2024-03-11T18:41:51.112" v="289" actId="14100"/>
          <ac:spMkLst>
            <pc:docMk/>
            <pc:sldMk cId="336825000" sldId="267"/>
            <ac:spMk id="6" creationId="{B0701EDB-F671-D80D-045A-A1E9E153EF2B}"/>
          </ac:spMkLst>
        </pc:spChg>
        <pc:picChg chg="add del mod">
          <ac:chgData name="vanessa.masupe" userId="S::vanessa.masupe_outlook.com#ext#@technology4dev.onmicrosoft.com::b287325e-d9d6-44e3-bf72-c82878ae2e3b" providerId="AD" clId="Web-{0641FF8A-2299-4253-A6F4-9248B9554C50}" dt="2024-03-11T18:27:34.730" v="192"/>
          <ac:picMkLst>
            <pc:docMk/>
            <pc:sldMk cId="336825000" sldId="267"/>
            <ac:picMk id="4" creationId="{4C46E3A5-912E-8C58-9CC3-FB6FC67EE0EB}"/>
          </ac:picMkLst>
        </pc:picChg>
      </pc:sldChg>
      <pc:sldChg chg="modSp">
        <pc:chgData name="vanessa.masupe" userId="S::vanessa.masupe_outlook.com#ext#@technology4dev.onmicrosoft.com::b287325e-d9d6-44e3-bf72-c82878ae2e3b" providerId="AD" clId="Web-{0641FF8A-2299-4253-A6F4-9248B9554C50}" dt="2024-03-11T18:43:16.741" v="294" actId="20577"/>
        <pc:sldMkLst>
          <pc:docMk/>
          <pc:sldMk cId="3467006007" sldId="268"/>
        </pc:sldMkLst>
        <pc:spChg chg="mod">
          <ac:chgData name="vanessa.masupe" userId="S::vanessa.masupe_outlook.com#ext#@technology4dev.onmicrosoft.com::b287325e-d9d6-44e3-bf72-c82878ae2e3b" providerId="AD" clId="Web-{0641FF8A-2299-4253-A6F4-9248B9554C50}" dt="2024-03-11T18:43:16.741" v="294" actId="20577"/>
          <ac:spMkLst>
            <pc:docMk/>
            <pc:sldMk cId="3467006007" sldId="268"/>
            <ac:spMk id="3" creationId="{00000000-0000-0000-0000-000000000000}"/>
          </ac:spMkLst>
        </pc:spChg>
      </pc:sldChg>
      <pc:sldChg chg="addSp delSp modSp new del">
        <pc:chgData name="vanessa.masupe" userId="S::vanessa.masupe_outlook.com#ext#@technology4dev.onmicrosoft.com::b287325e-d9d6-44e3-bf72-c82878ae2e3b" providerId="AD" clId="Web-{0641FF8A-2299-4253-A6F4-9248B9554C50}" dt="2024-03-11T18:50:56.684" v="304"/>
        <pc:sldMkLst>
          <pc:docMk/>
          <pc:sldMk cId="1597474439" sldId="269"/>
        </pc:sldMkLst>
        <pc:spChg chg="del">
          <ac:chgData name="vanessa.masupe" userId="S::vanessa.masupe_outlook.com#ext#@technology4dev.onmicrosoft.com::b287325e-d9d6-44e3-bf72-c82878ae2e3b" providerId="AD" clId="Web-{0641FF8A-2299-4253-A6F4-9248B9554C50}" dt="2024-03-11T18:50:26.245" v="303"/>
          <ac:spMkLst>
            <pc:docMk/>
            <pc:sldMk cId="1597474439" sldId="269"/>
            <ac:spMk id="2" creationId="{79D7E3EF-025D-FC6F-EBC3-36EF56D143FC}"/>
          </ac:spMkLst>
        </pc:spChg>
        <pc:spChg chg="del">
          <ac:chgData name="vanessa.masupe" userId="S::vanessa.masupe_outlook.com#ext#@technology4dev.onmicrosoft.com::b287325e-d9d6-44e3-bf72-c82878ae2e3b" providerId="AD" clId="Web-{0641FF8A-2299-4253-A6F4-9248B9554C50}" dt="2024-03-11T18:49:36.024" v="297"/>
          <ac:spMkLst>
            <pc:docMk/>
            <pc:sldMk cId="1597474439" sldId="269"/>
            <ac:spMk id="3" creationId="{A81EF5B3-9DC4-DF41-E129-4BFF9516BC34}"/>
          </ac:spMkLst>
        </pc:spChg>
        <pc:picChg chg="add mod">
          <ac:chgData name="vanessa.masupe" userId="S::vanessa.masupe_outlook.com#ext#@technology4dev.onmicrosoft.com::b287325e-d9d6-44e3-bf72-c82878ae2e3b" providerId="AD" clId="Web-{0641FF8A-2299-4253-A6F4-9248B9554C50}" dt="2024-03-11T18:50:20.526" v="302" actId="14100"/>
          <ac:picMkLst>
            <pc:docMk/>
            <pc:sldMk cId="1597474439" sldId="269"/>
            <ac:picMk id="4" creationId="{774EDFA2-6F7F-BAAE-3B57-DFE3A4862691}"/>
          </ac:picMkLst>
        </pc:picChg>
      </pc:sldChg>
    </pc:docChg>
  </pc:docChgLst>
  <pc:docChgLst>
    <pc:chgData name="vanessa.masupe" userId="S::vanessa.masupe_outlook.com#ext#@technology4dev.onmicrosoft.com::b287325e-d9d6-44e3-bf72-c82878ae2e3b" providerId="AD" clId="Web-{8BC6141F-FB1B-446F-A3E8-C9D19517A208}"/>
    <pc:docChg chg="modSld">
      <pc:chgData name="vanessa.masupe" userId="S::vanessa.masupe_outlook.com#ext#@technology4dev.onmicrosoft.com::b287325e-d9d6-44e3-bf72-c82878ae2e3b" providerId="AD" clId="Web-{8BC6141F-FB1B-446F-A3E8-C9D19517A208}" dt="2024-03-11T16:47:17.978" v="49"/>
      <pc:docMkLst>
        <pc:docMk/>
      </pc:docMkLst>
      <pc:sldChg chg="modSp">
        <pc:chgData name="vanessa.masupe" userId="S::vanessa.masupe_outlook.com#ext#@technology4dev.onmicrosoft.com::b287325e-d9d6-44e3-bf72-c82878ae2e3b" providerId="AD" clId="Web-{8BC6141F-FB1B-446F-A3E8-C9D19517A208}" dt="2024-03-11T16:47:17.978" v="49"/>
        <pc:sldMkLst>
          <pc:docMk/>
          <pc:sldMk cId="3275498900" sldId="257"/>
        </pc:sldMkLst>
        <pc:graphicFrameChg chg="mod modGraphic">
          <ac:chgData name="vanessa.masupe" userId="S::vanessa.masupe_outlook.com#ext#@technology4dev.onmicrosoft.com::b287325e-d9d6-44e3-bf72-c82878ae2e3b" providerId="AD" clId="Web-{8BC6141F-FB1B-446F-A3E8-C9D19517A208}" dt="2024-03-11T16:47:17.978" v="49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halimatabdulkareem1111" userId="S::halimatabdulkareem1111_outlook.com#ext#@technology4dev.onmicrosoft.com::ab4197c1-5de8-4913-be79-249673e8c3e1" providerId="AD" clId="Web-{7D70E29F-7BA6-A980-9E84-E65A50D1D5A3}"/>
    <pc:docChg chg="modSld">
      <pc:chgData name="halimatabdulkareem1111" userId="S::halimatabdulkareem1111_outlook.com#ext#@technology4dev.onmicrosoft.com::ab4197c1-5de8-4913-be79-249673e8c3e1" providerId="AD" clId="Web-{7D70E29F-7BA6-A980-9E84-E65A50D1D5A3}" dt="2024-03-11T18:56:50.697" v="2" actId="14100"/>
      <pc:docMkLst>
        <pc:docMk/>
      </pc:docMkLst>
      <pc:sldChg chg="modSp">
        <pc:chgData name="halimatabdulkareem1111" userId="S::halimatabdulkareem1111_outlook.com#ext#@technology4dev.onmicrosoft.com::ab4197c1-5de8-4913-be79-249673e8c3e1" providerId="AD" clId="Web-{7D70E29F-7BA6-A980-9E84-E65A50D1D5A3}" dt="2024-03-11T18:56:50.697" v="2" actId="14100"/>
        <pc:sldMkLst>
          <pc:docMk/>
          <pc:sldMk cId="431785676" sldId="265"/>
        </pc:sldMkLst>
        <pc:picChg chg="mod">
          <ac:chgData name="halimatabdulkareem1111" userId="S::halimatabdulkareem1111_outlook.com#ext#@technology4dev.onmicrosoft.com::ab4197c1-5de8-4913-be79-249673e8c3e1" providerId="AD" clId="Web-{7D70E29F-7BA6-A980-9E84-E65A50D1D5A3}" dt="2024-03-11T18:56:50.697" v="2" actId="14100"/>
          <ac:picMkLst>
            <pc:docMk/>
            <pc:sldMk cId="431785676" sldId="265"/>
            <ac:picMk id="9" creationId="{1DC59587-32F3-07D8-4323-E243420A6ED1}"/>
          </ac:picMkLst>
        </pc:picChg>
      </pc:sldChg>
    </pc:docChg>
  </pc:docChgLst>
  <pc:docChgLst>
    <pc:chgData name="vanessa.masupe" userId="S::vanessa.masupe_outlook.com#ext#@technology4dev.onmicrosoft.com::b287325e-d9d6-44e3-bf72-c82878ae2e3b" providerId="AD" clId="Web-{CAEC9E66-EFE1-4BB6-A2A9-57ABE2BC2A74}"/>
    <pc:docChg chg="addSld delSld modSld">
      <pc:chgData name="vanessa.masupe" userId="S::vanessa.masupe_outlook.com#ext#@technology4dev.onmicrosoft.com::b287325e-d9d6-44e3-bf72-c82878ae2e3b" providerId="AD" clId="Web-{CAEC9E66-EFE1-4BB6-A2A9-57ABE2BC2A74}" dt="2024-03-11T19:14:06.324" v="35"/>
      <pc:docMkLst>
        <pc:docMk/>
      </pc:docMkLst>
      <pc:sldChg chg="addSp delSp modSp">
        <pc:chgData name="vanessa.masupe" userId="S::vanessa.masupe_outlook.com#ext#@technology4dev.onmicrosoft.com::b287325e-d9d6-44e3-bf72-c82878ae2e3b" providerId="AD" clId="Web-{CAEC9E66-EFE1-4BB6-A2A9-57ABE2BC2A74}" dt="2024-03-11T19:14:06.324" v="35"/>
        <pc:sldMkLst>
          <pc:docMk/>
          <pc:sldMk cId="431785676" sldId="265"/>
        </pc:sldMkLst>
        <pc:spChg chg="mod">
          <ac:chgData name="vanessa.masupe" userId="S::vanessa.masupe_outlook.com#ext#@technology4dev.onmicrosoft.com::b287325e-d9d6-44e3-bf72-c82878ae2e3b" providerId="AD" clId="Web-{CAEC9E66-EFE1-4BB6-A2A9-57ABE2BC2A74}" dt="2024-03-11T19:14:06.324" v="35"/>
          <ac:spMkLst>
            <pc:docMk/>
            <pc:sldMk cId="431785676" sldId="265"/>
            <ac:spMk id="2" creationId="{00000000-0000-0000-0000-000000000000}"/>
          </ac:spMkLst>
        </pc:spChg>
        <pc:spChg chg="add mod">
          <ac:chgData name="vanessa.masupe" userId="S::vanessa.masupe_outlook.com#ext#@technology4dev.onmicrosoft.com::b287325e-d9d6-44e3-bf72-c82878ae2e3b" providerId="AD" clId="Web-{CAEC9E66-EFE1-4BB6-A2A9-57ABE2BC2A74}" dt="2024-03-11T19:13:50.463" v="33" actId="1076"/>
          <ac:spMkLst>
            <pc:docMk/>
            <pc:sldMk cId="431785676" sldId="265"/>
            <ac:spMk id="5" creationId="{10AA6B1D-8B32-52E5-55A4-22F756F3AFB1}"/>
          </ac:spMkLst>
        </pc:spChg>
        <pc:spChg chg="mod">
          <ac:chgData name="vanessa.masupe" userId="S::vanessa.masupe_outlook.com#ext#@technology4dev.onmicrosoft.com::b287325e-d9d6-44e3-bf72-c82878ae2e3b" providerId="AD" clId="Web-{CAEC9E66-EFE1-4BB6-A2A9-57ABE2BC2A74}" dt="2024-03-11T19:13:50.447" v="32" actId="1076"/>
          <ac:spMkLst>
            <pc:docMk/>
            <pc:sldMk cId="431785676" sldId="265"/>
            <ac:spMk id="7" creationId="{A0833F83-D58B-86D9-B2D9-2FDD14422283}"/>
          </ac:spMkLst>
        </pc:spChg>
        <pc:picChg chg="add del mod">
          <ac:chgData name="vanessa.masupe" userId="S::vanessa.masupe_outlook.com#ext#@technology4dev.onmicrosoft.com::b287325e-d9d6-44e3-bf72-c82878ae2e3b" providerId="AD" clId="Web-{CAEC9E66-EFE1-4BB6-A2A9-57ABE2BC2A74}" dt="2024-03-11T19:13:13.476" v="19"/>
          <ac:picMkLst>
            <pc:docMk/>
            <pc:sldMk cId="431785676" sldId="265"/>
            <ac:picMk id="3" creationId="{A98BF6BB-4D8E-DD1B-3294-64F050E89FFB}"/>
          </ac:picMkLst>
        </pc:picChg>
        <pc:picChg chg="del mod">
          <ac:chgData name="vanessa.masupe" userId="S::vanessa.masupe_outlook.com#ext#@technology4dev.onmicrosoft.com::b287325e-d9d6-44e3-bf72-c82878ae2e3b" providerId="AD" clId="Web-{CAEC9E66-EFE1-4BB6-A2A9-57ABE2BC2A74}" dt="2024-03-11T19:13:00.256" v="15"/>
          <ac:picMkLst>
            <pc:docMk/>
            <pc:sldMk cId="431785676" sldId="265"/>
            <ac:picMk id="9" creationId="{1DC59587-32F3-07D8-4323-E243420A6ED1}"/>
          </ac:picMkLst>
        </pc:picChg>
      </pc:sldChg>
      <pc:sldChg chg="addSp delSp modSp add del replId">
        <pc:chgData name="vanessa.masupe" userId="S::vanessa.masupe_outlook.com#ext#@technology4dev.onmicrosoft.com::b287325e-d9d6-44e3-bf72-c82878ae2e3b" providerId="AD" clId="Web-{CAEC9E66-EFE1-4BB6-A2A9-57ABE2BC2A74}" dt="2024-03-11T19:12:57.600" v="14"/>
        <pc:sldMkLst>
          <pc:docMk/>
          <pc:sldMk cId="218329287" sldId="269"/>
        </pc:sldMkLst>
        <pc:spChg chg="add del mod">
          <ac:chgData name="vanessa.masupe" userId="S::vanessa.masupe_outlook.com#ext#@technology4dev.onmicrosoft.com::b287325e-d9d6-44e3-bf72-c82878ae2e3b" providerId="AD" clId="Web-{CAEC9E66-EFE1-4BB6-A2A9-57ABE2BC2A74}" dt="2024-03-11T19:06:25.369" v="3"/>
          <ac:spMkLst>
            <pc:docMk/>
            <pc:sldMk cId="218329287" sldId="269"/>
            <ac:spMk id="4" creationId="{86A9ADC3-3EA8-0A6B-CD71-28C27A517D25}"/>
          </ac:spMkLst>
        </pc:spChg>
        <pc:spChg chg="del">
          <ac:chgData name="vanessa.masupe" userId="S::vanessa.masupe_outlook.com#ext#@technology4dev.onmicrosoft.com::b287325e-d9d6-44e3-bf72-c82878ae2e3b" providerId="AD" clId="Web-{CAEC9E66-EFE1-4BB6-A2A9-57ABE2BC2A74}" dt="2024-03-11T19:06:23.462" v="2"/>
          <ac:spMkLst>
            <pc:docMk/>
            <pc:sldMk cId="218329287" sldId="269"/>
            <ac:spMk id="7" creationId="{A0833F83-D58B-86D9-B2D9-2FDD14422283}"/>
          </ac:spMkLst>
        </pc:spChg>
        <pc:picChg chg="add mod ord modCrop">
          <ac:chgData name="vanessa.masupe" userId="S::vanessa.masupe_outlook.com#ext#@technology4dev.onmicrosoft.com::b287325e-d9d6-44e3-bf72-c82878ae2e3b" providerId="AD" clId="Web-{CAEC9E66-EFE1-4BB6-A2A9-57ABE2BC2A74}" dt="2024-03-11T19:07:42.655" v="11" actId="1076"/>
          <ac:picMkLst>
            <pc:docMk/>
            <pc:sldMk cId="218329287" sldId="269"/>
            <ac:picMk id="5" creationId="{791A2E5D-814B-A936-2FDF-DAABF911FBFD}"/>
          </ac:picMkLst>
        </pc:picChg>
        <pc:picChg chg="del">
          <ac:chgData name="vanessa.masupe" userId="S::vanessa.masupe_outlook.com#ext#@technology4dev.onmicrosoft.com::b287325e-d9d6-44e3-bf72-c82878ae2e3b" providerId="AD" clId="Web-{CAEC9E66-EFE1-4BB6-A2A9-57ABE2BC2A74}" dt="2024-03-11T19:06:20.853" v="1"/>
          <ac:picMkLst>
            <pc:docMk/>
            <pc:sldMk cId="218329287" sldId="269"/>
            <ac:picMk id="9" creationId="{1DC59587-32F3-07D8-4323-E243420A6ED1}"/>
          </ac:picMkLst>
        </pc:picChg>
      </pc:sldChg>
    </pc:docChg>
  </pc:docChgLst>
  <pc:docChgLst>
    <pc:chgData name="basiratkareem" userId="S::basiratkareem_outlook.com#ext#@technology4dev.onmicrosoft.com::b5bd2ee4-2348-46cd-9282-4397c6912c16" providerId="AD" clId="Web-{089AB687-799B-4AEC-A536-A79996176FD6}"/>
    <pc:docChg chg="modSld">
      <pc:chgData name="basiratkareem" userId="S::basiratkareem_outlook.com#ext#@technology4dev.onmicrosoft.com::b5bd2ee4-2348-46cd-9282-4397c6912c16" providerId="AD" clId="Web-{089AB687-799B-4AEC-A536-A79996176FD6}" dt="2024-03-12T12:41:10.053" v="54"/>
      <pc:docMkLst>
        <pc:docMk/>
      </pc:docMkLst>
      <pc:sldChg chg="modSp">
        <pc:chgData name="basiratkareem" userId="S::basiratkareem_outlook.com#ext#@technology4dev.onmicrosoft.com::b5bd2ee4-2348-46cd-9282-4397c6912c16" providerId="AD" clId="Web-{089AB687-799B-4AEC-A536-A79996176FD6}" dt="2024-03-12T12:41:10.053" v="54"/>
        <pc:sldMkLst>
          <pc:docMk/>
          <pc:sldMk cId="3275498900" sldId="257"/>
        </pc:sldMkLst>
        <pc:graphicFrameChg chg="mod modGraphic">
          <ac:chgData name="basiratkareem" userId="S::basiratkareem_outlook.com#ext#@technology4dev.onmicrosoft.com::b5bd2ee4-2348-46cd-9282-4397c6912c16" providerId="AD" clId="Web-{089AB687-799B-4AEC-A536-A79996176FD6}" dt="2024-03-12T12:41:10.053" v="54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basiratkareem" userId="S::basiratkareem_outlook.com#ext#@technology4dev.onmicrosoft.com::b5bd2ee4-2348-46cd-9282-4397c6912c16" providerId="AD" clId="Web-{79D6ACCE-89BF-4B5D-9BB2-4E25F6BD6A73}"/>
    <pc:docChg chg="modSld">
      <pc:chgData name="basiratkareem" userId="S::basiratkareem_outlook.com#ext#@technology4dev.onmicrosoft.com::b5bd2ee4-2348-46cd-9282-4397c6912c16" providerId="AD" clId="Web-{79D6ACCE-89BF-4B5D-9BB2-4E25F6BD6A73}" dt="2024-03-11T11:46:10.861" v="14" actId="20577"/>
      <pc:docMkLst>
        <pc:docMk/>
      </pc:docMkLst>
      <pc:sldChg chg="modSp">
        <pc:chgData name="basiratkareem" userId="S::basiratkareem_outlook.com#ext#@technology4dev.onmicrosoft.com::b5bd2ee4-2348-46cd-9282-4397c6912c16" providerId="AD" clId="Web-{79D6ACCE-89BF-4B5D-9BB2-4E25F6BD6A73}" dt="2024-03-11T11:46:10.861" v="14" actId="20577"/>
        <pc:sldMkLst>
          <pc:docMk/>
          <pc:sldMk cId="1270834515" sldId="260"/>
        </pc:sldMkLst>
        <pc:spChg chg="mod">
          <ac:chgData name="basiratkareem" userId="S::basiratkareem_outlook.com#ext#@technology4dev.onmicrosoft.com::b5bd2ee4-2348-46cd-9282-4397c6912c16" providerId="AD" clId="Web-{79D6ACCE-89BF-4B5D-9BB2-4E25F6BD6A73}" dt="2024-03-11T11:46:10.861" v="14" actId="20577"/>
          <ac:spMkLst>
            <pc:docMk/>
            <pc:sldMk cId="1270834515" sldId="260"/>
            <ac:spMk id="5" creationId="{0DD99DF4-CAA9-D32A-E769-299106C55C6F}"/>
          </ac:spMkLst>
        </pc:spChg>
      </pc:sldChg>
    </pc:docChg>
  </pc:docChgLst>
  <pc:docChgLst>
    <pc:chgData clId="Web-{FA9E4108-C4DC-423F-AA42-23F00920AC09}"/>
    <pc:docChg chg="modSld">
      <pc:chgData name="" userId="" providerId="" clId="Web-{FA9E4108-C4DC-423F-AA42-23F00920AC09}" dt="2024-03-12T11:05:53.160" v="1"/>
      <pc:docMkLst>
        <pc:docMk/>
      </pc:docMkLst>
      <pc:sldChg chg="modSp">
        <pc:chgData name="" userId="" providerId="" clId="Web-{FA9E4108-C4DC-423F-AA42-23F00920AC09}" dt="2024-03-12T11:05:53.160" v="1"/>
        <pc:sldMkLst>
          <pc:docMk/>
          <pc:sldMk cId="3275498900" sldId="257"/>
        </pc:sldMkLst>
        <pc:graphicFrameChg chg="mod modGraphic">
          <ac:chgData name="" userId="" providerId="" clId="Web-{FA9E4108-C4DC-423F-AA42-23F00920AC09}" dt="2024-03-12T11:05:53.160" v="1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omisoreolayemisi" userId="S::omisoreolayemisi_outlook.com#ext#@technology4dev.onmicrosoft.com::ace609c9-a28f-48fe-ad88-169dc6d54650" providerId="AD" clId="Web-{FDD0F259-4950-4E4B-A384-1414C9100940}"/>
    <pc:docChg chg="delSld modSld">
      <pc:chgData name="omisoreolayemisi" userId="S::omisoreolayemisi_outlook.com#ext#@technology4dev.onmicrosoft.com::ace609c9-a28f-48fe-ad88-169dc6d54650" providerId="AD" clId="Web-{FDD0F259-4950-4E4B-A384-1414C9100940}" dt="2024-03-12T15:48:41.981" v="51"/>
      <pc:docMkLst>
        <pc:docMk/>
      </pc:docMkLst>
      <pc:sldChg chg="modSp">
        <pc:chgData name="omisoreolayemisi" userId="S::omisoreolayemisi_outlook.com#ext#@technology4dev.onmicrosoft.com::ace609c9-a28f-48fe-ad88-169dc6d54650" providerId="AD" clId="Web-{FDD0F259-4950-4E4B-A384-1414C9100940}" dt="2024-03-12T15:36:48.323" v="21" actId="1076"/>
        <pc:sldMkLst>
          <pc:docMk/>
          <pc:sldMk cId="3275498900" sldId="257"/>
        </pc:sldMkLst>
        <pc:graphicFrameChg chg="mod">
          <ac:chgData name="omisoreolayemisi" userId="S::omisoreolayemisi_outlook.com#ext#@technology4dev.onmicrosoft.com::ace609c9-a28f-48fe-ad88-169dc6d54650" providerId="AD" clId="Web-{FDD0F259-4950-4E4B-A384-1414C9100940}" dt="2024-03-12T15:36:48.323" v="21" actId="1076"/>
          <ac:graphicFrameMkLst>
            <pc:docMk/>
            <pc:sldMk cId="3275498900" sldId="257"/>
            <ac:graphicFrameMk id="4" creationId="{654C9391-9CA6-FE2A-34D9-4CCA4260BF13}"/>
          </ac:graphicFrameMkLst>
        </pc:graphicFrameChg>
        <pc:picChg chg="mod">
          <ac:chgData name="omisoreolayemisi" userId="S::omisoreolayemisi_outlook.com#ext#@technology4dev.onmicrosoft.com::ace609c9-a28f-48fe-ad88-169dc6d54650" providerId="AD" clId="Web-{FDD0F259-4950-4E4B-A384-1414C9100940}" dt="2024-03-12T15:35:37.649" v="20" actId="1076"/>
          <ac:picMkLst>
            <pc:docMk/>
            <pc:sldMk cId="3275498900" sldId="257"/>
            <ac:picMk id="33" creationId="{62130796-87BE-6207-85F4-254AB1275359}"/>
          </ac:picMkLst>
        </pc:picChg>
      </pc:sldChg>
      <pc:sldChg chg="addSp delSp">
        <pc:chgData name="omisoreolayemisi" userId="S::omisoreolayemisi_outlook.com#ext#@technology4dev.onmicrosoft.com::ace609c9-a28f-48fe-ad88-169dc6d54650" providerId="AD" clId="Web-{FDD0F259-4950-4E4B-A384-1414C9100940}" dt="2024-03-12T15:39:32.530" v="34"/>
        <pc:sldMkLst>
          <pc:docMk/>
          <pc:sldMk cId="4149598575" sldId="258"/>
        </pc:sldMkLst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9:32.530" v="34"/>
          <ac:spMkLst>
            <pc:docMk/>
            <pc:sldMk cId="4149598575" sldId="258"/>
            <ac:spMk id="3" creationId="{00000000-0000-0000-0000-000000000000}"/>
          </ac:spMkLst>
        </pc:spChg>
        <pc:graphicFrameChg chg="add del">
          <ac:chgData name="omisoreolayemisi" userId="S::omisoreolayemisi_outlook.com#ext#@technology4dev.onmicrosoft.com::ace609c9-a28f-48fe-ad88-169dc6d54650" providerId="AD" clId="Web-{FDD0F259-4950-4E4B-A384-1414C9100940}" dt="2024-03-12T15:37:50.152" v="23"/>
          <ac:graphicFrameMkLst>
            <pc:docMk/>
            <pc:sldMk cId="4149598575" sldId="258"/>
            <ac:graphicFrameMk id="35" creationId="{E7B798F3-C304-ECFA-4FA0-486AEB57A003}"/>
          </ac:graphicFrameMkLst>
        </pc:graphicFrameChg>
        <pc:graphicFrameChg chg="add del">
          <ac:chgData name="omisoreolayemisi" userId="S::omisoreolayemisi_outlook.com#ext#@technology4dev.onmicrosoft.com::ace609c9-a28f-48fe-ad88-169dc6d54650" providerId="AD" clId="Web-{FDD0F259-4950-4E4B-A384-1414C9100940}" dt="2024-03-12T15:38:06.356" v="25"/>
          <ac:graphicFrameMkLst>
            <pc:docMk/>
            <pc:sldMk cId="4149598575" sldId="258"/>
            <ac:graphicFrameMk id="37" creationId="{F4CDBC97-8170-FD6A-F2B0-DF918BB7AE5B}"/>
          </ac:graphicFrameMkLst>
        </pc:graphicFrameChg>
        <pc:graphicFrameChg chg="add del">
          <ac:chgData name="omisoreolayemisi" userId="S::omisoreolayemisi_outlook.com#ext#@technology4dev.onmicrosoft.com::ace609c9-a28f-48fe-ad88-169dc6d54650" providerId="AD" clId="Web-{FDD0F259-4950-4E4B-A384-1414C9100940}" dt="2024-03-12T15:38:47.325" v="27"/>
          <ac:graphicFrameMkLst>
            <pc:docMk/>
            <pc:sldMk cId="4149598575" sldId="258"/>
            <ac:graphicFrameMk id="39" creationId="{541EB607-C8AE-99AA-8664-63B7EC463163}"/>
          </ac:graphicFrameMkLst>
        </pc:graphicFrameChg>
        <pc:graphicFrameChg chg="add del">
          <ac:chgData name="omisoreolayemisi" userId="S::omisoreolayemisi_outlook.com#ext#@technology4dev.onmicrosoft.com::ace609c9-a28f-48fe-ad88-169dc6d54650" providerId="AD" clId="Web-{FDD0F259-4950-4E4B-A384-1414C9100940}" dt="2024-03-12T15:38:55.857" v="29"/>
          <ac:graphicFrameMkLst>
            <pc:docMk/>
            <pc:sldMk cId="4149598575" sldId="258"/>
            <ac:graphicFrameMk id="41" creationId="{E7B798F3-C304-ECFA-4FA0-486AEB57A003}"/>
          </ac:graphicFrameMkLst>
        </pc:graphicFrameChg>
        <pc:graphicFrameChg chg="add del">
          <ac:chgData name="omisoreolayemisi" userId="S::omisoreolayemisi_outlook.com#ext#@technology4dev.onmicrosoft.com::ace609c9-a28f-48fe-ad88-169dc6d54650" providerId="AD" clId="Web-{FDD0F259-4950-4E4B-A384-1414C9100940}" dt="2024-03-12T15:39:08.623" v="31"/>
          <ac:graphicFrameMkLst>
            <pc:docMk/>
            <pc:sldMk cId="4149598575" sldId="258"/>
            <ac:graphicFrameMk id="43" creationId="{182B0DB3-1788-0867-3D0C-D8FA24BF8844}"/>
          </ac:graphicFrameMkLst>
        </pc:graphicFrameChg>
        <pc:graphicFrameChg chg="add del">
          <ac:chgData name="omisoreolayemisi" userId="S::omisoreolayemisi_outlook.com#ext#@technology4dev.onmicrosoft.com::ace609c9-a28f-48fe-ad88-169dc6d54650" providerId="AD" clId="Web-{FDD0F259-4950-4E4B-A384-1414C9100940}" dt="2024-03-12T15:39:32.483" v="33"/>
          <ac:graphicFrameMkLst>
            <pc:docMk/>
            <pc:sldMk cId="4149598575" sldId="258"/>
            <ac:graphicFrameMk id="45" creationId="{E7B798F3-C304-ECFA-4FA0-486AEB57A003}"/>
          </ac:graphicFrameMkLst>
        </pc:graphicFrameChg>
        <pc:graphicFrameChg chg="add">
          <ac:chgData name="omisoreolayemisi" userId="S::omisoreolayemisi_outlook.com#ext#@technology4dev.onmicrosoft.com::ace609c9-a28f-48fe-ad88-169dc6d54650" providerId="AD" clId="Web-{FDD0F259-4950-4E4B-A384-1414C9100940}" dt="2024-03-12T15:39:32.530" v="34"/>
          <ac:graphicFrameMkLst>
            <pc:docMk/>
            <pc:sldMk cId="4149598575" sldId="258"/>
            <ac:graphicFrameMk id="47" creationId="{541EB607-C8AE-99AA-8664-63B7EC463163}"/>
          </ac:graphicFrameMkLst>
        </pc:graphicFrameChg>
      </pc:sldChg>
      <pc:sldChg chg="addSp delSp modSp mod setBg setClrOvrMap">
        <pc:chgData name="omisoreolayemisi" userId="S::omisoreolayemisi_outlook.com#ext#@technology4dev.onmicrosoft.com::ace609c9-a28f-48fe-ad88-169dc6d54650" providerId="AD" clId="Web-{FDD0F259-4950-4E4B-A384-1414C9100940}" dt="2024-03-12T15:45:12.976" v="48"/>
        <pc:sldMkLst>
          <pc:docMk/>
          <pc:sldMk cId="1859620730" sldId="259"/>
        </pc:sldMkLst>
        <pc:spChg chg="mod ord">
          <ac:chgData name="omisoreolayemisi" userId="S::omisoreolayemisi_outlook.com#ext#@technology4dev.onmicrosoft.com::ace609c9-a28f-48fe-ad88-169dc6d54650" providerId="AD" clId="Web-{FDD0F259-4950-4E4B-A384-1414C9100940}" dt="2024-03-12T15:45:12.976" v="48"/>
          <ac:spMkLst>
            <pc:docMk/>
            <pc:sldMk cId="1859620730" sldId="259"/>
            <ac:spMk id="2" creationId="{00000000-0000-0000-0000-000000000000}"/>
          </ac:spMkLst>
        </pc:spChg>
        <pc:spChg chg="mod">
          <ac:chgData name="omisoreolayemisi" userId="S::omisoreolayemisi_outlook.com#ext#@technology4dev.onmicrosoft.com::ace609c9-a28f-48fe-ad88-169dc6d54650" providerId="AD" clId="Web-{FDD0F259-4950-4E4B-A384-1414C9100940}" dt="2024-03-12T15:45:12.976" v="48"/>
          <ac:spMkLst>
            <pc:docMk/>
            <pc:sldMk cId="1859620730" sldId="259"/>
            <ac:spMk id="3" creationId="{00000000-0000-0000-0000-000000000000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25:38.274" v="1"/>
          <ac:spMkLst>
            <pc:docMk/>
            <pc:sldMk cId="1859620730" sldId="259"/>
            <ac:spMk id="35" creationId="{B4AAD3FD-83A5-4B89-9F8F-01B8870865BE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25:38.274" v="1"/>
          <ac:spMkLst>
            <pc:docMk/>
            <pc:sldMk cId="1859620730" sldId="259"/>
            <ac:spMk id="36" creationId="{61752F1D-FC0F-4103-9584-630E643CCDA6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25:38.274" v="1"/>
          <ac:spMkLst>
            <pc:docMk/>
            <pc:sldMk cId="1859620730" sldId="259"/>
            <ac:spMk id="37" creationId="{70151CB7-E7DE-4917-B831-01DF9CE01306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25:38.274" v="1"/>
          <ac:spMkLst>
            <pc:docMk/>
            <pc:sldMk cId="1859620730" sldId="259"/>
            <ac:spMk id="44" creationId="{A92A1116-1C84-41DF-B803-1F7B0883EC82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5:12.976" v="48"/>
          <ac:spMkLst>
            <pc:docMk/>
            <pc:sldMk cId="1859620730" sldId="259"/>
            <ac:spMk id="46" creationId="{A26E2FAE-FA60-497B-B2CB-7702C6FF3A3F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5:12.976" v="48"/>
          <ac:spMkLst>
            <pc:docMk/>
            <pc:sldMk cId="1859620730" sldId="259"/>
            <ac:spMk id="51" creationId="{29787B81-C7DF-412B-A405-EF4454012DEE}"/>
          </ac:spMkLst>
        </pc:spChg>
        <pc:picChg chg="mod ord">
          <ac:chgData name="omisoreolayemisi" userId="S::omisoreolayemisi_outlook.com#ext#@technology4dev.onmicrosoft.com::ace609c9-a28f-48fe-ad88-169dc6d54650" providerId="AD" clId="Web-{FDD0F259-4950-4E4B-A384-1414C9100940}" dt="2024-03-12T15:45:12.976" v="48"/>
          <ac:picMkLst>
            <pc:docMk/>
            <pc:sldMk cId="1859620730" sldId="259"/>
            <ac:picMk id="33" creationId="{62130796-87BE-6207-85F4-254AB1275359}"/>
          </ac:picMkLst>
        </pc:picChg>
      </pc:sldChg>
      <pc:sldChg chg="addSp delSp modSp">
        <pc:chgData name="omisoreolayemisi" userId="S::omisoreolayemisi_outlook.com#ext#@technology4dev.onmicrosoft.com::ace609c9-a28f-48fe-ad88-169dc6d54650" providerId="AD" clId="Web-{FDD0F259-4950-4E4B-A384-1414C9100940}" dt="2024-03-12T15:40:40.422" v="36"/>
        <pc:sldMkLst>
          <pc:docMk/>
          <pc:sldMk cId="1270834515" sldId="260"/>
        </pc:sldMkLst>
        <pc:spChg chg="mod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2" creationId="{1B93B964-47EA-FC0C-A458-F99F66244322}"/>
          </ac:spMkLst>
        </pc:spChg>
        <pc:spChg chg="mod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5" creationId="{0DD99DF4-CAA9-D32A-E769-299106C55C6F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61" creationId="{FF07F078-164B-492F-91EE-8AAFB69D2AFE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67" creationId="{6BBB11FD-F6B4-44FE-885F-5A744BC95A6F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69" creationId="{AE8C6FAD-C4EC-4E55-B993-960E1956FDD1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78" creationId="{D42CF425-7213-4F89-B0FF-4C2BDDD9C680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84" creationId="{202A25CB-1ED1-4C87-AB49-8D3BC684D1CE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86" creationId="{EADB8294-BBF5-4EE7-8D08-DDECD12A1E3A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88" creationId="{C2AA68CD-BBCC-4482-B4F9-3EBE3A75D098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90" creationId="{B58816D9-9E81-4B2B-95D3-C398BF15E19C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spMkLst>
            <pc:docMk/>
            <pc:sldMk cId="1270834515" sldId="260"/>
            <ac:spMk id="92" creationId="{BD26E291-370D-448F-BDB9-9A5999D46F05}"/>
          </ac:spMkLst>
        </pc:spChg>
        <pc:picChg chg="mod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4" creationId="{5EBD76CD-D5AC-3382-BBA1-18562AAD2925}"/>
          </ac:picMkLst>
        </pc:picChg>
        <pc:picChg chg="mod ord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33" creationId="{62130796-87BE-6207-85F4-254AB1275359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57" creationId="{37329D4F-5A01-4BB4-A35D-781D1E1D604A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59" creationId="{2748B185-C68B-4495-B065-281A0FAB635D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63" creationId="{55A5E009-BF31-4C8C-8BE8-6E85E414C38B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65" creationId="{DD896669-65D0-40FA-8B5A-1746A0B03CF8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74" creationId="{412E3267-7ABE-412B-8580-47EC0D1F61FE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76" creationId="{20B62C5A-2250-4380-AB23-DB87446CCED0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80" creationId="{D35DA97D-88F8-4249-B650-4FC9FD50A382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0:40.422" v="36"/>
          <ac:picMkLst>
            <pc:docMk/>
            <pc:sldMk cId="1270834515" sldId="260"/>
            <ac:picMk id="82" creationId="{43F38673-6E30-4BAE-AC67-0B283EBF4291}"/>
          </ac:picMkLst>
        </pc:picChg>
      </pc:sldChg>
      <pc:sldChg chg="addSp delSp modSp mod setBg">
        <pc:chgData name="omisoreolayemisi" userId="S::omisoreolayemisi_outlook.com#ext#@technology4dev.onmicrosoft.com::ace609c9-a28f-48fe-ad88-169dc6d54650" providerId="AD" clId="Web-{FDD0F259-4950-4E4B-A384-1414C9100940}" dt="2024-03-12T15:33:05.364" v="18"/>
        <pc:sldMkLst>
          <pc:docMk/>
          <pc:sldMk cId="129808005" sldId="261"/>
        </pc:sldMkLst>
        <pc:spChg chg="mod ord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spMkLst>
            <pc:docMk/>
            <pc:sldMk cId="129808005" sldId="261"/>
            <ac:spMk id="2" creationId="{00000000-0000-0000-0000-000000000000}"/>
          </ac:spMkLst>
        </pc:spChg>
        <pc:spChg chg="mod ord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spMkLst>
            <pc:docMk/>
            <pc:sldMk cId="129808005" sldId="261"/>
            <ac:spMk id="3" creationId="{00000000-0000-0000-0000-000000000000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spMkLst>
            <pc:docMk/>
            <pc:sldMk cId="129808005" sldId="261"/>
            <ac:spMk id="35" creationId="{C6A81905-F480-46A4-BC10-215D24EA1AE6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spMkLst>
            <pc:docMk/>
            <pc:sldMk cId="129808005" sldId="261"/>
            <ac:spMk id="36" creationId="{36FD4D9D-3784-41E8-8405-A42B72F51331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spMkLst>
            <pc:docMk/>
            <pc:sldMk cId="129808005" sldId="261"/>
            <ac:spMk id="37" creationId="{60817A52-B891-4228-A61E-0C0A57632DDA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1:55.831" v="8"/>
          <ac:spMkLst>
            <pc:docMk/>
            <pc:sldMk cId="129808005" sldId="261"/>
            <ac:spMk id="39" creationId="{A4322390-8B58-46BE-88EB-D9FD30C08743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2:42.801" v="11"/>
          <ac:spMkLst>
            <pc:docMk/>
            <pc:sldMk cId="129808005" sldId="261"/>
            <ac:spMk id="41" creationId="{E4F17063-EDA4-417B-946F-BA357F3B390D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2:42.801" v="11"/>
          <ac:spMkLst>
            <pc:docMk/>
            <pc:sldMk cId="129808005" sldId="261"/>
            <ac:spMk id="44" creationId="{D36F3EEA-55D4-4677-80E7-92D00B8F343B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2:55.785" v="13"/>
          <ac:spMkLst>
            <pc:docMk/>
            <pc:sldMk cId="129808005" sldId="261"/>
            <ac:spMk id="46" creationId="{A4322390-8B58-46BE-88EB-D9FD30C08743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2:55.785" v="13"/>
          <ac:spMkLst>
            <pc:docMk/>
            <pc:sldMk cId="129808005" sldId="261"/>
            <ac:spMk id="47" creationId="{C885E190-58DD-42DD-A4A8-401E15C92A52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1.020" v="15"/>
          <ac:spMkLst>
            <pc:docMk/>
            <pc:sldMk cId="129808005" sldId="261"/>
            <ac:spMk id="49" creationId="{C885E190-58DD-42DD-A4A8-401E15C92A52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5.348" v="17"/>
          <ac:spMkLst>
            <pc:docMk/>
            <pc:sldMk cId="129808005" sldId="261"/>
            <ac:spMk id="51" creationId="{C6A81905-F480-46A4-BC10-215D24EA1AE6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5.348" v="17"/>
          <ac:spMkLst>
            <pc:docMk/>
            <pc:sldMk cId="129808005" sldId="261"/>
            <ac:spMk id="52" creationId="{36FD4D9D-3784-41E8-8405-A42B72F51331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33:05.348" v="17"/>
          <ac:spMkLst>
            <pc:docMk/>
            <pc:sldMk cId="129808005" sldId="261"/>
            <ac:spMk id="53" creationId="{60817A52-B891-4228-A61E-0C0A57632DDA}"/>
          </ac:spMkLst>
        </pc:spChg>
        <pc:spChg chg="add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spMkLst>
            <pc:docMk/>
            <pc:sldMk cId="129808005" sldId="261"/>
            <ac:spMk id="55" creationId="{C885E190-58DD-42DD-A4A8-401E15C92A52}"/>
          </ac:spMkLst>
        </pc:spChg>
        <pc:picChg chg="add del mod">
          <ac:chgData name="omisoreolayemisi" userId="S::omisoreolayemisi_outlook.com#ext#@technology4dev.onmicrosoft.com::ace609c9-a28f-48fe-ad88-169dc6d54650" providerId="AD" clId="Web-{FDD0F259-4950-4E4B-A384-1414C9100940}" dt="2024-03-12T15:32:01.393" v="9"/>
          <ac:picMkLst>
            <pc:docMk/>
            <pc:sldMk cId="129808005" sldId="261"/>
            <ac:picMk id="4" creationId="{64D76F26-9BF9-5B3A-1C55-A54A176C8817}"/>
          </ac:picMkLst>
        </pc:picChg>
        <pc:picChg chg="mod ord">
          <ac:chgData name="omisoreolayemisi" userId="S::omisoreolayemisi_outlook.com#ext#@technology4dev.onmicrosoft.com::ace609c9-a28f-48fe-ad88-169dc6d54650" providerId="AD" clId="Web-{FDD0F259-4950-4E4B-A384-1414C9100940}" dt="2024-03-12T15:33:05.364" v="18"/>
          <ac:picMkLst>
            <pc:docMk/>
            <pc:sldMk cId="129808005" sldId="261"/>
            <ac:picMk id="33" creationId="{62130796-87BE-6207-85F4-254AB1275359}"/>
          </ac:picMkLst>
        </pc:picChg>
      </pc:sldChg>
      <pc:sldChg chg="addSp delSp modSp mod setBg">
        <pc:chgData name="omisoreolayemisi" userId="S::omisoreolayemisi_outlook.com#ext#@technology4dev.onmicrosoft.com::ace609c9-a28f-48fe-ad88-169dc6d54650" providerId="AD" clId="Web-{FDD0F259-4950-4E4B-A384-1414C9100940}" dt="2024-03-12T15:44:58.569" v="47"/>
        <pc:sldMkLst>
          <pc:docMk/>
          <pc:sldMk cId="24774530" sldId="262"/>
        </pc:sldMkLst>
        <pc:spChg chg="mod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spMkLst>
            <pc:docMk/>
            <pc:sldMk cId="24774530" sldId="262"/>
            <ac:spMk id="2" creationId="{00000000-0000-0000-0000-000000000000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spMkLst>
            <pc:docMk/>
            <pc:sldMk cId="24774530" sldId="262"/>
            <ac:spMk id="37" creationId="{5F07A6A6-E44B-411E-AA18-65E4811366A6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spMkLst>
            <pc:docMk/>
            <pc:sldMk cId="24774530" sldId="262"/>
            <ac:spMk id="48" creationId="{5D5A8E14-301B-40C0-A174-D2232EF95C0B}"/>
          </ac:spMkLst>
        </pc:spChg>
        <pc:picChg chg="mod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6" creationId="{55E908F3-E455-329D-61D3-477160E9E46B}"/>
          </ac:picMkLst>
        </pc:picChg>
        <pc:picChg chg="mod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7" creationId="{A29B92C6-5069-C8A7-C0CF-8FFDFCC4EAC2}"/>
          </ac:picMkLst>
        </pc:picChg>
        <pc:picChg chg="mod ord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33" creationId="{62130796-87BE-6207-85F4-254AB1275359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35" creationId="{0F7302AF-86B9-441B-8D24-AC382E2A43A7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36" creationId="{99A2A6C2-D371-4C6B-B50F-CC71C6D01037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44" creationId="{8CC3468F-5EED-42B0-8507-F30360E1D51E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4:58.569" v="47"/>
          <ac:picMkLst>
            <pc:docMk/>
            <pc:sldMk cId="24774530" sldId="262"/>
            <ac:picMk id="46" creationId="{591711EE-029D-453C-9AE9-E87829F1D3D3}"/>
          </ac:picMkLst>
        </pc:picChg>
      </pc:sldChg>
      <pc:sldChg chg="addSp delSp modSp mod setBg">
        <pc:chgData name="omisoreolayemisi" userId="S::omisoreolayemisi_outlook.com#ext#@technology4dev.onmicrosoft.com::ace609c9-a28f-48fe-ad88-169dc6d54650" providerId="AD" clId="Web-{FDD0F259-4950-4E4B-A384-1414C9100940}" dt="2024-03-12T15:46:46.916" v="50"/>
        <pc:sldMkLst>
          <pc:docMk/>
          <pc:sldMk cId="3346524048" sldId="263"/>
        </pc:sldMkLst>
        <pc:spChg chg="mod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spMkLst>
            <pc:docMk/>
            <pc:sldMk cId="3346524048" sldId="263"/>
            <ac:spMk id="2" creationId="{00000000-0000-0000-0000-000000000000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spMkLst>
            <pc:docMk/>
            <pc:sldMk cId="3346524048" sldId="263"/>
            <ac:spMk id="41" creationId="{D42CF425-7213-4F89-B0FF-4C2BDDD9C680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spMkLst>
            <pc:docMk/>
            <pc:sldMk cId="3346524048" sldId="263"/>
            <ac:spMk id="48" creationId="{202A25CB-1ED1-4C87-AB49-8D3BC684D1CE}"/>
          </ac:spMkLst>
        </pc:spChg>
        <pc:sp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spMkLst>
            <pc:docMk/>
            <pc:sldMk cId="3346524048" sldId="263"/>
            <ac:spMk id="50" creationId="{25359721-F96E-410F-A46C-3CFEE526403A}"/>
          </ac:spMkLst>
        </pc:spChg>
        <pc:picChg chg="mod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picMkLst>
            <pc:docMk/>
            <pc:sldMk cId="3346524048" sldId="263"/>
            <ac:picMk id="5" creationId="{9336FEB7-8A5E-9B4A-4CED-D69D7B7097AB}"/>
          </ac:picMkLst>
        </pc:picChg>
        <pc:picChg chg="mod ord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picMkLst>
            <pc:docMk/>
            <pc:sldMk cId="3346524048" sldId="263"/>
            <ac:picMk id="33" creationId="{62130796-87BE-6207-85F4-254AB1275359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picMkLst>
            <pc:docMk/>
            <pc:sldMk cId="3346524048" sldId="263"/>
            <ac:picMk id="36" creationId="{412E3267-7ABE-412B-8580-47EC0D1F61FE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picMkLst>
            <pc:docMk/>
            <pc:sldMk cId="3346524048" sldId="263"/>
            <ac:picMk id="39" creationId="{20B62C5A-2250-4380-AB23-DB87446CCED0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picMkLst>
            <pc:docMk/>
            <pc:sldMk cId="3346524048" sldId="263"/>
            <ac:picMk id="44" creationId="{D35DA97D-88F8-4249-B650-4FC9FD50A382}"/>
          </ac:picMkLst>
        </pc:picChg>
        <pc:picChg chg="add del">
          <ac:chgData name="omisoreolayemisi" userId="S::omisoreolayemisi_outlook.com#ext#@technology4dev.onmicrosoft.com::ace609c9-a28f-48fe-ad88-169dc6d54650" providerId="AD" clId="Web-{FDD0F259-4950-4E4B-A384-1414C9100940}" dt="2024-03-12T15:46:46.916" v="50"/>
          <ac:picMkLst>
            <pc:docMk/>
            <pc:sldMk cId="3346524048" sldId="263"/>
            <ac:picMk id="46" creationId="{43F38673-6E30-4BAE-AC67-0B283EBF4291}"/>
          </ac:picMkLst>
        </pc:picChg>
      </pc:sldChg>
      <pc:sldChg chg="del">
        <pc:chgData name="omisoreolayemisi" userId="S::omisoreolayemisi_outlook.com#ext#@technology4dev.onmicrosoft.com::ace609c9-a28f-48fe-ad88-169dc6d54650" providerId="AD" clId="Web-{FDD0F259-4950-4E4B-A384-1414C9100940}" dt="2024-03-12T15:48:41.981" v="51"/>
        <pc:sldMkLst>
          <pc:docMk/>
          <pc:sldMk cId="431785676" sldId="265"/>
        </pc:sldMkLst>
      </pc:sldChg>
    </pc:docChg>
  </pc:docChgLst>
  <pc:docChgLst>
    <pc:chgData name="basiratkareem" userId="S::basiratkareem_outlook.com#ext#@technology4dev.onmicrosoft.com::b5bd2ee4-2348-46cd-9282-4397c6912c16" providerId="AD" clId="Web-{E573559B-44B9-4DFF-BA0C-34DDDE900CA0}"/>
    <pc:docChg chg="modSld">
      <pc:chgData name="basiratkareem" userId="S::basiratkareem_outlook.com#ext#@technology4dev.onmicrosoft.com::b5bd2ee4-2348-46cd-9282-4397c6912c16" providerId="AD" clId="Web-{E573559B-44B9-4DFF-BA0C-34DDDE900CA0}" dt="2024-03-11T12:18:12.467" v="287" actId="20577"/>
      <pc:docMkLst>
        <pc:docMk/>
      </pc:docMkLst>
      <pc:sldChg chg="addSp delSp modSp">
        <pc:chgData name="basiratkareem" userId="S::basiratkareem_outlook.com#ext#@technology4dev.onmicrosoft.com::b5bd2ee4-2348-46cd-9282-4397c6912c16" providerId="AD" clId="Web-{E573559B-44B9-4DFF-BA0C-34DDDE900CA0}" dt="2024-03-11T12:06:10.537" v="109"/>
        <pc:sldMkLst>
          <pc:docMk/>
          <pc:sldMk cId="3275498900" sldId="257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00:02.759" v="16" actId="1076"/>
          <ac:spMkLst>
            <pc:docMk/>
            <pc:sldMk cId="3275498900" sldId="257"/>
            <ac:spMk id="2" creationId="{00000000-0000-0000-0000-000000000000}"/>
          </ac:spMkLst>
        </pc:spChg>
        <pc:spChg chg="add del mod">
          <ac:chgData name="basiratkareem" userId="S::basiratkareem_outlook.com#ext#@technology4dev.onmicrosoft.com::b5bd2ee4-2348-46cd-9282-4397c6912c16" providerId="AD" clId="Web-{E573559B-44B9-4DFF-BA0C-34DDDE900CA0}" dt="2024-03-11T11:58:43.178" v="1"/>
          <ac:spMkLst>
            <pc:docMk/>
            <pc:sldMk cId="3275498900" sldId="257"/>
            <ac:spMk id="5" creationId="{7E3451EA-CD31-0D1F-0558-61F82110C0E6}"/>
          </ac:spMkLst>
        </pc:spChg>
        <pc:graphicFrameChg chg="del">
          <ac:chgData name="basiratkareem" userId="S::basiratkareem_outlook.com#ext#@technology4dev.onmicrosoft.com::b5bd2ee4-2348-46cd-9282-4397c6912c16" providerId="AD" clId="Web-{E573559B-44B9-4DFF-BA0C-34DDDE900CA0}" dt="2024-03-11T11:58:24.600" v="0"/>
          <ac:graphicFrameMkLst>
            <pc:docMk/>
            <pc:sldMk cId="3275498900" sldId="257"/>
            <ac:graphicFrameMk id="4" creationId="{2FBBC55D-376C-580D-8E67-259C15946060}"/>
          </ac:graphicFrameMkLst>
        </pc:graphicFrameChg>
        <pc:graphicFrameChg chg="add mod ord modGraphic">
          <ac:chgData name="basiratkareem" userId="S::basiratkareem_outlook.com#ext#@technology4dev.onmicrosoft.com::b5bd2ee4-2348-46cd-9282-4397c6912c16" providerId="AD" clId="Web-{E573559B-44B9-4DFF-BA0C-34DDDE900CA0}" dt="2024-03-11T12:06:10.537" v="109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  <pc:sldChg chg="modSp">
        <pc:chgData name="basiratkareem" userId="S::basiratkareem_outlook.com#ext#@technology4dev.onmicrosoft.com::b5bd2ee4-2348-46cd-9282-4397c6912c16" providerId="AD" clId="Web-{E573559B-44B9-4DFF-BA0C-34DDDE900CA0}" dt="2024-03-11T12:18:12.467" v="287" actId="20577"/>
        <pc:sldMkLst>
          <pc:docMk/>
          <pc:sldMk cId="4149598575" sldId="258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18:12.467" v="287" actId="20577"/>
          <ac:spMkLst>
            <pc:docMk/>
            <pc:sldMk cId="4149598575" sldId="258"/>
            <ac:spMk id="3" creationId="{00000000-0000-0000-0000-000000000000}"/>
          </ac:spMkLst>
        </pc:spChg>
      </pc:sldChg>
      <pc:sldChg chg="modSp">
        <pc:chgData name="basiratkareem" userId="S::basiratkareem_outlook.com#ext#@technology4dev.onmicrosoft.com::b5bd2ee4-2348-46cd-9282-4397c6912c16" providerId="AD" clId="Web-{E573559B-44B9-4DFF-BA0C-34DDDE900CA0}" dt="2024-03-11T12:00:27.901" v="20" actId="20577"/>
        <pc:sldMkLst>
          <pc:docMk/>
          <pc:sldMk cId="1859620730" sldId="259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00:27.901" v="20" actId="20577"/>
          <ac:spMkLst>
            <pc:docMk/>
            <pc:sldMk cId="1859620730" sldId="259"/>
            <ac:spMk id="2" creationId="{00000000-0000-0000-0000-000000000000}"/>
          </ac:spMkLst>
        </pc:spChg>
      </pc:sldChg>
      <pc:sldChg chg="modSp">
        <pc:chgData name="basiratkareem" userId="S::basiratkareem_outlook.com#ext#@technology4dev.onmicrosoft.com::b5bd2ee4-2348-46cd-9282-4397c6912c16" providerId="AD" clId="Web-{E573559B-44B9-4DFF-BA0C-34DDDE900CA0}" dt="2024-03-11T12:00:58.589" v="24" actId="1076"/>
        <pc:sldMkLst>
          <pc:docMk/>
          <pc:sldMk cId="1270834515" sldId="260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00:58.589" v="24" actId="1076"/>
          <ac:spMkLst>
            <pc:docMk/>
            <pc:sldMk cId="1270834515" sldId="260"/>
            <ac:spMk id="5" creationId="{0DD99DF4-CAA9-D32A-E769-299106C55C6F}"/>
          </ac:spMkLst>
        </pc:spChg>
        <pc:picChg chg="mod">
          <ac:chgData name="basiratkareem" userId="S::basiratkareem_outlook.com#ext#@technology4dev.onmicrosoft.com::b5bd2ee4-2348-46cd-9282-4397c6912c16" providerId="AD" clId="Web-{E573559B-44B9-4DFF-BA0C-34DDDE900CA0}" dt="2024-03-11T12:00:54.636" v="23" actId="1076"/>
          <ac:picMkLst>
            <pc:docMk/>
            <pc:sldMk cId="1270834515" sldId="260"/>
            <ac:picMk id="33" creationId="{62130796-87BE-6207-85F4-254AB1275359}"/>
          </ac:picMkLst>
        </pc:picChg>
      </pc:sldChg>
      <pc:sldChg chg="modSp">
        <pc:chgData name="basiratkareem" userId="S::basiratkareem_outlook.com#ext#@technology4dev.onmicrosoft.com::b5bd2ee4-2348-46cd-9282-4397c6912c16" providerId="AD" clId="Web-{E573559B-44B9-4DFF-BA0C-34DDDE900CA0}" dt="2024-03-11T12:09:05.371" v="199" actId="1076"/>
        <pc:sldMkLst>
          <pc:docMk/>
          <pc:sldMk cId="24774530" sldId="262"/>
        </pc:sldMkLst>
        <pc:picChg chg="mod">
          <ac:chgData name="basiratkareem" userId="S::basiratkareem_outlook.com#ext#@technology4dev.onmicrosoft.com::b5bd2ee4-2348-46cd-9282-4397c6912c16" providerId="AD" clId="Web-{E573559B-44B9-4DFF-BA0C-34DDDE900CA0}" dt="2024-03-11T12:09:05.371" v="199" actId="1076"/>
          <ac:picMkLst>
            <pc:docMk/>
            <pc:sldMk cId="24774530" sldId="262"/>
            <ac:picMk id="6" creationId="{55E908F3-E455-329D-61D3-477160E9E46B}"/>
          </ac:picMkLst>
        </pc:picChg>
      </pc:sldChg>
      <pc:sldChg chg="modSp">
        <pc:chgData name="basiratkareem" userId="S::basiratkareem_outlook.com#ext#@technology4dev.onmicrosoft.com::b5bd2ee4-2348-46cd-9282-4397c6912c16" providerId="AD" clId="Web-{E573559B-44B9-4DFF-BA0C-34DDDE900CA0}" dt="2024-03-11T12:02:38.217" v="42" actId="14100"/>
        <pc:sldMkLst>
          <pc:docMk/>
          <pc:sldMk cId="3346524048" sldId="263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02:13.513" v="38" actId="14100"/>
          <ac:spMkLst>
            <pc:docMk/>
            <pc:sldMk cId="3346524048" sldId="263"/>
            <ac:spMk id="2" creationId="{00000000-0000-0000-0000-000000000000}"/>
          </ac:spMkLst>
        </pc:spChg>
        <pc:picChg chg="mod">
          <ac:chgData name="basiratkareem" userId="S::basiratkareem_outlook.com#ext#@technology4dev.onmicrosoft.com::b5bd2ee4-2348-46cd-9282-4397c6912c16" providerId="AD" clId="Web-{E573559B-44B9-4DFF-BA0C-34DDDE900CA0}" dt="2024-03-11T12:02:38.217" v="42" actId="14100"/>
          <ac:picMkLst>
            <pc:docMk/>
            <pc:sldMk cId="3346524048" sldId="263"/>
            <ac:picMk id="5" creationId="{9336FEB7-8A5E-9B4A-4CED-D69D7B7097AB}"/>
          </ac:picMkLst>
        </pc:picChg>
      </pc:sldChg>
      <pc:sldChg chg="addSp delSp modSp mod setBg">
        <pc:chgData name="basiratkareem" userId="S::basiratkareem_outlook.com#ext#@technology4dev.onmicrosoft.com::b5bd2ee4-2348-46cd-9282-4397c6912c16" providerId="AD" clId="Web-{E573559B-44B9-4DFF-BA0C-34DDDE900CA0}" dt="2024-03-11T12:15:32.024" v="277" actId="20577"/>
        <pc:sldMkLst>
          <pc:docMk/>
          <pc:sldMk cId="431785676" sldId="265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15:32.024" v="277" actId="20577"/>
          <ac:spMkLst>
            <pc:docMk/>
            <pc:sldMk cId="431785676" sldId="265"/>
            <ac:spMk id="2" creationId="{00000000-0000-0000-0000-000000000000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04:38.393" v="103"/>
          <ac:spMkLst>
            <pc:docMk/>
            <pc:sldMk cId="431785676" sldId="265"/>
            <ac:spMk id="3" creationId="{CEA41BB2-9668-8111-54E7-D04E981D3BBC}"/>
          </ac:spMkLst>
        </pc:spChg>
        <pc:spChg chg="add del mod">
          <ac:chgData name="basiratkareem" userId="S::basiratkareem_outlook.com#ext#@technology4dev.onmicrosoft.com::b5bd2ee4-2348-46cd-9282-4397c6912c16" providerId="AD" clId="Web-{E573559B-44B9-4DFF-BA0C-34DDDE900CA0}" dt="2024-03-11T12:08:38.886" v="197"/>
          <ac:spMkLst>
            <pc:docMk/>
            <pc:sldMk cId="431785676" sldId="265"/>
            <ac:spMk id="5" creationId="{C20F479B-DCD5-384C-256D-4D7E6B88B976}"/>
          </ac:spMkLst>
        </pc:spChg>
        <pc:spChg chg="add mod ord">
          <ac:chgData name="basiratkareem" userId="S::basiratkareem_outlook.com#ext#@technology4dev.onmicrosoft.com::b5bd2ee4-2348-46cd-9282-4397c6912c16" providerId="AD" clId="Web-{E573559B-44B9-4DFF-BA0C-34DDDE900CA0}" dt="2024-03-11T12:14:17.881" v="258" actId="14100"/>
          <ac:spMkLst>
            <pc:docMk/>
            <pc:sldMk cId="431785676" sldId="265"/>
            <ac:spMk id="7" creationId="{A0833F83-D58B-86D9-B2D9-2FDD14422283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3:35.161" v="246"/>
          <ac:spMkLst>
            <pc:docMk/>
            <pc:sldMk cId="431785676" sldId="265"/>
            <ac:spMk id="35" creationId="{7DAA46B9-B7E8-4487-B28E-C63A6EB7AA27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3:35.161" v="246"/>
          <ac:spMkLst>
            <pc:docMk/>
            <pc:sldMk cId="431785676" sldId="265"/>
            <ac:spMk id="36" creationId="{C866818C-1E5F-475A-B310-3C06B555FB69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3:35.161" v="246"/>
          <ac:spMkLst>
            <pc:docMk/>
            <pc:sldMk cId="431785676" sldId="265"/>
            <ac:spMk id="37" creationId="{D12AFDE8-E1ED-4A49-B8B3-4953F4B8ACB9}"/>
          </ac:spMkLst>
        </pc:spChg>
        <pc:picChg chg="del mod">
          <ac:chgData name="basiratkareem" userId="S::basiratkareem_outlook.com#ext#@technology4dev.onmicrosoft.com::b5bd2ee4-2348-46cd-9282-4397c6912c16" providerId="AD" clId="Web-{E573559B-44B9-4DFF-BA0C-34DDDE900CA0}" dt="2024-03-11T12:08:43.964" v="198"/>
          <ac:picMkLst>
            <pc:docMk/>
            <pc:sldMk cId="431785676" sldId="265"/>
            <ac:picMk id="4" creationId="{642391FC-103A-9F86-9EBF-35094A2284A1}"/>
          </ac:picMkLst>
        </pc:picChg>
        <pc:picChg chg="add del mod">
          <ac:chgData name="basiratkareem" userId="S::basiratkareem_outlook.com#ext#@technology4dev.onmicrosoft.com::b5bd2ee4-2348-46cd-9282-4397c6912c16" providerId="AD" clId="Web-{E573559B-44B9-4DFF-BA0C-34DDDE900CA0}" dt="2024-03-11T12:14:11.365" v="256"/>
          <ac:picMkLst>
            <pc:docMk/>
            <pc:sldMk cId="431785676" sldId="265"/>
            <ac:picMk id="8" creationId="{4A0C06E6-3C81-E4E7-4BCB-7AA920A82775}"/>
          </ac:picMkLst>
        </pc:picChg>
        <pc:picChg chg="add mod">
          <ac:chgData name="basiratkareem" userId="S::basiratkareem_outlook.com#ext#@technology4dev.onmicrosoft.com::b5bd2ee4-2348-46cd-9282-4397c6912c16" providerId="AD" clId="Web-{E573559B-44B9-4DFF-BA0C-34DDDE900CA0}" dt="2024-03-11T12:15:01.742" v="264" actId="1076"/>
          <ac:picMkLst>
            <pc:docMk/>
            <pc:sldMk cId="431785676" sldId="265"/>
            <ac:picMk id="9" creationId="{1DC59587-32F3-07D8-4323-E243420A6ED1}"/>
          </ac:picMkLst>
        </pc:picChg>
        <pc:picChg chg="del mod ord">
          <ac:chgData name="basiratkareem" userId="S::basiratkareem_outlook.com#ext#@technology4dev.onmicrosoft.com::b5bd2ee4-2348-46cd-9282-4397c6912c16" providerId="AD" clId="Web-{E573559B-44B9-4DFF-BA0C-34DDDE900CA0}" dt="2024-03-11T12:12:44.863" v="235"/>
          <ac:picMkLst>
            <pc:docMk/>
            <pc:sldMk cId="431785676" sldId="265"/>
            <ac:picMk id="33" creationId="{62130796-87BE-6207-85F4-254AB1275359}"/>
          </ac:picMkLst>
        </pc:picChg>
      </pc:sldChg>
      <pc:sldChg chg="addSp delSp modSp mod setBg">
        <pc:chgData name="basiratkareem" userId="S::basiratkareem_outlook.com#ext#@technology4dev.onmicrosoft.com::b5bd2ee4-2348-46cd-9282-4397c6912c16" providerId="AD" clId="Web-{E573559B-44B9-4DFF-BA0C-34DDDE900CA0}" dt="2024-03-11T12:16:28.979" v="285" actId="20577"/>
        <pc:sldMkLst>
          <pc:docMk/>
          <pc:sldMk cId="336825000" sldId="267"/>
        </pc:sldMkLst>
        <pc:spChg chg="mod">
          <ac:chgData name="basiratkareem" userId="S::basiratkareem_outlook.com#ext#@technology4dev.onmicrosoft.com::b5bd2ee4-2348-46cd-9282-4397c6912c16" providerId="AD" clId="Web-{E573559B-44B9-4DFF-BA0C-34DDDE900CA0}" dt="2024-03-11T12:16:20.870" v="283" actId="1076"/>
          <ac:spMkLst>
            <pc:docMk/>
            <pc:sldMk cId="336825000" sldId="267"/>
            <ac:spMk id="2" creationId="{00000000-0000-0000-0000-000000000000}"/>
          </ac:spMkLst>
        </pc:spChg>
        <pc:spChg chg="mod">
          <ac:chgData name="basiratkareem" userId="S::basiratkareem_outlook.com#ext#@technology4dev.onmicrosoft.com::b5bd2ee4-2348-46cd-9282-4397c6912c16" providerId="AD" clId="Web-{E573559B-44B9-4DFF-BA0C-34DDDE900CA0}" dt="2024-03-11T12:16:28.979" v="285" actId="20577"/>
          <ac:spMkLst>
            <pc:docMk/>
            <pc:sldMk cId="336825000" sldId="267"/>
            <ac:spMk id="3" creationId="{00000000-0000-0000-0000-000000000000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spMkLst>
            <pc:docMk/>
            <pc:sldMk cId="336825000" sldId="267"/>
            <ac:spMk id="42" creationId="{989BE678-777B-482A-A616-FEDC47B162E5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spMkLst>
            <pc:docMk/>
            <pc:sldMk cId="336825000" sldId="267"/>
            <ac:spMk id="48" creationId="{D28BE0C3-2102-4820-B88B-A448B1840D14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spMkLst>
            <pc:docMk/>
            <pc:sldMk cId="336825000" sldId="267"/>
            <ac:spMk id="50" creationId="{E4F17063-EDA4-417B-946F-BA357F3B390D}"/>
          </ac:spMkLst>
        </pc:spChg>
        <pc:sp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spMkLst>
            <pc:docMk/>
            <pc:sldMk cId="336825000" sldId="267"/>
            <ac:spMk id="52" creationId="{D36F3EEA-55D4-4677-80E7-92D00B8F343B}"/>
          </ac:spMkLst>
        </pc:spChg>
        <pc:sp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spMkLst>
            <pc:docMk/>
            <pc:sldMk cId="336825000" sldId="267"/>
            <ac:spMk id="54" creationId="{60817A52-B891-4228-A61E-0C0A57632DDA}"/>
          </ac:spMkLst>
        </pc:spChg>
        <pc:sp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spMkLst>
            <pc:docMk/>
            <pc:sldMk cId="336825000" sldId="267"/>
            <ac:spMk id="57" creationId="{989BE678-777B-482A-A616-FEDC47B162E5}"/>
          </ac:spMkLst>
        </pc:spChg>
        <pc:sp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spMkLst>
            <pc:docMk/>
            <pc:sldMk cId="336825000" sldId="267"/>
            <ac:spMk id="60" creationId="{D28BE0C3-2102-4820-B88B-A448B1840D14}"/>
          </ac:spMkLst>
        </pc:spChg>
        <pc:sp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spMkLst>
            <pc:docMk/>
            <pc:sldMk cId="336825000" sldId="267"/>
            <ac:spMk id="61" creationId="{C6A81905-F480-46A4-BC10-215D24EA1AE6}"/>
          </ac:spMkLst>
        </pc:spChg>
        <pc:sp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spMkLst>
            <pc:docMk/>
            <pc:sldMk cId="336825000" sldId="267"/>
            <ac:spMk id="62" creationId="{36FD4D9D-3784-41E8-8405-A42B72F51331}"/>
          </ac:spMkLst>
        </pc:spChg>
        <pc:picChg chg="mod ord">
          <ac:chgData name="basiratkareem" userId="S::basiratkareem_outlook.com#ext#@technology4dev.onmicrosoft.com::b5bd2ee4-2348-46cd-9282-4397c6912c16" providerId="AD" clId="Web-{E573559B-44B9-4DFF-BA0C-34DDDE900CA0}" dt="2024-03-11T12:16:03.182" v="280"/>
          <ac:picMkLst>
            <pc:docMk/>
            <pc:sldMk cId="336825000" sldId="267"/>
            <ac:picMk id="33" creationId="{62130796-87BE-6207-85F4-254AB1275359}"/>
          </ac:picMkLst>
        </pc:picChg>
        <pc:pic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picMkLst>
            <pc:docMk/>
            <pc:sldMk cId="336825000" sldId="267"/>
            <ac:picMk id="38" creationId="{DF19BAF3-7E20-4B9D-B544-BABAEEA1FA75}"/>
          </ac:picMkLst>
        </pc:picChg>
        <pc:pic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picMkLst>
            <pc:docMk/>
            <pc:sldMk cId="336825000" sldId="267"/>
            <ac:picMk id="40" creationId="{950648F4-ABCD-4DF0-8641-76CFB2354721}"/>
          </ac:picMkLst>
        </pc:picChg>
        <pc:pic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picMkLst>
            <pc:docMk/>
            <pc:sldMk cId="336825000" sldId="267"/>
            <ac:picMk id="44" creationId="{CF1EB4BD-9C7E-4AA3-9681-C7EB0DA6250B}"/>
          </ac:picMkLst>
        </pc:picChg>
        <pc:picChg chg="add del">
          <ac:chgData name="basiratkareem" userId="S::basiratkareem_outlook.com#ext#@technology4dev.onmicrosoft.com::b5bd2ee4-2348-46cd-9282-4397c6912c16" providerId="AD" clId="Web-{E573559B-44B9-4DFF-BA0C-34DDDE900CA0}" dt="2024-03-11T12:16:03.072" v="279"/>
          <ac:picMkLst>
            <pc:docMk/>
            <pc:sldMk cId="336825000" sldId="267"/>
            <ac:picMk id="46" creationId="{94AAE3AA-3759-4D28-B0EF-575F25A5146C}"/>
          </ac:picMkLst>
        </pc:picChg>
        <pc:pic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picMkLst>
            <pc:docMk/>
            <pc:sldMk cId="336825000" sldId="267"/>
            <ac:picMk id="55" creationId="{DF19BAF3-7E20-4B9D-B544-BABAEEA1FA75}"/>
          </ac:picMkLst>
        </pc:picChg>
        <pc:pic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picMkLst>
            <pc:docMk/>
            <pc:sldMk cId="336825000" sldId="267"/>
            <ac:picMk id="56" creationId="{950648F4-ABCD-4DF0-8641-76CFB2354721}"/>
          </ac:picMkLst>
        </pc:picChg>
        <pc:pic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picMkLst>
            <pc:docMk/>
            <pc:sldMk cId="336825000" sldId="267"/>
            <ac:picMk id="58" creationId="{CF1EB4BD-9C7E-4AA3-9681-C7EB0DA6250B}"/>
          </ac:picMkLst>
        </pc:picChg>
        <pc:picChg chg="add">
          <ac:chgData name="basiratkareem" userId="S::basiratkareem_outlook.com#ext#@technology4dev.onmicrosoft.com::b5bd2ee4-2348-46cd-9282-4397c6912c16" providerId="AD" clId="Web-{E573559B-44B9-4DFF-BA0C-34DDDE900CA0}" dt="2024-03-11T12:16:03.182" v="280"/>
          <ac:picMkLst>
            <pc:docMk/>
            <pc:sldMk cId="336825000" sldId="267"/>
            <ac:picMk id="59" creationId="{94AAE3AA-3759-4D28-B0EF-575F25A5146C}"/>
          </ac:picMkLst>
        </pc:picChg>
      </pc:sldChg>
    </pc:docChg>
  </pc:docChgLst>
  <pc:docChgLst>
    <pc:chgData name="omisoreolayemisi" userId="S::omisoreolayemisi_outlook.com#ext#@technology4dev.onmicrosoft.com::ace609c9-a28f-48fe-ad88-169dc6d54650" providerId="AD" clId="Web-{61411867-0CF0-483D-AAD0-27BFD9096B44}"/>
    <pc:docChg chg="modSld">
      <pc:chgData name="omisoreolayemisi" userId="S::omisoreolayemisi_outlook.com#ext#@technology4dev.onmicrosoft.com::ace609c9-a28f-48fe-ad88-169dc6d54650" providerId="AD" clId="Web-{61411867-0CF0-483D-AAD0-27BFD9096B44}" dt="2024-03-12T11:00:40.056" v="150" actId="1076"/>
      <pc:docMkLst>
        <pc:docMk/>
      </pc:docMkLst>
      <pc:sldChg chg="modSp">
        <pc:chgData name="omisoreolayemisi" userId="S::omisoreolayemisi_outlook.com#ext#@technology4dev.onmicrosoft.com::ace609c9-a28f-48fe-ad88-169dc6d54650" providerId="AD" clId="Web-{61411867-0CF0-483D-AAD0-27BFD9096B44}" dt="2024-03-12T10:47:22.741" v="108"/>
        <pc:sldMkLst>
          <pc:docMk/>
          <pc:sldMk cId="3275498900" sldId="257"/>
        </pc:sldMkLst>
        <pc:graphicFrameChg chg="mod modGraphic">
          <ac:chgData name="omisoreolayemisi" userId="S::omisoreolayemisi_outlook.com#ext#@technology4dev.onmicrosoft.com::ace609c9-a28f-48fe-ad88-169dc6d54650" providerId="AD" clId="Web-{61411867-0CF0-483D-AAD0-27BFD9096B44}" dt="2024-03-12T10:47:22.741" v="108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  <pc:sldChg chg="modSp">
        <pc:chgData name="omisoreolayemisi" userId="S::omisoreolayemisi_outlook.com#ext#@technology4dev.onmicrosoft.com::ace609c9-a28f-48fe-ad88-169dc6d54650" providerId="AD" clId="Web-{61411867-0CF0-483D-AAD0-27BFD9096B44}" dt="2024-03-12T10:56:36.062" v="145" actId="1076"/>
        <pc:sldMkLst>
          <pc:docMk/>
          <pc:sldMk cId="1270834515" sldId="260"/>
        </pc:sldMkLst>
        <pc:spChg chg="mod">
          <ac:chgData name="omisoreolayemisi" userId="S::omisoreolayemisi_outlook.com#ext#@technology4dev.onmicrosoft.com::ace609c9-a28f-48fe-ad88-169dc6d54650" providerId="AD" clId="Web-{61411867-0CF0-483D-AAD0-27BFD9096B44}" dt="2024-03-12T10:56:08.108" v="143" actId="1076"/>
          <ac:spMkLst>
            <pc:docMk/>
            <pc:sldMk cId="1270834515" sldId="260"/>
            <ac:spMk id="5" creationId="{0DD99DF4-CAA9-D32A-E769-299106C55C6F}"/>
          </ac:spMkLst>
        </pc:spChg>
        <pc:picChg chg="mod">
          <ac:chgData name="omisoreolayemisi" userId="S::omisoreolayemisi_outlook.com#ext#@technology4dev.onmicrosoft.com::ace609c9-a28f-48fe-ad88-169dc6d54650" providerId="AD" clId="Web-{61411867-0CF0-483D-AAD0-27BFD9096B44}" dt="2024-03-12T10:56:36.062" v="145" actId="1076"/>
          <ac:picMkLst>
            <pc:docMk/>
            <pc:sldMk cId="1270834515" sldId="260"/>
            <ac:picMk id="33" creationId="{62130796-87BE-6207-85F4-254AB1275359}"/>
          </ac:picMkLst>
        </pc:picChg>
      </pc:sldChg>
      <pc:sldChg chg="modSp">
        <pc:chgData name="omisoreolayemisi" userId="S::omisoreolayemisi_outlook.com#ext#@technology4dev.onmicrosoft.com::ace609c9-a28f-48fe-ad88-169dc6d54650" providerId="AD" clId="Web-{61411867-0CF0-483D-AAD0-27BFD9096B44}" dt="2024-03-12T10:46:22.020" v="106" actId="1076"/>
        <pc:sldMkLst>
          <pc:docMk/>
          <pc:sldMk cId="129808005" sldId="261"/>
        </pc:sldMkLst>
        <pc:picChg chg="mod">
          <ac:chgData name="omisoreolayemisi" userId="S::omisoreolayemisi_outlook.com#ext#@technology4dev.onmicrosoft.com::ace609c9-a28f-48fe-ad88-169dc6d54650" providerId="AD" clId="Web-{61411867-0CF0-483D-AAD0-27BFD9096B44}" dt="2024-03-12T10:46:22.020" v="106" actId="1076"/>
          <ac:picMkLst>
            <pc:docMk/>
            <pc:sldMk cId="129808005" sldId="261"/>
            <ac:picMk id="33" creationId="{62130796-87BE-6207-85F4-254AB1275359}"/>
          </ac:picMkLst>
        </pc:picChg>
      </pc:sldChg>
      <pc:sldChg chg="modSp">
        <pc:chgData name="omisoreolayemisi" userId="S::omisoreolayemisi_outlook.com#ext#@technology4dev.onmicrosoft.com::ace609c9-a28f-48fe-ad88-169dc6d54650" providerId="AD" clId="Web-{61411867-0CF0-483D-AAD0-27BFD9096B44}" dt="2024-03-12T11:00:40.056" v="150" actId="1076"/>
        <pc:sldMkLst>
          <pc:docMk/>
          <pc:sldMk cId="3346524048" sldId="263"/>
        </pc:sldMkLst>
        <pc:spChg chg="mod">
          <ac:chgData name="omisoreolayemisi" userId="S::omisoreolayemisi_outlook.com#ext#@technology4dev.onmicrosoft.com::ace609c9-a28f-48fe-ad88-169dc6d54650" providerId="AD" clId="Web-{61411867-0CF0-483D-AAD0-27BFD9096B44}" dt="2024-03-12T11:00:40.056" v="150" actId="1076"/>
          <ac:spMkLst>
            <pc:docMk/>
            <pc:sldMk cId="3346524048" sldId="263"/>
            <ac:spMk id="2" creationId="{00000000-0000-0000-0000-000000000000}"/>
          </ac:spMkLst>
        </pc:spChg>
        <pc:picChg chg="mod">
          <ac:chgData name="omisoreolayemisi" userId="S::omisoreolayemisi_outlook.com#ext#@technology4dev.onmicrosoft.com::ace609c9-a28f-48fe-ad88-169dc6d54650" providerId="AD" clId="Web-{61411867-0CF0-483D-AAD0-27BFD9096B44}" dt="2024-03-12T11:00:28.384" v="148" actId="1076"/>
          <ac:picMkLst>
            <pc:docMk/>
            <pc:sldMk cId="3346524048" sldId="263"/>
            <ac:picMk id="33" creationId="{62130796-87BE-6207-85F4-254AB1275359}"/>
          </ac:picMkLst>
        </pc:picChg>
      </pc:sldChg>
      <pc:sldChg chg="addSp delSp modSp mod setBg setClrOvrMap">
        <pc:chgData name="omisoreolayemisi" userId="S::omisoreolayemisi_outlook.com#ext#@technology4dev.onmicrosoft.com::ace609c9-a28f-48fe-ad88-169dc6d54650" providerId="AD" clId="Web-{61411867-0CF0-483D-AAD0-27BFD9096B44}" dt="2024-03-12T10:42:48.948" v="35" actId="1076"/>
        <pc:sldMkLst>
          <pc:docMk/>
          <pc:sldMk cId="431785676" sldId="265"/>
        </pc:sldMkLst>
        <pc:spChg chg="mod">
          <ac:chgData name="omisoreolayemisi" userId="S::omisoreolayemisi_outlook.com#ext#@technology4dev.onmicrosoft.com::ace609c9-a28f-48fe-ad88-169dc6d54650" providerId="AD" clId="Web-{61411867-0CF0-483D-AAD0-27BFD9096B44}" dt="2024-03-12T10:41:41.008" v="24"/>
          <ac:spMkLst>
            <pc:docMk/>
            <pc:sldMk cId="431785676" sldId="265"/>
            <ac:spMk id="2" creationId="{00000000-0000-0000-0000-000000000000}"/>
          </ac:spMkLst>
        </pc:spChg>
        <pc:spChg chg="del mod">
          <ac:chgData name="omisoreolayemisi" userId="S::omisoreolayemisi_outlook.com#ext#@technology4dev.onmicrosoft.com::ace609c9-a28f-48fe-ad88-169dc6d54650" providerId="AD" clId="Web-{61411867-0CF0-483D-AAD0-27BFD9096B44}" dt="2024-03-12T10:36:02.900" v="14"/>
          <ac:spMkLst>
            <pc:docMk/>
            <pc:sldMk cId="431785676" sldId="265"/>
            <ac:spMk id="5" creationId="{10AA6B1D-8B32-52E5-55A4-22F756F3AFB1}"/>
          </ac:spMkLst>
        </pc:spChg>
        <pc:spChg chg="mod">
          <ac:chgData name="omisoreolayemisi" userId="S::omisoreolayemisi_outlook.com#ext#@technology4dev.onmicrosoft.com::ace609c9-a28f-48fe-ad88-169dc6d54650" providerId="AD" clId="Web-{61411867-0CF0-483D-AAD0-27BFD9096B44}" dt="2024-03-12T10:41:41.008" v="24"/>
          <ac:spMkLst>
            <pc:docMk/>
            <pc:sldMk cId="431785676" sldId="265"/>
            <ac:spMk id="7" creationId="{A0833F83-D58B-86D9-B2D9-2FDD14422283}"/>
          </ac:spMkLst>
        </pc:spChg>
        <pc:spChg chg="add del">
          <ac:chgData name="omisoreolayemisi" userId="S::omisoreolayemisi_outlook.com#ext#@technology4dev.onmicrosoft.com::ace609c9-a28f-48fe-ad88-169dc6d54650" providerId="AD" clId="Web-{61411867-0CF0-483D-AAD0-27BFD9096B44}" dt="2024-03-12T10:41:41.008" v="24"/>
          <ac:spMkLst>
            <pc:docMk/>
            <pc:sldMk cId="431785676" sldId="265"/>
            <ac:spMk id="12" creationId="{144A11D1-6963-485E-86DE-760B07434307}"/>
          </ac:spMkLst>
        </pc:spChg>
        <pc:spChg chg="add del">
          <ac:chgData name="omisoreolayemisi" userId="S::omisoreolayemisi_outlook.com#ext#@technology4dev.onmicrosoft.com::ace609c9-a28f-48fe-ad88-169dc6d54650" providerId="AD" clId="Web-{61411867-0CF0-483D-AAD0-27BFD9096B44}" dt="2024-03-12T10:41:41.008" v="24"/>
          <ac:spMkLst>
            <pc:docMk/>
            <pc:sldMk cId="431785676" sldId="265"/>
            <ac:spMk id="14" creationId="{93BDF132-E4EF-4CB3-9A12-1EB75E159A5B}"/>
          </ac:spMkLst>
        </pc:spChg>
        <pc:spChg chg="add del">
          <ac:chgData name="omisoreolayemisi" userId="S::omisoreolayemisi_outlook.com#ext#@technology4dev.onmicrosoft.com::ace609c9-a28f-48fe-ad88-169dc6d54650" providerId="AD" clId="Web-{61411867-0CF0-483D-AAD0-27BFD9096B44}" dt="2024-03-12T10:41:41.008" v="24"/>
          <ac:spMkLst>
            <pc:docMk/>
            <pc:sldMk cId="431785676" sldId="265"/>
            <ac:spMk id="16" creationId="{F8486D32-0A56-4407-A9D1-7AFC169465F2}"/>
          </ac:spMkLst>
        </pc:spChg>
        <pc:spChg chg="add del">
          <ac:chgData name="omisoreolayemisi" userId="S::omisoreolayemisi_outlook.com#ext#@technology4dev.onmicrosoft.com::ace609c9-a28f-48fe-ad88-169dc6d54650" providerId="AD" clId="Web-{61411867-0CF0-483D-AAD0-27BFD9096B44}" dt="2024-03-12T10:41:41.008" v="24"/>
          <ac:spMkLst>
            <pc:docMk/>
            <pc:sldMk cId="431785676" sldId="265"/>
            <ac:spMk id="18" creationId="{B73FE0C2-11C7-466D-B4BA-0330484CD53D}"/>
          </ac:spMkLst>
        </pc:spChg>
        <pc:picChg chg="add mod">
          <ac:chgData name="omisoreolayemisi" userId="S::omisoreolayemisi_outlook.com#ext#@technology4dev.onmicrosoft.com::ace609c9-a28f-48fe-ad88-169dc6d54650" providerId="AD" clId="Web-{61411867-0CF0-483D-AAD0-27BFD9096B44}" dt="2024-03-12T10:42:48.948" v="35" actId="1076"/>
          <ac:picMkLst>
            <pc:docMk/>
            <pc:sldMk cId="431785676" sldId="265"/>
            <ac:picMk id="3" creationId="{0D17B7DE-0659-6F48-296D-55BBED3536B5}"/>
          </ac:picMkLst>
        </pc:picChg>
      </pc:sldChg>
    </pc:docChg>
  </pc:docChgLst>
  <pc:docChgLst>
    <pc:chgData name="basiratkareem" userId="S::basiratkareem_outlook.com#ext#@technology4dev.onmicrosoft.com::b5bd2ee4-2348-46cd-9282-4397c6912c16" providerId="AD" clId="Web-{13352FB4-E0D8-42C5-BF09-EC2FB67664F0}"/>
    <pc:docChg chg="modSld">
      <pc:chgData name="basiratkareem" userId="S::basiratkareem_outlook.com#ext#@technology4dev.onmicrosoft.com::b5bd2ee4-2348-46cd-9282-4397c6912c16" providerId="AD" clId="Web-{13352FB4-E0D8-42C5-BF09-EC2FB67664F0}" dt="2024-03-10T19:14:07.929" v="8" actId="20577"/>
      <pc:docMkLst>
        <pc:docMk/>
      </pc:docMkLst>
      <pc:sldChg chg="modSp">
        <pc:chgData name="basiratkareem" userId="S::basiratkareem_outlook.com#ext#@technology4dev.onmicrosoft.com::b5bd2ee4-2348-46cd-9282-4397c6912c16" providerId="AD" clId="Web-{13352FB4-E0D8-42C5-BF09-EC2FB67664F0}" dt="2024-03-10T19:14:07.929" v="8" actId="20577"/>
        <pc:sldMkLst>
          <pc:docMk/>
          <pc:sldMk cId="109857222" sldId="256"/>
        </pc:sldMkLst>
        <pc:spChg chg="mod">
          <ac:chgData name="basiratkareem" userId="S::basiratkareem_outlook.com#ext#@technology4dev.onmicrosoft.com::b5bd2ee4-2348-46cd-9282-4397c6912c16" providerId="AD" clId="Web-{13352FB4-E0D8-42C5-BF09-EC2FB67664F0}" dt="2024-03-10T19:14:07.929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asiratkareem" userId="S::basiratkareem_outlook.com#ext#@technology4dev.onmicrosoft.com::b5bd2ee4-2348-46cd-9282-4397c6912c16" providerId="AD" clId="Web-{F39AA051-5140-4402-90EF-F01F1FD851B9}"/>
    <pc:docChg chg="modSld">
      <pc:chgData name="basiratkareem" userId="S::basiratkareem_outlook.com#ext#@technology4dev.onmicrosoft.com::b5bd2ee4-2348-46cd-9282-4397c6912c16" providerId="AD" clId="Web-{F39AA051-5140-4402-90EF-F01F1FD851B9}" dt="2024-03-11T11:39:02.939" v="5" actId="20577"/>
      <pc:docMkLst>
        <pc:docMk/>
      </pc:docMkLst>
      <pc:sldChg chg="modSp">
        <pc:chgData name="basiratkareem" userId="S::basiratkareem_outlook.com#ext#@technology4dev.onmicrosoft.com::b5bd2ee4-2348-46cd-9282-4397c6912c16" providerId="AD" clId="Web-{F39AA051-5140-4402-90EF-F01F1FD851B9}" dt="2024-03-11T11:38:34.391" v="2" actId="20577"/>
        <pc:sldMkLst>
          <pc:docMk/>
          <pc:sldMk cId="3275498900" sldId="257"/>
        </pc:sldMkLst>
        <pc:spChg chg="mod">
          <ac:chgData name="basiratkareem" userId="S::basiratkareem_outlook.com#ext#@technology4dev.onmicrosoft.com::b5bd2ee4-2348-46cd-9282-4397c6912c16" providerId="AD" clId="Web-{F39AA051-5140-4402-90EF-F01F1FD851B9}" dt="2024-03-11T11:38:34.391" v="2" actId="20577"/>
          <ac:spMkLst>
            <pc:docMk/>
            <pc:sldMk cId="3275498900" sldId="257"/>
            <ac:spMk id="2" creationId="{00000000-0000-0000-0000-000000000000}"/>
          </ac:spMkLst>
        </pc:spChg>
      </pc:sldChg>
      <pc:sldChg chg="modSp">
        <pc:chgData name="basiratkareem" userId="S::basiratkareem_outlook.com#ext#@technology4dev.onmicrosoft.com::b5bd2ee4-2348-46cd-9282-4397c6912c16" providerId="AD" clId="Web-{F39AA051-5140-4402-90EF-F01F1FD851B9}" dt="2024-03-11T11:39:02.939" v="5" actId="20577"/>
        <pc:sldMkLst>
          <pc:docMk/>
          <pc:sldMk cId="4149598575" sldId="258"/>
        </pc:sldMkLst>
        <pc:spChg chg="mod">
          <ac:chgData name="basiratkareem" userId="S::basiratkareem_outlook.com#ext#@technology4dev.onmicrosoft.com::b5bd2ee4-2348-46cd-9282-4397c6912c16" providerId="AD" clId="Web-{F39AA051-5140-4402-90EF-F01F1FD851B9}" dt="2024-03-11T11:39:02.939" v="5" actId="20577"/>
          <ac:spMkLst>
            <pc:docMk/>
            <pc:sldMk cId="4149598575" sldId="258"/>
            <ac:spMk id="3" creationId="{00000000-0000-0000-0000-000000000000}"/>
          </ac:spMkLst>
        </pc:spChg>
      </pc:sldChg>
    </pc:docChg>
  </pc:docChgLst>
  <pc:docChgLst>
    <pc:chgData name="basiratkareem" userId="S::basiratkareem_outlook.com#ext#@technology4dev.onmicrosoft.com::b5bd2ee4-2348-46cd-9282-4397c6912c16" providerId="AD" clId="Web-{EF32691F-5FA7-41D0-93D3-DC8396612814}"/>
    <pc:docChg chg="addSld delSld modSld sldOrd">
      <pc:chgData name="basiratkareem" userId="S::basiratkareem_outlook.com#ext#@technology4dev.onmicrosoft.com::b5bd2ee4-2348-46cd-9282-4397c6912c16" providerId="AD" clId="Web-{EF32691F-5FA7-41D0-93D3-DC8396612814}" dt="2024-03-10T21:47:47.505" v="183" actId="1076"/>
      <pc:docMkLst>
        <pc:docMk/>
      </pc:docMkLst>
      <pc:sldChg chg="modSp del">
        <pc:chgData name="basiratkareem" userId="S::basiratkareem_outlook.com#ext#@technology4dev.onmicrosoft.com::b5bd2ee4-2348-46cd-9282-4397c6912c16" providerId="AD" clId="Web-{EF32691F-5FA7-41D0-93D3-DC8396612814}" dt="2024-03-10T21:42:48.313" v="120"/>
        <pc:sldMkLst>
          <pc:docMk/>
          <pc:sldMk cId="109857222" sldId="256"/>
        </pc:sldMkLst>
        <pc:spChg chg="mod">
          <ac:chgData name="basiratkareem" userId="S::basiratkareem_outlook.com#ext#@technology4dev.onmicrosoft.com::b5bd2ee4-2348-46cd-9282-4397c6912c16" providerId="AD" clId="Web-{EF32691F-5FA7-41D0-93D3-DC8396612814}" dt="2024-03-10T21:41:48.342" v="10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siratkareem" userId="S::basiratkareem_outlook.com#ext#@technology4dev.onmicrosoft.com::b5bd2ee4-2348-46cd-9282-4397c6912c16" providerId="AD" clId="Web-{EF32691F-5FA7-41D0-93D3-DC8396612814}" dt="2024-03-10T21:42:18.140" v="114" actId="20577"/>
          <ac:spMkLst>
            <pc:docMk/>
            <pc:sldMk cId="109857222" sldId="256"/>
            <ac:spMk id="7" creationId="{E4EBC014-C202-C58A-5DF1-DF4E7FDE8BEB}"/>
          </ac:spMkLst>
        </pc:spChg>
      </pc:sldChg>
      <pc:sldChg chg="addSp delSp modSp">
        <pc:chgData name="basiratkareem" userId="S::basiratkareem_outlook.com#ext#@technology4dev.onmicrosoft.com::b5bd2ee4-2348-46cd-9282-4397c6912c16" providerId="AD" clId="Web-{EF32691F-5FA7-41D0-93D3-DC8396612814}" dt="2024-03-10T21:44:27.487" v="134"/>
        <pc:sldMkLst>
          <pc:docMk/>
          <pc:sldMk cId="3275498900" sldId="257"/>
        </pc:sldMkLst>
        <pc:spChg chg="mod">
          <ac:chgData name="basiratkareem" userId="S::basiratkareem_outlook.com#ext#@technology4dev.onmicrosoft.com::b5bd2ee4-2348-46cd-9282-4397c6912c16" providerId="AD" clId="Web-{EF32691F-5FA7-41D0-93D3-DC8396612814}" dt="2024-03-10T21:44:22.518" v="133" actId="20577"/>
          <ac:spMkLst>
            <pc:docMk/>
            <pc:sldMk cId="3275498900" sldId="257"/>
            <ac:spMk id="2" creationId="{00000000-0000-0000-0000-000000000000}"/>
          </ac:spMkLst>
        </pc:spChg>
        <pc:spChg chg="del mod">
          <ac:chgData name="basiratkareem" userId="S::basiratkareem_outlook.com#ext#@technology4dev.onmicrosoft.com::b5bd2ee4-2348-46cd-9282-4397c6912c16" providerId="AD" clId="Web-{EF32691F-5FA7-41D0-93D3-DC8396612814}" dt="2024-03-10T21:38:39.946" v="61"/>
          <ac:spMkLst>
            <pc:docMk/>
            <pc:sldMk cId="3275498900" sldId="257"/>
            <ac:spMk id="3" creationId="{00000000-0000-0000-0000-000000000000}"/>
          </ac:spMkLst>
        </pc:spChg>
        <pc:spChg chg="add del mod">
          <ac:chgData name="basiratkareem" userId="S::basiratkareem_outlook.com#ext#@technology4dev.onmicrosoft.com::b5bd2ee4-2348-46cd-9282-4397c6912c16" providerId="AD" clId="Web-{EF32691F-5FA7-41D0-93D3-DC8396612814}" dt="2024-03-10T21:39:14.369" v="65"/>
          <ac:spMkLst>
            <pc:docMk/>
            <pc:sldMk cId="3275498900" sldId="257"/>
            <ac:spMk id="6" creationId="{A85F6562-0FF9-85D1-628C-3DB326CE1523}"/>
          </ac:spMkLst>
        </pc:spChg>
        <pc:graphicFrameChg chg="add del mod ord modGraphic">
          <ac:chgData name="basiratkareem" userId="S::basiratkareem_outlook.com#ext#@technology4dev.onmicrosoft.com::b5bd2ee4-2348-46cd-9282-4397c6912c16" providerId="AD" clId="Web-{EF32691F-5FA7-41D0-93D3-DC8396612814}" dt="2024-03-10T21:44:27.487" v="134"/>
          <ac:graphicFrameMkLst>
            <pc:docMk/>
            <pc:sldMk cId="3275498900" sldId="257"/>
            <ac:graphicFrameMk id="4" creationId="{2FBBC55D-376C-580D-8E67-259C15946060}"/>
          </ac:graphicFrameMkLst>
        </pc:graphicFrameChg>
      </pc:sldChg>
      <pc:sldChg chg="modSp">
        <pc:chgData name="basiratkareem" userId="S::basiratkareem_outlook.com#ext#@technology4dev.onmicrosoft.com::b5bd2ee4-2348-46cd-9282-4397c6912c16" providerId="AD" clId="Web-{EF32691F-5FA7-41D0-93D3-DC8396612814}" dt="2024-03-10T21:43:03.641" v="121" actId="20577"/>
        <pc:sldMkLst>
          <pc:docMk/>
          <pc:sldMk cId="1859620730" sldId="259"/>
        </pc:sldMkLst>
        <pc:spChg chg="mod">
          <ac:chgData name="basiratkareem" userId="S::basiratkareem_outlook.com#ext#@technology4dev.onmicrosoft.com::b5bd2ee4-2348-46cd-9282-4397c6912c16" providerId="AD" clId="Web-{EF32691F-5FA7-41D0-93D3-DC8396612814}" dt="2024-03-10T21:43:03.641" v="121" actId="20577"/>
          <ac:spMkLst>
            <pc:docMk/>
            <pc:sldMk cId="1859620730" sldId="259"/>
            <ac:spMk id="2" creationId="{00000000-0000-0000-0000-000000000000}"/>
          </ac:spMkLst>
        </pc:spChg>
      </pc:sldChg>
      <pc:sldChg chg="modSp ord">
        <pc:chgData name="basiratkareem" userId="S::basiratkareem_outlook.com#ext#@technology4dev.onmicrosoft.com::b5bd2ee4-2348-46cd-9282-4397c6912c16" providerId="AD" clId="Web-{EF32691F-5FA7-41D0-93D3-DC8396612814}" dt="2024-03-10T21:44:06.018" v="130" actId="1076"/>
        <pc:sldMkLst>
          <pc:docMk/>
          <pc:sldMk cId="129808005" sldId="261"/>
        </pc:sldMkLst>
        <pc:spChg chg="mod">
          <ac:chgData name="basiratkareem" userId="S::basiratkareem_outlook.com#ext#@technology4dev.onmicrosoft.com::b5bd2ee4-2348-46cd-9282-4397c6912c16" providerId="AD" clId="Web-{EF32691F-5FA7-41D0-93D3-DC8396612814}" dt="2024-03-10T21:44:02.393" v="129" actId="1076"/>
          <ac:spMkLst>
            <pc:docMk/>
            <pc:sldMk cId="129808005" sldId="261"/>
            <ac:spMk id="2" creationId="{00000000-0000-0000-0000-000000000000}"/>
          </ac:spMkLst>
        </pc:spChg>
        <pc:spChg chg="mod">
          <ac:chgData name="basiratkareem" userId="S::basiratkareem_outlook.com#ext#@technology4dev.onmicrosoft.com::b5bd2ee4-2348-46cd-9282-4397c6912c16" providerId="AD" clId="Web-{EF32691F-5FA7-41D0-93D3-DC8396612814}" dt="2024-03-10T21:44:06.018" v="130" actId="1076"/>
          <ac:spMkLst>
            <pc:docMk/>
            <pc:sldMk cId="129808005" sldId="261"/>
            <ac:spMk id="3" creationId="{00000000-0000-0000-0000-000000000000}"/>
          </ac:spMkLst>
        </pc:spChg>
        <pc:picChg chg="mod">
          <ac:chgData name="basiratkareem" userId="S::basiratkareem_outlook.com#ext#@technology4dev.onmicrosoft.com::b5bd2ee4-2348-46cd-9282-4397c6912c16" providerId="AD" clId="Web-{EF32691F-5FA7-41D0-93D3-DC8396612814}" dt="2024-03-10T21:42:39.906" v="119" actId="1076"/>
          <ac:picMkLst>
            <pc:docMk/>
            <pc:sldMk cId="129808005" sldId="261"/>
            <ac:picMk id="33" creationId="{62130796-87BE-6207-85F4-254AB1275359}"/>
          </ac:picMkLst>
        </pc:picChg>
      </pc:sldChg>
      <pc:sldChg chg="addSp delSp modSp">
        <pc:chgData name="basiratkareem" userId="S::basiratkareem_outlook.com#ext#@technology4dev.onmicrosoft.com::b5bd2ee4-2348-46cd-9282-4397c6912c16" providerId="AD" clId="Web-{EF32691F-5FA7-41D0-93D3-DC8396612814}" dt="2024-03-10T21:47:47.505" v="183" actId="1076"/>
        <pc:sldMkLst>
          <pc:docMk/>
          <pc:sldMk cId="24774530" sldId="262"/>
        </pc:sldMkLst>
        <pc:spChg chg="mod">
          <ac:chgData name="basiratkareem" userId="S::basiratkareem_outlook.com#ext#@technology4dev.onmicrosoft.com::b5bd2ee4-2348-46cd-9282-4397c6912c16" providerId="AD" clId="Web-{EF32691F-5FA7-41D0-93D3-DC8396612814}" dt="2024-03-10T21:46:15.017" v="175" actId="14100"/>
          <ac:spMkLst>
            <pc:docMk/>
            <pc:sldMk cId="24774530" sldId="262"/>
            <ac:spMk id="2" creationId="{00000000-0000-0000-0000-000000000000}"/>
          </ac:spMkLst>
        </pc:spChg>
        <pc:spChg chg="del mod">
          <ac:chgData name="basiratkareem" userId="S::basiratkareem_outlook.com#ext#@technology4dev.onmicrosoft.com::b5bd2ee4-2348-46cd-9282-4397c6912c16" providerId="AD" clId="Web-{EF32691F-5FA7-41D0-93D3-DC8396612814}" dt="2024-03-10T21:47:07.019" v="179"/>
          <ac:spMkLst>
            <pc:docMk/>
            <pc:sldMk cId="24774530" sldId="262"/>
            <ac:spMk id="3" creationId="{00000000-0000-0000-0000-000000000000}"/>
          </ac:spMkLst>
        </pc:spChg>
        <pc:picChg chg="add mod ord">
          <ac:chgData name="basiratkareem" userId="S::basiratkareem_outlook.com#ext#@technology4dev.onmicrosoft.com::b5bd2ee4-2348-46cd-9282-4397c6912c16" providerId="AD" clId="Web-{EF32691F-5FA7-41D0-93D3-DC8396612814}" dt="2024-03-10T21:47:47.505" v="183" actId="1076"/>
          <ac:picMkLst>
            <pc:docMk/>
            <pc:sldMk cId="24774530" sldId="262"/>
            <ac:picMk id="4" creationId="{B8E9EA02-50FF-E56A-3691-1149ADE25295}"/>
          </ac:picMkLst>
        </pc:picChg>
      </pc:sldChg>
      <pc:sldChg chg="add replId">
        <pc:chgData name="basiratkareem" userId="S::basiratkareem_outlook.com#ext#@technology4dev.onmicrosoft.com::b5bd2ee4-2348-46cd-9282-4397c6912c16" providerId="AD" clId="Web-{EF32691F-5FA7-41D0-93D3-DC8396612814}" dt="2024-03-10T21:45:04.817" v="136"/>
        <pc:sldMkLst>
          <pc:docMk/>
          <pc:sldMk cId="3467006007" sldId="268"/>
        </pc:sldMkLst>
      </pc:sldChg>
      <pc:sldChg chg="add del replId">
        <pc:chgData name="basiratkareem" userId="S::basiratkareem_outlook.com#ext#@technology4dev.onmicrosoft.com::b5bd2ee4-2348-46cd-9282-4397c6912c16" providerId="AD" clId="Web-{EF32691F-5FA7-41D0-93D3-DC8396612814}" dt="2024-03-10T21:44:50.316" v="135"/>
        <pc:sldMkLst>
          <pc:docMk/>
          <pc:sldMk cId="3965680920" sldId="268"/>
        </pc:sldMkLst>
      </pc:sldChg>
    </pc:docChg>
  </pc:docChgLst>
  <pc:docChgLst>
    <pc:chgData name="basiratkareem" userId="S::basiratkareem_outlook.com#ext#@technology4dev.onmicrosoft.com::b5bd2ee4-2348-46cd-9282-4397c6912c16" providerId="AD" clId="Web-{DE84672C-B523-41EC-BCAB-4A1DAA72B218}"/>
    <pc:docChg chg="delSld">
      <pc:chgData name="basiratkareem" userId="S::basiratkareem_outlook.com#ext#@technology4dev.onmicrosoft.com::b5bd2ee4-2348-46cd-9282-4397c6912c16" providerId="AD" clId="Web-{DE84672C-B523-41EC-BCAB-4A1DAA72B218}" dt="2024-03-11T11:49:32.448" v="0"/>
      <pc:docMkLst>
        <pc:docMk/>
      </pc:docMkLst>
      <pc:sldChg chg="del">
        <pc:chgData name="basiratkareem" userId="S::basiratkareem_outlook.com#ext#@technology4dev.onmicrosoft.com::b5bd2ee4-2348-46cd-9282-4397c6912c16" providerId="AD" clId="Web-{DE84672C-B523-41EC-BCAB-4A1DAA72B218}" dt="2024-03-11T11:49:32.448" v="0"/>
        <pc:sldMkLst>
          <pc:docMk/>
          <pc:sldMk cId="2691186297" sldId="266"/>
        </pc:sldMkLst>
      </pc:sldChg>
    </pc:docChg>
  </pc:docChgLst>
  <pc:docChgLst>
    <pc:chgData name="basiratkareem" userId="S::basiratkareem_outlook.com#ext#@technology4dev.onmicrosoft.com::b5bd2ee4-2348-46cd-9282-4397c6912c16" providerId="AD" clId="Web-{FC9A5C92-0383-4EFC-97D7-E50889E9B6CC}"/>
    <pc:docChg chg="modSld">
      <pc:chgData name="basiratkareem" userId="S::basiratkareem_outlook.com#ext#@technology4dev.onmicrosoft.com::b5bd2ee4-2348-46cd-9282-4397c6912c16" providerId="AD" clId="Web-{FC9A5C92-0383-4EFC-97D7-E50889E9B6CC}" dt="2024-03-11T11:56:28.702" v="11" actId="14100"/>
      <pc:docMkLst>
        <pc:docMk/>
      </pc:docMkLst>
      <pc:sldChg chg="modSp">
        <pc:chgData name="basiratkareem" userId="S::basiratkareem_outlook.com#ext#@technology4dev.onmicrosoft.com::b5bd2ee4-2348-46cd-9282-4397c6912c16" providerId="AD" clId="Web-{FC9A5C92-0383-4EFC-97D7-E50889E9B6CC}" dt="2024-03-11T11:55:20.561" v="4"/>
        <pc:sldMkLst>
          <pc:docMk/>
          <pc:sldMk cId="3275498900" sldId="257"/>
        </pc:sldMkLst>
        <pc:graphicFrameChg chg="mod modGraphic">
          <ac:chgData name="basiratkareem" userId="S::basiratkareem_outlook.com#ext#@technology4dev.onmicrosoft.com::b5bd2ee4-2348-46cd-9282-4397c6912c16" providerId="AD" clId="Web-{FC9A5C92-0383-4EFC-97D7-E50889E9B6CC}" dt="2024-03-11T11:55:20.561" v="4"/>
          <ac:graphicFrameMkLst>
            <pc:docMk/>
            <pc:sldMk cId="3275498900" sldId="257"/>
            <ac:graphicFrameMk id="4" creationId="{2FBBC55D-376C-580D-8E67-259C15946060}"/>
          </ac:graphicFrameMkLst>
        </pc:graphicFrameChg>
      </pc:sldChg>
      <pc:sldChg chg="addSp delSp modSp">
        <pc:chgData name="basiratkareem" userId="S::basiratkareem_outlook.com#ext#@technology4dev.onmicrosoft.com::b5bd2ee4-2348-46cd-9282-4397c6912c16" providerId="AD" clId="Web-{FC9A5C92-0383-4EFC-97D7-E50889E9B6CC}" dt="2024-03-11T11:56:28.702" v="11" actId="14100"/>
        <pc:sldMkLst>
          <pc:docMk/>
          <pc:sldMk cId="431785676" sldId="265"/>
        </pc:sldMkLst>
        <pc:spChg chg="del">
          <ac:chgData name="basiratkareem" userId="S::basiratkareem_outlook.com#ext#@technology4dev.onmicrosoft.com::b5bd2ee4-2348-46cd-9282-4397c6912c16" providerId="AD" clId="Web-{FC9A5C92-0383-4EFC-97D7-E50889E9B6CC}" dt="2024-03-11T11:55:55.374" v="5"/>
          <ac:spMkLst>
            <pc:docMk/>
            <pc:sldMk cId="431785676" sldId="265"/>
            <ac:spMk id="3" creationId="{00000000-0000-0000-0000-000000000000}"/>
          </ac:spMkLst>
        </pc:spChg>
        <pc:picChg chg="add mod ord">
          <ac:chgData name="basiratkareem" userId="S::basiratkareem_outlook.com#ext#@technology4dev.onmicrosoft.com::b5bd2ee4-2348-46cd-9282-4397c6912c16" providerId="AD" clId="Web-{FC9A5C92-0383-4EFC-97D7-E50889E9B6CC}" dt="2024-03-11T11:56:28.702" v="11" actId="14100"/>
          <ac:picMkLst>
            <pc:docMk/>
            <pc:sldMk cId="431785676" sldId="265"/>
            <ac:picMk id="4" creationId="{642391FC-103A-9F86-9EBF-35094A2284A1}"/>
          </ac:picMkLst>
        </pc:picChg>
      </pc:sldChg>
    </pc:docChg>
  </pc:docChgLst>
  <pc:docChgLst>
    <pc:chgData name="basiratkareem" userId="S::basiratkareem_outlook.com#ext#@technology4dev.onmicrosoft.com::b5bd2ee4-2348-46cd-9282-4397c6912c16" providerId="AD" clId="Web-{4ED7264C-30A2-4606-90F2-64430FC93700}"/>
    <pc:docChg chg="modSld">
      <pc:chgData name="basiratkareem" userId="S::basiratkareem_outlook.com#ext#@technology4dev.onmicrosoft.com::b5bd2ee4-2348-46cd-9282-4397c6912c16" providerId="AD" clId="Web-{4ED7264C-30A2-4606-90F2-64430FC93700}" dt="2024-03-12T13:15:14.448" v="81"/>
      <pc:docMkLst>
        <pc:docMk/>
      </pc:docMkLst>
      <pc:sldChg chg="modSp">
        <pc:chgData name="basiratkareem" userId="S::basiratkareem_outlook.com#ext#@technology4dev.onmicrosoft.com::b5bd2ee4-2348-46cd-9282-4397c6912c16" providerId="AD" clId="Web-{4ED7264C-30A2-4606-90F2-64430FC93700}" dt="2024-03-12T13:15:14.448" v="81"/>
        <pc:sldMkLst>
          <pc:docMk/>
          <pc:sldMk cId="3275498900" sldId="257"/>
        </pc:sldMkLst>
        <pc:graphicFrameChg chg="mod modGraphic">
          <ac:chgData name="basiratkareem" userId="S::basiratkareem_outlook.com#ext#@technology4dev.onmicrosoft.com::b5bd2ee4-2348-46cd-9282-4397c6912c16" providerId="AD" clId="Web-{4ED7264C-30A2-4606-90F2-64430FC93700}" dt="2024-03-12T13:15:14.448" v="81"/>
          <ac:graphicFrameMkLst>
            <pc:docMk/>
            <pc:sldMk cId="3275498900" sldId="257"/>
            <ac:graphicFrameMk id="6" creationId="{20177B4D-8403-81EC-88AD-8F2192FFB434}"/>
          </ac:graphicFrameMkLst>
        </pc:graphicFrameChg>
      </pc:sldChg>
    </pc:docChg>
  </pc:docChgLst>
  <pc:docChgLst>
    <pc:chgData name="ijeoma_lorretta" userId="S::ijeoma_lorretta_outlook.com#ext#@technology4dev.onmicrosoft.com::8416a0bf-dc11-4dc3-a3b6-2642cc18c084" providerId="AD" clId="Web-{E3FDFA51-792C-44B0-FD8B-954909C5AF72}"/>
    <pc:docChg chg="modSld addMainMaster delMainMaster">
      <pc:chgData name="ijeoma_lorretta" userId="S::ijeoma_lorretta_outlook.com#ext#@technology4dev.onmicrosoft.com::8416a0bf-dc11-4dc3-a3b6-2642cc18c084" providerId="AD" clId="Web-{E3FDFA51-792C-44B0-FD8B-954909C5AF72}" dt="2024-03-10T20:03:28.799" v="0"/>
      <pc:docMkLst>
        <pc:docMk/>
      </pc:docMkLst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109857222" sldId="256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09857222" sldId="256"/>
            <ac:spMk id="7" creationId="{E4EBC014-C202-C58A-5DF1-DF4E7FDE8BEB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3275498900" sldId="257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3275498900" sldId="257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3275498900" sldId="257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4149598575" sldId="258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4149598575" sldId="258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4149598575" sldId="258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1859620730" sldId="259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859620730" sldId="259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859620730" sldId="259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1270834515" sldId="260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70834515" sldId="260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70834515" sldId="260"/>
            <ac:spMk id="3" creationId="{00000000-0000-0000-0000-000000000000}"/>
          </ac:spMkLst>
        </pc:spChg>
      </pc:sldChg>
      <pc:sldChg chg="delSp modSp mod modClrScheme delDesignElem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129808005" sldId="261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9808005" sldId="261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9808005" sldId="261"/>
            <ac:spMk id="3" creationId="{00000000-0000-0000-0000-000000000000}"/>
          </ac:spMkLst>
        </pc:spChg>
        <pc:spChg chg="del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9808005" sldId="261"/>
            <ac:spMk id="38" creationId="{1E644DE9-8D09-43E2-BA69-F57482CFC93A}"/>
          </ac:spMkLst>
        </pc:spChg>
        <pc:spChg chg="del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9808005" sldId="261"/>
            <ac:spMk id="40" creationId="{6C23C919-B32E-40FF-B3D8-631316E84E3E}"/>
          </ac:spMkLst>
        </pc:spChg>
        <pc:spChg chg="del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29808005" sldId="261"/>
            <ac:spMk id="42" creationId="{61B17B84-F8A7-4053-9C9D-91E3CA7FFEFA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24774530" sldId="262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24774530" sldId="262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24774530" sldId="262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3346524048" sldId="263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3346524048" sldId="263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3346524048" sldId="263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1072406668" sldId="264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072406668" sldId="264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1072406668" sldId="264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431785676" sldId="265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431785676" sldId="265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431785676" sldId="265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2691186297" sldId="266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2691186297" sldId="266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2691186297" sldId="266"/>
            <ac:spMk id="3" creationId="{00000000-0000-0000-0000-000000000000}"/>
          </ac:spMkLst>
        </pc:spChg>
      </pc:sldChg>
      <pc:sldChg chg="modSp mod modClrScheme chg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kLst>
          <pc:docMk/>
          <pc:sldMk cId="336825000" sldId="267"/>
        </pc:sldMkLst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336825000" sldId="267"/>
            <ac:spMk id="2" creationId="{00000000-0000-0000-0000-000000000000}"/>
          </ac:spMkLst>
        </pc:spChg>
        <pc:spChg chg="mod ord">
          <ac:chgData name="ijeoma_lorretta" userId="S::ijeoma_lorretta_outlook.com#ext#@technology4dev.onmicrosoft.com::8416a0bf-dc11-4dc3-a3b6-2642cc18c084" providerId="AD" clId="Web-{E3FDFA51-792C-44B0-FD8B-954909C5AF72}" dt="2024-03-10T20:03:28.799" v="0"/>
          <ac:spMkLst>
            <pc:docMk/>
            <pc:sldMk cId="336825000" sldId="267"/>
            <ac:spMk id="3" creationId="{00000000-0000-0000-0000-000000000000}"/>
          </ac:spMkLst>
        </pc:spChg>
      </pc:sldChg>
      <pc:sldMasterChg chg="del delSld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asterMkLst>
          <pc:docMk/>
          <pc:sldMasterMk cId="90684043" sldId="2147483672"/>
        </pc:sldMasterMkLst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850946075" sldId="2147483673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3688171859" sldId="2147483674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2063637938" sldId="2147483675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2343840834" sldId="2147483676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1479885261" sldId="2147483677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2400750658" sldId="2147483678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2069185083" sldId="2147483679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1051846946" sldId="2147483680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2200063458" sldId="2147483681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1960347597" sldId="2147483682"/>
          </pc:sldLayoutMkLst>
        </pc:sldLayoutChg>
        <pc:sldLayoutChg chg="del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90684043" sldId="2147483672"/>
            <pc:sldLayoutMk cId="153048967" sldId="2147483683"/>
          </pc:sldLayoutMkLst>
        </pc:sldLayoutChg>
      </pc:sldMasterChg>
      <pc:sldMasterChg chg="add addSldLayout modSldLayout">
        <pc:chgData name="ijeoma_lorretta" userId="S::ijeoma_lorretta_outlook.com#ext#@technology4dev.onmicrosoft.com::8416a0bf-dc11-4dc3-a3b6-2642cc18c084" providerId="AD" clId="Web-{E3FDFA51-792C-44B0-FD8B-954909C5AF72}" dt="2024-03-10T20:03:28.799" v="0"/>
        <pc:sldMasterMkLst>
          <pc:docMk/>
          <pc:sldMasterMk cId="3988395855" sldId="2147483684"/>
        </pc:sldMasterMkLst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4235892021" sldId="2147483685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754875611" sldId="2147483686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207720467" sldId="2147483687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291555521" sldId="2147483688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2884420795" sldId="2147483689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3472328979" sldId="2147483690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910335857" sldId="2147483691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2435708" sldId="2147483692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634832426" sldId="2147483693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2495791420" sldId="2147483694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3056209036" sldId="2147483695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2435444318" sldId="2147483696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3118498455" sldId="2147483697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1808282398" sldId="2147483698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4274294557" sldId="2147483699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2993800138" sldId="2147483700"/>
          </pc:sldLayoutMkLst>
        </pc:sldLayoutChg>
        <pc:sldLayoutChg chg="add mod replId">
          <pc:chgData name="ijeoma_lorretta" userId="S::ijeoma_lorretta_outlook.com#ext#@technology4dev.onmicrosoft.com::8416a0bf-dc11-4dc3-a3b6-2642cc18c084" providerId="AD" clId="Web-{E3FDFA51-792C-44B0-FD8B-954909C5AF72}" dt="2024-03-10T20:03:28.799" v="0"/>
          <pc:sldLayoutMkLst>
            <pc:docMk/>
            <pc:sldMasterMk cId="3988395855" sldId="2147483684"/>
            <pc:sldLayoutMk cId="3441782866" sldId="2147483701"/>
          </pc:sldLayoutMkLst>
        </pc:sldLayoutChg>
      </pc:sldMasterChg>
    </pc:docChg>
  </pc:docChgLst>
  <pc:docChgLst>
    <pc:chgData name="halimatabdulkareem1111" userId="S::halimatabdulkareem1111_outlook.com#ext#@technology4dev.onmicrosoft.com::ab4197c1-5de8-4913-be79-249673e8c3e1" providerId="AD" clId="Web-{52A87BE4-6B01-E340-BEEF-8675D7589679}"/>
    <pc:docChg chg="modSld">
      <pc:chgData name="halimatabdulkareem1111" userId="S::halimatabdulkareem1111_outlook.com#ext#@technology4dev.onmicrosoft.com::ab4197c1-5de8-4913-be79-249673e8c3e1" providerId="AD" clId="Web-{52A87BE4-6B01-E340-BEEF-8675D7589679}" dt="2024-03-11T09:21:49.764" v="17" actId="14100"/>
      <pc:docMkLst>
        <pc:docMk/>
      </pc:docMkLst>
      <pc:sldChg chg="addSp delSp modSp mod setBg">
        <pc:chgData name="halimatabdulkareem1111" userId="S::halimatabdulkareem1111_outlook.com#ext#@technology4dev.onmicrosoft.com::ab4197c1-5de8-4913-be79-249673e8c3e1" providerId="AD" clId="Web-{52A87BE4-6B01-E340-BEEF-8675D7589679}" dt="2024-03-11T09:21:49.764" v="17" actId="14100"/>
        <pc:sldMkLst>
          <pc:docMk/>
          <pc:sldMk cId="1072406668" sldId="264"/>
        </pc:sldMkLst>
        <pc:spChg chg="mod ord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2" creationId="{00000000-0000-0000-0000-000000000000}"/>
          </ac:spMkLst>
        </pc:spChg>
        <pc:spChg chg="del">
          <ac:chgData name="halimatabdulkareem1111" userId="S::halimatabdulkareem1111_outlook.com#ext#@technology4dev.onmicrosoft.com::ab4197c1-5de8-4913-be79-249673e8c3e1" providerId="AD" clId="Web-{52A87BE4-6B01-E340-BEEF-8675D7589679}" dt="2024-03-11T09:13:03.624" v="0"/>
          <ac:spMkLst>
            <pc:docMk/>
            <pc:sldMk cId="1072406668" sldId="264"/>
            <ac:spMk id="3" creationId="{00000000-0000-0000-0000-000000000000}"/>
          </ac:spMkLst>
        </pc:spChg>
        <pc:sp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37" creationId="{D42CF425-7213-4F89-B0FF-4C2BDDD9C680}"/>
          </ac:spMkLst>
        </pc:spChg>
        <pc:sp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48" creationId="{202A25CB-1ED1-4C87-AB49-8D3BC684D1CE}"/>
          </ac:spMkLst>
        </pc:spChg>
        <pc:sp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50" creationId="{505C8452-4C3F-46C5-AFD4-322854BC4176}"/>
          </ac:spMkLst>
        </pc:spChg>
        <pc:sp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52" creationId="{9B06DBD9-DED6-40C2-A7AD-3662707C4145}"/>
          </ac:spMkLst>
        </pc:spChg>
        <pc:sp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54" creationId="{B431FF8B-6FC2-47C1-B2C5-9B26E62436B0}"/>
          </ac:spMkLst>
        </pc:spChg>
        <pc:sp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spMkLst>
            <pc:docMk/>
            <pc:sldMk cId="1072406668" sldId="264"/>
            <ac:spMk id="56" creationId="{4BA7EBCC-256E-4075-A58C-6ED2BFD5C99E}"/>
          </ac:spMkLst>
        </pc:spChg>
        <pc:picChg chg="add mod ord">
          <ac:chgData name="halimatabdulkareem1111" userId="S::halimatabdulkareem1111_outlook.com#ext#@technology4dev.onmicrosoft.com::ab4197c1-5de8-4913-be79-249673e8c3e1" providerId="AD" clId="Web-{52A87BE4-6B01-E340-BEEF-8675D7589679}" dt="2024-03-11T09:21:49.764" v="17" actId="14100"/>
          <ac:picMkLst>
            <pc:docMk/>
            <pc:sldMk cId="1072406668" sldId="264"/>
            <ac:picMk id="4" creationId="{DD1D062C-CAE2-F722-431C-27D84DF50766}"/>
          </ac:picMkLst>
        </pc:picChg>
        <pc:picChg chg="mod ord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picMkLst>
            <pc:docMk/>
            <pc:sldMk cId="1072406668" sldId="264"/>
            <ac:picMk id="33" creationId="{62130796-87BE-6207-85F4-254AB1275359}"/>
          </ac:picMkLst>
        </pc:picChg>
        <pc:pic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picMkLst>
            <pc:docMk/>
            <pc:sldMk cId="1072406668" sldId="264"/>
            <ac:picMk id="35" creationId="{412E3267-7ABE-412B-8580-47EC0D1F61FE}"/>
          </ac:picMkLst>
        </pc:picChg>
        <pc:pic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picMkLst>
            <pc:docMk/>
            <pc:sldMk cId="1072406668" sldId="264"/>
            <ac:picMk id="36" creationId="{20B62C5A-2250-4380-AB23-DB87446CCED0}"/>
          </ac:picMkLst>
        </pc:picChg>
        <pc:pic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picMkLst>
            <pc:docMk/>
            <pc:sldMk cId="1072406668" sldId="264"/>
            <ac:picMk id="44" creationId="{D35DA97D-88F8-4249-B650-4FC9FD50A382}"/>
          </ac:picMkLst>
        </pc:picChg>
        <pc:picChg chg="add del">
          <ac:chgData name="halimatabdulkareem1111" userId="S::halimatabdulkareem1111_outlook.com#ext#@technology4dev.onmicrosoft.com::ab4197c1-5de8-4913-be79-249673e8c3e1" providerId="AD" clId="Web-{52A87BE4-6B01-E340-BEEF-8675D7589679}" dt="2024-03-11T09:21:13.669" v="13"/>
          <ac:picMkLst>
            <pc:docMk/>
            <pc:sldMk cId="1072406668" sldId="264"/>
            <ac:picMk id="46" creationId="{43F38673-6E30-4BAE-AC67-0B283EBF4291}"/>
          </ac:picMkLst>
        </pc:picChg>
      </pc:sldChg>
    </pc:docChg>
  </pc:docChgLst>
  <pc:docChgLst>
    <pc:chgData name="seroneyserah" userId="S::seroneyserah_outlook.com#ext#@technology4dev.onmicrosoft.com::4345d397-93ae-4871-a579-1102d5a1351c" providerId="AD" clId="Web-{1DA536DA-D54A-4002-9914-D649BF6EAC50}"/>
    <pc:docChg chg="modSld">
      <pc:chgData name="seroneyserah" userId="S::seroneyserah_outlook.com#ext#@technology4dev.onmicrosoft.com::4345d397-93ae-4871-a579-1102d5a1351c" providerId="AD" clId="Web-{1DA536DA-D54A-4002-9914-D649BF6EAC50}" dt="2024-03-11T10:52:09.955" v="1" actId="1076"/>
      <pc:docMkLst>
        <pc:docMk/>
      </pc:docMkLst>
      <pc:sldChg chg="modSp">
        <pc:chgData name="seroneyserah" userId="S::seroneyserah_outlook.com#ext#@technology4dev.onmicrosoft.com::4345d397-93ae-4871-a579-1102d5a1351c" providerId="AD" clId="Web-{1DA536DA-D54A-4002-9914-D649BF6EAC50}" dt="2024-03-11T10:52:09.955" v="1" actId="1076"/>
        <pc:sldMkLst>
          <pc:docMk/>
          <pc:sldMk cId="24774530" sldId="262"/>
        </pc:sldMkLst>
        <pc:picChg chg="mod">
          <ac:chgData name="seroneyserah" userId="S::seroneyserah_outlook.com#ext#@technology4dev.onmicrosoft.com::4345d397-93ae-4871-a579-1102d5a1351c" providerId="AD" clId="Web-{1DA536DA-D54A-4002-9914-D649BF6EAC50}" dt="2024-03-11T10:52:09.955" v="1" actId="1076"/>
          <ac:picMkLst>
            <pc:docMk/>
            <pc:sldMk cId="24774530" sldId="262"/>
            <ac:picMk id="6" creationId="{55E908F3-E455-329D-61D3-477160E9E46B}"/>
          </ac:picMkLst>
        </pc:picChg>
      </pc:sldChg>
    </pc:docChg>
  </pc:docChgLst>
  <pc:docChgLst>
    <pc:chgData clId="Web-{55FD6A45-B981-4481-AE6E-E00DC44FAF70}"/>
    <pc:docChg chg="modSld">
      <pc:chgData name="" userId="" providerId="" clId="Web-{55FD6A45-B981-4481-AE6E-E00DC44FAF70}" dt="2024-03-11T17:14:21.548" v="2" actId="1076"/>
      <pc:docMkLst>
        <pc:docMk/>
      </pc:docMkLst>
      <pc:sldChg chg="modSp">
        <pc:chgData name="" userId="" providerId="" clId="Web-{55FD6A45-B981-4481-AE6E-E00DC44FAF70}" dt="2024-03-11T17:14:21.548" v="2" actId="1076"/>
        <pc:sldMkLst>
          <pc:docMk/>
          <pc:sldMk cId="129808005" sldId="261"/>
        </pc:sldMkLst>
        <pc:picChg chg="mod">
          <ac:chgData name="" userId="" providerId="" clId="Web-{55FD6A45-B981-4481-AE6E-E00DC44FAF70}" dt="2024-03-11T17:14:21.548" v="2" actId="1076"/>
          <ac:picMkLst>
            <pc:docMk/>
            <pc:sldMk cId="129808005" sldId="261"/>
            <ac:picMk id="33" creationId="{62130796-87BE-6207-85F4-254AB1275359}"/>
          </ac:picMkLst>
        </pc:picChg>
      </pc:sldChg>
    </pc:docChg>
  </pc:docChgLst>
  <pc:docChgLst>
    <pc:chgData name="basiratkareem" userId="S::basiratkareem_outlook.com#ext#@technology4dev.onmicrosoft.com::b5bd2ee4-2348-46cd-9282-4397c6912c16" providerId="AD" clId="Web-{F8034E75-009E-4DA7-BF43-7A667207BD62}"/>
    <pc:docChg chg="modSld">
      <pc:chgData name="basiratkareem" userId="S::basiratkareem_outlook.com#ext#@technology4dev.onmicrosoft.com::b5bd2ee4-2348-46cd-9282-4397c6912c16" providerId="AD" clId="Web-{F8034E75-009E-4DA7-BF43-7A667207BD62}" dt="2024-03-12T11:20:33.798" v="1" actId="1076"/>
      <pc:docMkLst>
        <pc:docMk/>
      </pc:docMkLst>
      <pc:sldChg chg="modSp">
        <pc:chgData name="basiratkareem" userId="S::basiratkareem_outlook.com#ext#@technology4dev.onmicrosoft.com::b5bd2ee4-2348-46cd-9282-4397c6912c16" providerId="AD" clId="Web-{F8034E75-009E-4DA7-BF43-7A667207BD62}" dt="2024-03-12T11:20:33.798" v="1" actId="1076"/>
        <pc:sldMkLst>
          <pc:docMk/>
          <pc:sldMk cId="1270834515" sldId="260"/>
        </pc:sldMkLst>
        <pc:picChg chg="mod">
          <ac:chgData name="basiratkareem" userId="S::basiratkareem_outlook.com#ext#@technology4dev.onmicrosoft.com::b5bd2ee4-2348-46cd-9282-4397c6912c16" providerId="AD" clId="Web-{F8034E75-009E-4DA7-BF43-7A667207BD62}" dt="2024-03-12T11:20:33.798" v="1" actId="1076"/>
          <ac:picMkLst>
            <pc:docMk/>
            <pc:sldMk cId="1270834515" sldId="260"/>
            <ac:picMk id="4" creationId="{5EBD76CD-D5AC-3382-BBA1-18562AAD29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D69D9-004F-4DC5-8936-83523C2DDEF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83297A-C09A-4F53-AC0D-85C92AE120BC}">
      <dgm:prSet/>
      <dgm:spPr/>
      <dgm:t>
        <a:bodyPr/>
        <a:lstStyle/>
        <a:p>
          <a:r>
            <a:rPr lang="en-US" b="1"/>
            <a:t>The problem with contemporary voting systems is that they are subject to vulnerabilities, which, if exploited, pose a significant risk of election fraud. </a:t>
          </a:r>
          <a:endParaRPr lang="en-US"/>
        </a:p>
      </dgm:t>
    </dgm:pt>
    <dgm:pt modelId="{BA9211D8-A261-4940-ADAB-77C9B177BC96}" type="parTrans" cxnId="{BBFE8C6D-CD03-4D7E-9714-1D6E2017838C}">
      <dgm:prSet/>
      <dgm:spPr/>
      <dgm:t>
        <a:bodyPr/>
        <a:lstStyle/>
        <a:p>
          <a:endParaRPr lang="en-US"/>
        </a:p>
      </dgm:t>
    </dgm:pt>
    <dgm:pt modelId="{740B59A6-1D40-4E7A-9CD7-A000A951D2AA}" type="sibTrans" cxnId="{BBFE8C6D-CD03-4D7E-9714-1D6E2017838C}">
      <dgm:prSet/>
      <dgm:spPr/>
      <dgm:t>
        <a:bodyPr/>
        <a:lstStyle/>
        <a:p>
          <a:endParaRPr lang="en-US"/>
        </a:p>
      </dgm:t>
    </dgm:pt>
    <dgm:pt modelId="{80201673-3DAA-4DBC-A62C-7E8E10406E63}">
      <dgm:prSet/>
      <dgm:spPr/>
      <dgm:t>
        <a:bodyPr/>
        <a:lstStyle/>
        <a:p>
          <a:r>
            <a:rPr lang="en-US" b="1"/>
            <a:t>Safeguarding electoral integrity is a critical issue across Africa, where the magnitude of election fraud and its implications for democracy are profound.</a:t>
          </a:r>
          <a:endParaRPr lang="en-US"/>
        </a:p>
      </dgm:t>
    </dgm:pt>
    <dgm:pt modelId="{D93938AF-46EB-478E-9226-4F4E8A7D8DC6}" type="parTrans" cxnId="{BD88C5FC-94AA-437F-A3F0-49597F6EEA34}">
      <dgm:prSet/>
      <dgm:spPr/>
      <dgm:t>
        <a:bodyPr/>
        <a:lstStyle/>
        <a:p>
          <a:endParaRPr lang="en-US"/>
        </a:p>
      </dgm:t>
    </dgm:pt>
    <dgm:pt modelId="{909A9209-DA8B-417C-A93D-2BF0E8ED53B6}" type="sibTrans" cxnId="{BD88C5FC-94AA-437F-A3F0-49597F6EEA34}">
      <dgm:prSet/>
      <dgm:spPr/>
      <dgm:t>
        <a:bodyPr/>
        <a:lstStyle/>
        <a:p>
          <a:endParaRPr lang="en-US"/>
        </a:p>
      </dgm:t>
    </dgm:pt>
    <dgm:pt modelId="{19788CE2-4738-4CD5-81D9-33D0FDD51ABA}" type="pres">
      <dgm:prSet presAssocID="{D35D69D9-004F-4DC5-8936-83523C2DDEFE}" presName="outerComposite" presStyleCnt="0">
        <dgm:presLayoutVars>
          <dgm:chMax val="5"/>
          <dgm:dir/>
          <dgm:resizeHandles val="exact"/>
        </dgm:presLayoutVars>
      </dgm:prSet>
      <dgm:spPr/>
    </dgm:pt>
    <dgm:pt modelId="{B4671748-7BB8-4F81-B51A-742ADFD8FA4E}" type="pres">
      <dgm:prSet presAssocID="{D35D69D9-004F-4DC5-8936-83523C2DDEFE}" presName="dummyMaxCanvas" presStyleCnt="0">
        <dgm:presLayoutVars/>
      </dgm:prSet>
      <dgm:spPr/>
    </dgm:pt>
    <dgm:pt modelId="{A35B7E07-4986-494A-A9E5-A2D669013D09}" type="pres">
      <dgm:prSet presAssocID="{D35D69D9-004F-4DC5-8936-83523C2DDEFE}" presName="TwoNodes_1" presStyleLbl="node1" presStyleIdx="0" presStyleCnt="2">
        <dgm:presLayoutVars>
          <dgm:bulletEnabled val="1"/>
        </dgm:presLayoutVars>
      </dgm:prSet>
      <dgm:spPr/>
    </dgm:pt>
    <dgm:pt modelId="{A479AB3D-9C3A-4EAB-8883-3F0FE7F69DCE}" type="pres">
      <dgm:prSet presAssocID="{D35D69D9-004F-4DC5-8936-83523C2DDEFE}" presName="TwoNodes_2" presStyleLbl="node1" presStyleIdx="1" presStyleCnt="2">
        <dgm:presLayoutVars>
          <dgm:bulletEnabled val="1"/>
        </dgm:presLayoutVars>
      </dgm:prSet>
      <dgm:spPr/>
    </dgm:pt>
    <dgm:pt modelId="{C9ACE9EA-A645-4544-831D-01A294B900B8}" type="pres">
      <dgm:prSet presAssocID="{D35D69D9-004F-4DC5-8936-83523C2DDEFE}" presName="TwoConn_1-2" presStyleLbl="fgAccFollowNode1" presStyleIdx="0" presStyleCnt="1">
        <dgm:presLayoutVars>
          <dgm:bulletEnabled val="1"/>
        </dgm:presLayoutVars>
      </dgm:prSet>
      <dgm:spPr/>
    </dgm:pt>
    <dgm:pt modelId="{A64239C1-9908-4D85-AE63-C35A4482E261}" type="pres">
      <dgm:prSet presAssocID="{D35D69D9-004F-4DC5-8936-83523C2DDEFE}" presName="TwoNodes_1_text" presStyleLbl="node1" presStyleIdx="1" presStyleCnt="2">
        <dgm:presLayoutVars>
          <dgm:bulletEnabled val="1"/>
        </dgm:presLayoutVars>
      </dgm:prSet>
      <dgm:spPr/>
    </dgm:pt>
    <dgm:pt modelId="{C7F7FAC0-D715-4E6C-8920-6EE09551A394}" type="pres">
      <dgm:prSet presAssocID="{D35D69D9-004F-4DC5-8936-83523C2DDEF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7B6BB05-F851-487F-A56E-A630B3C7D158}" type="presOf" srcId="{80201673-3DAA-4DBC-A62C-7E8E10406E63}" destId="{C7F7FAC0-D715-4E6C-8920-6EE09551A394}" srcOrd="1" destOrd="0" presId="urn:microsoft.com/office/officeart/2005/8/layout/vProcess5"/>
    <dgm:cxn modelId="{ADFA5609-F539-4D88-B83E-F0A54A107CCF}" type="presOf" srcId="{CE83297A-C09A-4F53-AC0D-85C92AE120BC}" destId="{A35B7E07-4986-494A-A9E5-A2D669013D09}" srcOrd="0" destOrd="0" presId="urn:microsoft.com/office/officeart/2005/8/layout/vProcess5"/>
    <dgm:cxn modelId="{24206A10-6A09-4F23-BEF5-CD773AA2F1A4}" type="presOf" srcId="{D35D69D9-004F-4DC5-8936-83523C2DDEFE}" destId="{19788CE2-4738-4CD5-81D9-33D0FDD51ABA}" srcOrd="0" destOrd="0" presId="urn:microsoft.com/office/officeart/2005/8/layout/vProcess5"/>
    <dgm:cxn modelId="{B8E91345-883C-4D34-B977-F12105708628}" type="presOf" srcId="{740B59A6-1D40-4E7A-9CD7-A000A951D2AA}" destId="{C9ACE9EA-A645-4544-831D-01A294B900B8}" srcOrd="0" destOrd="0" presId="urn:microsoft.com/office/officeart/2005/8/layout/vProcess5"/>
    <dgm:cxn modelId="{BBFE8C6D-CD03-4D7E-9714-1D6E2017838C}" srcId="{D35D69D9-004F-4DC5-8936-83523C2DDEFE}" destId="{CE83297A-C09A-4F53-AC0D-85C92AE120BC}" srcOrd="0" destOrd="0" parTransId="{BA9211D8-A261-4940-ADAB-77C9B177BC96}" sibTransId="{740B59A6-1D40-4E7A-9CD7-A000A951D2AA}"/>
    <dgm:cxn modelId="{EBD0B6AA-3A16-46C1-BFBA-C2CF88786D7D}" type="presOf" srcId="{CE83297A-C09A-4F53-AC0D-85C92AE120BC}" destId="{A64239C1-9908-4D85-AE63-C35A4482E261}" srcOrd="1" destOrd="0" presId="urn:microsoft.com/office/officeart/2005/8/layout/vProcess5"/>
    <dgm:cxn modelId="{26581DE4-1EF2-4B1F-B2D4-5441FC011499}" type="presOf" srcId="{80201673-3DAA-4DBC-A62C-7E8E10406E63}" destId="{A479AB3D-9C3A-4EAB-8883-3F0FE7F69DCE}" srcOrd="0" destOrd="0" presId="urn:microsoft.com/office/officeart/2005/8/layout/vProcess5"/>
    <dgm:cxn modelId="{BD88C5FC-94AA-437F-A3F0-49597F6EEA34}" srcId="{D35D69D9-004F-4DC5-8936-83523C2DDEFE}" destId="{80201673-3DAA-4DBC-A62C-7E8E10406E63}" srcOrd="1" destOrd="0" parTransId="{D93938AF-46EB-478E-9226-4F4E8A7D8DC6}" sibTransId="{909A9209-DA8B-417C-A93D-2BF0E8ED53B6}"/>
    <dgm:cxn modelId="{8703C5F5-7FC9-4689-8E8E-8A3AEFB03206}" type="presParOf" srcId="{19788CE2-4738-4CD5-81D9-33D0FDD51ABA}" destId="{B4671748-7BB8-4F81-B51A-742ADFD8FA4E}" srcOrd="0" destOrd="0" presId="urn:microsoft.com/office/officeart/2005/8/layout/vProcess5"/>
    <dgm:cxn modelId="{0571F3BD-1204-47C0-AAC5-37DB56E4F0FB}" type="presParOf" srcId="{19788CE2-4738-4CD5-81D9-33D0FDD51ABA}" destId="{A35B7E07-4986-494A-A9E5-A2D669013D09}" srcOrd="1" destOrd="0" presId="urn:microsoft.com/office/officeart/2005/8/layout/vProcess5"/>
    <dgm:cxn modelId="{A03535E5-314E-4E6A-B6EE-0A7D55C2BA18}" type="presParOf" srcId="{19788CE2-4738-4CD5-81D9-33D0FDD51ABA}" destId="{A479AB3D-9C3A-4EAB-8883-3F0FE7F69DCE}" srcOrd="2" destOrd="0" presId="urn:microsoft.com/office/officeart/2005/8/layout/vProcess5"/>
    <dgm:cxn modelId="{E23C0C3B-AF43-45D9-BCA4-C753D2C5DD5A}" type="presParOf" srcId="{19788CE2-4738-4CD5-81D9-33D0FDD51ABA}" destId="{C9ACE9EA-A645-4544-831D-01A294B900B8}" srcOrd="3" destOrd="0" presId="urn:microsoft.com/office/officeart/2005/8/layout/vProcess5"/>
    <dgm:cxn modelId="{7E847F39-D3A7-4250-8B47-0B49D24DD1BF}" type="presParOf" srcId="{19788CE2-4738-4CD5-81D9-33D0FDD51ABA}" destId="{A64239C1-9908-4D85-AE63-C35A4482E261}" srcOrd="4" destOrd="0" presId="urn:microsoft.com/office/officeart/2005/8/layout/vProcess5"/>
    <dgm:cxn modelId="{3A315BD5-07D0-4969-9F8D-88A63C682821}" type="presParOf" srcId="{19788CE2-4738-4CD5-81D9-33D0FDD51ABA}" destId="{C7F7FAC0-D715-4E6C-8920-6EE09551A39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B7E07-4986-494A-A9E5-A2D669013D09}">
      <dsp:nvSpPr>
        <dsp:cNvPr id="0" name=""/>
        <dsp:cNvSpPr/>
      </dsp:nvSpPr>
      <dsp:spPr>
        <a:xfrm>
          <a:off x="0" y="0"/>
          <a:ext cx="4887269" cy="1887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The problem with contemporary voting systems is that they are subject to vulnerabilities, which, if exploited, pose a significant risk of election fraud. </a:t>
          </a:r>
          <a:endParaRPr lang="en-US" sz="1700" kern="1200"/>
        </a:p>
      </dsp:txBody>
      <dsp:txXfrm>
        <a:off x="55297" y="55297"/>
        <a:ext cx="2935908" cy="1777372"/>
      </dsp:txXfrm>
    </dsp:sp>
    <dsp:sp modelId="{A479AB3D-9C3A-4EAB-8883-3F0FE7F69DCE}">
      <dsp:nvSpPr>
        <dsp:cNvPr id="0" name=""/>
        <dsp:cNvSpPr/>
      </dsp:nvSpPr>
      <dsp:spPr>
        <a:xfrm>
          <a:off x="862459" y="2307514"/>
          <a:ext cx="4887269" cy="1887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Safeguarding electoral integrity is a critical issue across Africa, where the magnitude of election fraud and its implications for democracy are profound.</a:t>
          </a:r>
          <a:endParaRPr lang="en-US" sz="1700" kern="1200"/>
        </a:p>
      </dsp:txBody>
      <dsp:txXfrm>
        <a:off x="917756" y="2362811"/>
        <a:ext cx="2687038" cy="1777372"/>
      </dsp:txXfrm>
    </dsp:sp>
    <dsp:sp modelId="{C9ACE9EA-A645-4544-831D-01A294B900B8}">
      <dsp:nvSpPr>
        <dsp:cNvPr id="0" name=""/>
        <dsp:cNvSpPr/>
      </dsp:nvSpPr>
      <dsp:spPr>
        <a:xfrm>
          <a:off x="3660091" y="1484151"/>
          <a:ext cx="1227178" cy="1227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6206" y="1484151"/>
        <a:ext cx="674948" cy="923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44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8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8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4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frobarometer.org/wp-content/uploads/2022/09/AD549-PAP15-Support-for-elections-weakens-in-Africa-Afrobarometer-Pan-Africa-Profile-6sept22.pdf" TargetMode="External"/><Relationship Id="rId7" Type="http://schemas.openxmlformats.org/officeDocument/2006/relationships/hyperlink" Target="https://www.mdpi.com/1424-8220/21/17/587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r0AOTilkdaKqoW823u44t7fWNtyWkpxEgWV6P1mdqYo/edit#slide=id.g2c18f902d97_0_0" TargetMode="External"/><Relationship Id="rId5" Type="http://schemas.openxmlformats.org/officeDocument/2006/relationships/hyperlink" Target="https://issuu.com/ijraset/docs/online_voting_system_using_block_chain/s/23086203" TargetMode="External"/><Relationship Id="rId4" Type="http://schemas.openxmlformats.org/officeDocument/2006/relationships/hyperlink" Target="https://fastercapital.com/content/Exploring-the-Power-of-Hyperledger-Fabric-in-Blockchain-Technolog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afrobarometer.org/wp-content/uploads/2022/09/AD549-PAP15-Support-for-elections-weakens-in-Africa-Afrobarometer-Pan-Africa-Profile-6sept2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>
                <a:latin typeface="Century Gothic"/>
                <a:cs typeface="Times New Roman"/>
              </a:rPr>
              <a:t>SAFEGUARDING ELECTORAL INTEGRITY: DESIGNING A BLOCKCHAIN-BASED VOTING SYSTEM TO COMBAT ELECTION FRAUD </a:t>
            </a:r>
            <a:endParaRPr lang="en-US" sz="4500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b="1">
                <a:latin typeface="Century Gothic"/>
                <a:cs typeface="Times New Roman"/>
              </a:rPr>
              <a:t>PRESENTED BY </a:t>
            </a:r>
            <a:r>
              <a:rPr lang="en-US" b="1" err="1">
                <a:latin typeface="Century Gothic"/>
                <a:cs typeface="Times New Roman"/>
              </a:rPr>
              <a:t>FemmeSec</a:t>
            </a:r>
            <a:r>
              <a:rPr lang="en-US" b="1">
                <a:latin typeface="Century Gothic"/>
                <a:cs typeface="Times New Roman"/>
              </a:rPr>
              <a:t> (Group C)</a:t>
            </a:r>
            <a:endParaRPr lang="en-US">
              <a:latin typeface="Century Gothic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0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58" r="965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200" b="1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solidFill>
                  <a:srgbClr val="FFFFFF"/>
                </a:solidFill>
                <a:ea typeface="+mj-lt"/>
                <a:cs typeface="+mj-lt"/>
                <a:hlinkClick r:id="rId3"/>
              </a:rPr>
              <a:t>https://www.afrobarometer.org/wp-content/uploads/2022/09/AD549-PAP15-Support-for-elections-weakens-in-Africa-Afrobarometer-Pan-Africa-Profile-6sept22.pdf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>
                <a:hlinkClick r:id="rId4"/>
              </a:rPr>
              <a:t>https://fastercapital.com/content/Exploring-the-Power-of-Hyperledger-Fabric-in-Blockchain-Technology.html</a:t>
            </a:r>
            <a:endParaRPr lang="en-US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>
                <a:latin typeface="Century Gothic"/>
                <a:ea typeface="Calibri"/>
                <a:cs typeface="Calibri"/>
                <a:hlinkClick r:id="rId5"/>
              </a:rPr>
              <a:t>https://issuu.com/ijraset/docs/online_voting_system_using_block_chain/s/23086203</a:t>
            </a:r>
            <a:endParaRPr lang="en-US">
              <a:latin typeface="Century Gothic"/>
              <a:ea typeface="Calibri"/>
              <a:cs typeface="Calibri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6"/>
              </a:rPr>
              <a:t>https://docs.google.com/presentation/d/1r0AOTilkdaKqoW823u44t7fWNtyWkpxEgWV6P1mdqYo/edit#slide=id.g2c18f902d97_0_0</a:t>
            </a:r>
            <a:r>
              <a:rPr lang="en-US">
                <a:ea typeface="+mj-lt"/>
                <a:cs typeface="+mj-lt"/>
              </a:rPr>
              <a:t> 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>
                <a:ea typeface="+mj-lt"/>
                <a:cs typeface="+mj-lt"/>
                <a:hlinkClick r:id="rId7"/>
              </a:rPr>
              <a:t>https://www.mdpi.com/1424-8220/21/17/5874</a:t>
            </a:r>
            <a:r>
              <a:rPr lang="en-US">
                <a:ea typeface="+mj-lt"/>
                <a:cs typeface="+mj-lt"/>
              </a:rPr>
              <a:t> </a:t>
            </a:r>
            <a:endParaRPr lang="en-US">
              <a:latin typeface="Century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0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58" r="9657"/>
          <a:stretch/>
        </p:blipFill>
        <p:spPr>
          <a:xfrm>
            <a:off x="20" y="11916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44" y="108899"/>
            <a:ext cx="10650428" cy="837312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Century Gothic"/>
                <a:cs typeface="Times New Roman"/>
              </a:rPr>
              <a:t>NAMES OF ACTIVE GROUP MEMBERS</a:t>
            </a:r>
            <a:endParaRPr lang="en-US" sz="3600" b="1">
              <a:latin typeface="Century Gothic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4C9391-9CA6-FE2A-34D9-4CCA4260B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7267"/>
              </p:ext>
            </p:extLst>
          </p:nvPr>
        </p:nvGraphicFramePr>
        <p:xfrm>
          <a:off x="422875" y="702469"/>
          <a:ext cx="11347088" cy="6096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3544">
                  <a:extLst>
                    <a:ext uri="{9D8B030D-6E8A-4147-A177-3AD203B41FA5}">
                      <a16:colId xmlns:a16="http://schemas.microsoft.com/office/drawing/2014/main" val="387513421"/>
                    </a:ext>
                  </a:extLst>
                </a:gridCol>
                <a:gridCol w="5673544">
                  <a:extLst>
                    <a:ext uri="{9D8B030D-6E8A-4147-A177-3AD203B41FA5}">
                      <a16:colId xmlns:a16="http://schemas.microsoft.com/office/drawing/2014/main" val="3223799692"/>
                    </a:ext>
                  </a:extLst>
                </a:gridCol>
              </a:tblGrid>
              <a:tr h="465307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Names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Task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80342"/>
                  </a:ext>
                </a:extLst>
              </a:tr>
              <a:tr h="465307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Ngwodo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Cynthia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Ewere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Group C Leader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489278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Serah Chebet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Seroney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Blessing 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Moronke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Oyelami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Group C Presenters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21459"/>
                  </a:ext>
                </a:extLst>
              </a:tr>
              <a:tr h="736735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Ejiro Rachel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Odudu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Vanessa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Masupe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Angel Chelsea Adewusi Okpe,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Ayeku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Esther Oluwapelumi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Slide 3 &amp; 4 Research Group </a:t>
                      </a: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(Magnitude of Problem and Statistics)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97116"/>
                  </a:ext>
                </a:extLst>
              </a:tr>
              <a:tr h="775511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Tariro F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Gwandiwa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Mufulufheli Mudau,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Amune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Ofuje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Joy,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Agrenet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Mapalakanye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Slide 5 &amp; 6 Research Group </a:t>
                      </a: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(Factors impacting election integrity) </a:t>
                      </a: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(Blockchain voting system benefits)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974016"/>
                  </a:ext>
                </a:extLst>
              </a:tr>
              <a:tr h="736735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Elizabeth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Christanah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Omorogieva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Nabwile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Sifuna, Basirat Kareem,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Morenikeji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Mary Lamidi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Slide 8 Research Group </a:t>
                      </a: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(Solution’s Case study)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012622"/>
                  </a:ext>
                </a:extLst>
              </a:tr>
              <a:tr h="620408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Mary Wanjiku, Oseni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Asisat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Omowunmi, 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Olayemisi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Omisore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Slide 7 Research Group </a:t>
                      </a: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(Solution)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769213"/>
                  </a:ext>
                </a:extLst>
              </a:tr>
              <a:tr h="736735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Endework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Abera Zeleke, Apata Oluwatobi Omolade,  Lydia Solomon, Priscilla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Takon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Slide 9 Research Group </a:t>
                      </a: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(Contribution of solution on SDG 16)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661181"/>
                  </a:ext>
                </a:extLst>
              </a:tr>
              <a:tr h="853063"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Akinwunmi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Adedolapo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Marian, Abdulkareem </a:t>
                      </a:r>
                      <a:r>
                        <a:rPr lang="en-US" sz="1300" b="1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Halimat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Natasha Kalusa, Anya Ijeoma Lorretta,  Whitney Chinwe Brightson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n-US" sz="13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PowerPoint Slide Preparation Group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83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9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58" r="965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99967" cy="140053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INTRODUCTION</a:t>
            </a:r>
            <a:endParaRPr lang="en-US" sz="3600"/>
          </a:p>
        </p:txBody>
      </p:sp>
      <p:graphicFrame>
        <p:nvGraphicFramePr>
          <p:cNvPr id="47" name="Subtitle 2">
            <a:extLst>
              <a:ext uri="{FF2B5EF4-FFF2-40B4-BE49-F238E27FC236}">
                <a16:creationId xmlns:a16="http://schemas.microsoft.com/office/drawing/2014/main" id="{541EB607-C8AE-99AA-8664-63B7EC4631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237" y="1822880"/>
          <a:ext cx="5749729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erson standing in a line of people&#10;&#10;Description automatically generated">
            <a:extLst>
              <a:ext uri="{FF2B5EF4-FFF2-40B4-BE49-F238E27FC236}">
                <a16:creationId xmlns:a16="http://schemas.microsoft.com/office/drawing/2014/main" id="{68F460D4-86CD-EB22-DD88-EFCF3F655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816" y="2431840"/>
            <a:ext cx="4945272" cy="28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E8C6FAD-C4EC-4E55-B993-960E1956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916" r="36114" b="-1"/>
          <a:stretch/>
        </p:blipFill>
        <p:spPr>
          <a:xfrm>
            <a:off x="549897" y="597031"/>
            <a:ext cx="4007782" cy="5571066"/>
          </a:xfrm>
          <a:prstGeom prst="rect">
            <a:avLst/>
          </a:prstGeom>
        </p:spPr>
      </p:pic>
      <p:pic>
        <p:nvPicPr>
          <p:cNvPr id="4" name="Picture 3" descr="IMG_256">
            <a:extLst>
              <a:ext uri="{FF2B5EF4-FFF2-40B4-BE49-F238E27FC236}">
                <a16:creationId xmlns:a16="http://schemas.microsoft.com/office/drawing/2014/main" id="{5EBD76CD-D5AC-3382-BBA1-18562AAD29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3" b="-5097"/>
          <a:stretch/>
        </p:blipFill>
        <p:spPr>
          <a:xfrm>
            <a:off x="4925962" y="391949"/>
            <a:ext cx="7064471" cy="621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99DF4-CAA9-D32A-E769-299106C55C6F}"/>
              </a:ext>
            </a:extLst>
          </p:cNvPr>
          <p:cNvSpPr txBox="1"/>
          <p:nvPr/>
        </p:nvSpPr>
        <p:spPr>
          <a:xfrm>
            <a:off x="479675" y="2017497"/>
            <a:ext cx="415321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Century Gothic"/>
                <a:cs typeface="Times New Roman"/>
              </a:rPr>
              <a:t>THE </a:t>
            </a:r>
            <a:r>
              <a:rPr lang="en-US" sz="3200" b="1">
                <a:latin typeface="Century Gothic"/>
                <a:ea typeface="+mn-lt"/>
                <a:cs typeface="+mn-lt"/>
              </a:rPr>
              <a:t>ELECTORATE's </a:t>
            </a:r>
            <a:endParaRPr lang="en-US"/>
          </a:p>
          <a:p>
            <a:pPr algn="ctr"/>
            <a:r>
              <a:rPr lang="en-US" sz="3200" b="1">
                <a:latin typeface="Century Gothic"/>
                <a:ea typeface="+mn-lt"/>
                <a:cs typeface="+mn-lt"/>
              </a:rPr>
              <a:t>PERCEPTION OF ELECTION CREDIBILITY</a:t>
            </a:r>
            <a:endParaRPr lang="en-US"/>
          </a:p>
          <a:p>
            <a:pPr algn="ctr"/>
            <a:r>
              <a:rPr lang="en-US" sz="3200" b="1">
                <a:latin typeface="Century Gothic"/>
                <a:ea typeface="+mn-lt"/>
                <a:cs typeface="+mn-lt"/>
              </a:rPr>
              <a:t>(34 COUNTRIES)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3B964-47EA-FC0C-A458-F99F66244322}"/>
              </a:ext>
            </a:extLst>
          </p:cNvPr>
          <p:cNvSpPr txBox="1"/>
          <p:nvPr/>
        </p:nvSpPr>
        <p:spPr>
          <a:xfrm>
            <a:off x="9438953" y="6419273"/>
            <a:ext cx="2425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9"/>
              </a:rPr>
              <a:t>Afrobarometer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/>
              <a:t>FACTORS IMPACTING THE INTEGRITY OF ELECTION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41" r="26540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50669" y="2271713"/>
            <a:ext cx="3330328" cy="39766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"/>
              <a:buChar char="Ø"/>
            </a:pPr>
            <a:r>
              <a:rPr lang="en-US" sz="1900" b="1"/>
              <a:t>Manipulation of Information</a:t>
            </a: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  <a:buFont typeface="Wingdings"/>
              <a:buChar char="Ø"/>
            </a:pPr>
            <a:r>
              <a:rPr lang="en-US" sz="1900" b="1"/>
              <a:t>Equipment Failures and Supply Issues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/>
              <a:buChar char="Ø"/>
            </a:pPr>
            <a:r>
              <a:rPr lang="en-US" sz="1900" b="1"/>
              <a:t>Alteration or Destruction of Ballots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/>
              <a:buChar char="Ø"/>
            </a:pPr>
            <a:r>
              <a:rPr lang="en-US" sz="1900" b="1"/>
              <a:t>Counting Errors and Reporting Inaccuracies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/>
              <a:buChar char="Ø"/>
            </a:pPr>
            <a:r>
              <a:rPr lang="en-US" sz="1900" b="1"/>
              <a:t>Weak Electoral Institutions</a:t>
            </a:r>
          </a:p>
          <a:p>
            <a:pPr>
              <a:lnSpc>
                <a:spcPct val="90000"/>
              </a:lnSpc>
              <a:buClr>
                <a:srgbClr val="8AD0D6"/>
              </a:buClr>
              <a:buFont typeface="Wingdings"/>
              <a:buChar char="Ø"/>
            </a:pPr>
            <a:r>
              <a:rPr lang="en-US" sz="1900" b="1"/>
              <a:t>Political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5962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58" r="965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47" y="359476"/>
            <a:ext cx="11303129" cy="834755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BENEFITS OF BLOCKCHAIN BASED VOTING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E908F3-E455-329D-61D3-477160E9E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8784" y="1542817"/>
            <a:ext cx="5353022" cy="4839076"/>
          </a:xfrm>
        </p:spPr>
      </p:pic>
      <p:pic>
        <p:nvPicPr>
          <p:cNvPr id="7" name="Picture 6" descr="A diagram of a person with a face id&#10;&#10;Description automatically generated">
            <a:extLst>
              <a:ext uri="{FF2B5EF4-FFF2-40B4-BE49-F238E27FC236}">
                <a16:creationId xmlns:a16="http://schemas.microsoft.com/office/drawing/2014/main" id="{A29B92C6-5069-C8A7-C0CF-8FFDFCC4E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20" y="1530036"/>
            <a:ext cx="5459035" cy="48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58" r="965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94" y="165605"/>
            <a:ext cx="11418697" cy="863195"/>
          </a:xfrm>
        </p:spPr>
        <p:txBody>
          <a:bodyPr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a typeface="+mj-lt"/>
                <a:cs typeface="+mj-lt"/>
              </a:rPr>
              <a:t>BLOCKCHAIN VOTING SYSTEMS ARCHITECTURAL OVERVIEW (</a:t>
            </a:r>
            <a:r>
              <a:rPr lang="en-US" sz="2800" b="1">
                <a:solidFill>
                  <a:srgbClr val="EBEBEB"/>
                </a:solidFill>
                <a:ea typeface="+mj-lt"/>
                <a:cs typeface="+mj-lt"/>
              </a:rPr>
              <a:t>HYPERLEDGER FABRIC)</a:t>
            </a:r>
            <a:endParaRPr lang="en-US" sz="2800" b="1"/>
          </a:p>
        </p:txBody>
      </p:sp>
      <p:pic>
        <p:nvPicPr>
          <p:cNvPr id="5" name="Content Placeholder 4" descr="IMG_259">
            <a:extLst>
              <a:ext uri="{FF2B5EF4-FFF2-40B4-BE49-F238E27FC236}">
                <a16:creationId xmlns:a16="http://schemas.microsoft.com/office/drawing/2014/main" id="{9336FEB7-8A5E-9B4A-4CED-D69D7B70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201" y="1033557"/>
            <a:ext cx="10969977" cy="5514801"/>
          </a:xfrm>
        </p:spPr>
      </p:pic>
    </p:spTree>
    <p:extLst>
      <p:ext uri="{BB962C8B-B14F-4D97-AF65-F5344CB8AC3E}">
        <p14:creationId xmlns:p14="http://schemas.microsoft.com/office/powerpoint/2010/main" val="334652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458" r="965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83B6C5-D936-A5CC-8232-87B3D1A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24" y="175251"/>
            <a:ext cx="11418697" cy="863195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CASE STUDY</a:t>
            </a:r>
            <a:endParaRPr lang="en-US" sz="3600" b="1">
              <a:solidFill>
                <a:srgbClr val="FFFFFF"/>
              </a:solidFill>
            </a:endParaRPr>
          </a:p>
        </p:txBody>
      </p:sp>
      <p:pic>
        <p:nvPicPr>
          <p:cNvPr id="8" name="Picture 7" descr="A blue and orange background with text and circles&#10;&#10;Description automatically generated">
            <a:extLst>
              <a:ext uri="{FF2B5EF4-FFF2-40B4-BE49-F238E27FC236}">
                <a16:creationId xmlns:a16="http://schemas.microsoft.com/office/drawing/2014/main" id="{4B56F5A1-9DBC-00DE-CD6F-290BC62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45" y="1039034"/>
            <a:ext cx="11173723" cy="54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435" y="381059"/>
            <a:ext cx="6228740" cy="8910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216889" y="5515311"/>
            <a:ext cx="6271873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cap="all">
                <a:solidFill>
                  <a:schemeClr val="tx2">
                    <a:lumMod val="40000"/>
                    <a:lumOff val="60000"/>
                  </a:schemeClr>
                </a:solidFill>
              </a:rPr>
              <a:t>THANK YOU FOR YOUR ATTENTION</a:t>
            </a:r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130796-87BE-6207-85F4-254AB12753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562" r="3776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0701EDB-F671-D80D-045A-A1E9E153EF2B}"/>
              </a:ext>
            </a:extLst>
          </p:cNvPr>
          <p:cNvSpPr txBox="1">
            <a:spLocks/>
          </p:cNvSpPr>
          <p:nvPr/>
        </p:nvSpPr>
        <p:spPr>
          <a:xfrm>
            <a:off x="4779819" y="1570163"/>
            <a:ext cx="6329383" cy="393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2800" b="1">
                <a:solidFill>
                  <a:schemeClr val="tx2">
                    <a:lumMod val="40000"/>
                    <a:lumOff val="60000"/>
                  </a:schemeClr>
                </a:solidFill>
              </a:rPr>
              <a:t>In conclusion, the implementation of  the blockchain-based e-voting system offers secure, transparent, and efficient voting processes. Embracing this technology can revolutionize election systems by ensuring trust and accuracy in the electoral process.</a:t>
            </a:r>
            <a:endParaRPr lang="en-US" sz="2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f0fe7e-472d-4823-81fc-7c4590c62d6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D302F0B691047910B41123784CA43" ma:contentTypeVersion="12" ma:contentTypeDescription="Create a new document." ma:contentTypeScope="" ma:versionID="31bc5eb1c720cc8e3223ea87a65e27a8">
  <xsd:schema xmlns:xsd="http://www.w3.org/2001/XMLSchema" xmlns:xs="http://www.w3.org/2001/XMLSchema" xmlns:p="http://schemas.microsoft.com/office/2006/metadata/properties" xmlns:ns2="25f0fe7e-472d-4823-81fc-7c4590c62d6d" xmlns:ns3="b63edce5-a28b-461c-b18d-85be6828f5bf" targetNamespace="http://schemas.microsoft.com/office/2006/metadata/properties" ma:root="true" ma:fieldsID="0c6eb426b3bc3e1f84b68cbe4b4a64b2" ns2:_="" ns3:_="">
    <xsd:import namespace="25f0fe7e-472d-4823-81fc-7c4590c62d6d"/>
    <xsd:import namespace="b63edce5-a28b-461c-b18d-85be6828f5b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0fe7e-472d-4823-81fc-7c4590c62d6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edce5-a28b-461c-b18d-85be6828f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47C6DE-2A60-462B-90D4-67BC194F6547}">
  <ds:schemaRefs>
    <ds:schemaRef ds:uri="25f0fe7e-472d-4823-81fc-7c4590c62d6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4C369A-F8D7-4D26-929D-EED6CA3A2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93DF2-CF7D-4C29-ABD7-018801FC5B63}">
  <ds:schemaRefs>
    <ds:schemaRef ds:uri="25f0fe7e-472d-4823-81fc-7c4590c62d6d"/>
    <ds:schemaRef ds:uri="b63edce5-a28b-461c-b18d-85be6828f5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SAFEGUARDING ELECTORAL INTEGRITY: DESIGNING A BLOCKCHAIN-BASED VOTING SYSTEM TO COMBAT ELECTION FRAUD </vt:lpstr>
      <vt:lpstr>NAMES OF ACTIVE GROUP MEMBERS</vt:lpstr>
      <vt:lpstr>INTRODUCTION</vt:lpstr>
      <vt:lpstr>PowerPoint Presentation</vt:lpstr>
      <vt:lpstr>FACTORS IMPACTING THE INTEGRITY OF ELECTION</vt:lpstr>
      <vt:lpstr>BENEFITS OF BLOCKCHAIN BASED VOTING SYSTEM</vt:lpstr>
      <vt:lpstr>BLOCKCHAIN VOTING SYSTEMS ARCHITECTURAL OVERVIEW (HYPERLEDGER FABRIC)</vt:lpstr>
      <vt:lpstr>CASE STUDY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2024-03-10T19:12:32Z</dcterms:created>
  <dcterms:modified xsi:type="dcterms:W3CDTF">2024-03-12T15:48:49Z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0x010100B6BD302F0B691047910B41123784CA43</vt:lpwstr>
  </property>
  <property fmtid="{D5CDD505-2E9C-101B-9397-08002B2CF9AE}" pid="3" name="MediaServiceImageTags">
    <vt:lpwstr/>
  </property>
</Properties>
</file>