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0"/>
  </p:notesMasterIdLst>
  <p:sldIdLst>
    <p:sldId id="256" r:id="rId2"/>
    <p:sldId id="267" r:id="rId3"/>
    <p:sldId id="259" r:id="rId4"/>
    <p:sldId id="314" r:id="rId5"/>
    <p:sldId id="258" r:id="rId6"/>
    <p:sldId id="271" r:id="rId7"/>
    <p:sldId id="273" r:id="rId8"/>
    <p:sldId id="277" r:id="rId9"/>
  </p:sldIdLst>
  <p:sldSz cx="9144000" cy="5143500" type="screen16x9"/>
  <p:notesSz cx="6858000" cy="9144000"/>
  <p:embeddedFontLst>
    <p:embeddedFont>
      <p:font typeface="Questrial" panose="020B0604020202020204" charset="0"/>
      <p:regular r:id="rId11"/>
    </p:embeddedFont>
    <p:embeddedFont>
      <p:font typeface="Didact Gothic" panose="020B0604020202020204" charset="0"/>
      <p:regular r:id="rId12"/>
    </p:embeddedFont>
    <p:embeddedFont>
      <p:font typeface="Julius Sans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73584D-C7F3-4F00-9603-1B4FD6DA6DE5}">
  <a:tblStyle styleId="{E373584D-C7F3-4F00-9603-1B4FD6DA6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9" autoAdjust="0"/>
    <p:restoredTop sz="96395" autoAdjust="0"/>
  </p:normalViewPr>
  <p:slideViewPr>
    <p:cSldViewPr snapToGrid="0">
      <p:cViewPr varScale="1">
        <p:scale>
          <a:sx n="149" d="100"/>
          <a:sy n="149" d="100"/>
        </p:scale>
        <p:origin x="108" y="120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7b02797fa4_2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7b02797fa4_2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b02797fa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b02797fa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34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estrial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estrial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estrial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estrial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estrial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estrial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estrial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estrial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Questrial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7" r:id="rId6"/>
    <p:sldLayoutId id="2147483672" r:id="rId7"/>
    <p:sldLayoutId id="2147483680" r:id="rId8"/>
    <p:sldLayoutId id="2147483685" r:id="rId9"/>
    <p:sldLayoutId id="2147483690" r:id="rId10"/>
    <p:sldLayoutId id="2147483695" r:id="rId11"/>
    <p:sldLayoutId id="2147483700" r:id="rId12"/>
    <p:sldLayoutId id="2147483703" r:id="rId13"/>
    <p:sldLayoutId id="2147483704" r:id="rId14"/>
    <p:sldLayoutId id="2147483705" r:id="rId15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Questrial" panose="020B0604020202020204" charset="0"/>
              </a:rPr>
              <a:t>Kvalifikācijas eksāmena projekts</a:t>
            </a:r>
            <a:endParaRPr dirty="0">
              <a:latin typeface="Questrial" panose="020B0604020202020204" charset="0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Endijs Dārznieks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/>
              <a:t>laika skala</a:t>
            </a:r>
            <a:endParaRPr dirty="0"/>
          </a:p>
        </p:txBody>
      </p:sp>
      <p:sp>
        <p:nvSpPr>
          <p:cNvPr id="580" name="Google Shape;580;p78"/>
          <p:cNvSpPr/>
          <p:nvPr/>
        </p:nvSpPr>
        <p:spPr>
          <a:xfrm flipH="1">
            <a:off x="4572125" y="3082539"/>
            <a:ext cx="1618702" cy="1083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78"/>
          <p:cNvSpPr/>
          <p:nvPr/>
        </p:nvSpPr>
        <p:spPr>
          <a:xfrm flipH="1">
            <a:off x="1994675" y="3082539"/>
            <a:ext cx="2571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78"/>
          <p:cNvSpPr/>
          <p:nvPr/>
        </p:nvSpPr>
        <p:spPr>
          <a:xfrm flipH="1">
            <a:off x="-582775" y="3082539"/>
            <a:ext cx="2571000" cy="10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78"/>
          <p:cNvSpPr txBox="1">
            <a:spLocks noGrp="1"/>
          </p:cNvSpPr>
          <p:nvPr>
            <p:ph type="title" idx="4294967295"/>
          </p:nvPr>
        </p:nvSpPr>
        <p:spPr>
          <a:xfrm flipH="1">
            <a:off x="2112877" y="2006843"/>
            <a:ext cx="23199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b="1" dirty="0"/>
              <a:t>04.02.2023</a:t>
            </a:r>
            <a:endParaRPr sz="2000" b="1" dirty="0"/>
          </a:p>
        </p:txBody>
      </p:sp>
      <p:sp>
        <p:nvSpPr>
          <p:cNvPr id="584" name="Google Shape;584;p78"/>
          <p:cNvSpPr txBox="1">
            <a:spLocks noGrp="1"/>
          </p:cNvSpPr>
          <p:nvPr>
            <p:ph type="subTitle" idx="4294967295"/>
          </p:nvPr>
        </p:nvSpPr>
        <p:spPr>
          <a:xfrm flipH="1">
            <a:off x="2112877" y="2358205"/>
            <a:ext cx="2319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Eksāmena izstrādāšana</a:t>
            </a:r>
            <a:endParaRPr dirty="0"/>
          </a:p>
        </p:txBody>
      </p:sp>
      <p:cxnSp>
        <p:nvCxnSpPr>
          <p:cNvPr id="585" name="Google Shape;585;p78"/>
          <p:cNvCxnSpPr/>
          <p:nvPr/>
        </p:nvCxnSpPr>
        <p:spPr>
          <a:xfrm rot="10800000">
            <a:off x="4566307" y="3082550"/>
            <a:ext cx="0" cy="92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86" name="Google Shape;586;p78"/>
          <p:cNvSpPr txBox="1">
            <a:spLocks noGrp="1"/>
          </p:cNvSpPr>
          <p:nvPr>
            <p:ph type="title" idx="4294967295"/>
          </p:nvPr>
        </p:nvSpPr>
        <p:spPr>
          <a:xfrm flipH="1">
            <a:off x="4685477" y="3806167"/>
            <a:ext cx="23199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b="1" dirty="0" smtClean="0"/>
              <a:t>12.06.2023</a:t>
            </a:r>
            <a:endParaRPr lang="en" sz="2000" b="1" dirty="0"/>
          </a:p>
        </p:txBody>
      </p:sp>
      <p:sp>
        <p:nvSpPr>
          <p:cNvPr id="587" name="Google Shape;587;p78"/>
          <p:cNvSpPr txBox="1">
            <a:spLocks noGrp="1"/>
          </p:cNvSpPr>
          <p:nvPr>
            <p:ph type="subTitle" idx="4294967295"/>
          </p:nvPr>
        </p:nvSpPr>
        <p:spPr>
          <a:xfrm flipH="1">
            <a:off x="4685476" y="3260716"/>
            <a:ext cx="132924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Eksāmena iesniegšana</a:t>
            </a:r>
            <a:endParaRPr dirty="0"/>
          </a:p>
        </p:txBody>
      </p:sp>
      <p:cxnSp>
        <p:nvCxnSpPr>
          <p:cNvPr id="588" name="Google Shape;588;p78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78"/>
          <p:cNvCxnSpPr/>
          <p:nvPr/>
        </p:nvCxnSpPr>
        <p:spPr>
          <a:xfrm rot="10800000">
            <a:off x="1991618" y="2263586"/>
            <a:ext cx="0" cy="92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8" name="Google Shape;581;p78"/>
          <p:cNvSpPr/>
          <p:nvPr/>
        </p:nvSpPr>
        <p:spPr>
          <a:xfrm flipH="1">
            <a:off x="6190827" y="3082539"/>
            <a:ext cx="1544320" cy="10834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83;p78"/>
          <p:cNvSpPr txBox="1">
            <a:spLocks/>
          </p:cNvSpPr>
          <p:nvPr/>
        </p:nvSpPr>
        <p:spPr>
          <a:xfrm flipH="1">
            <a:off x="6309029" y="2006843"/>
            <a:ext cx="23199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sz="2000" b="1" dirty="0" smtClean="0"/>
              <a:t>22.06.2023</a:t>
            </a:r>
            <a:endParaRPr lang="en" sz="2000" b="1" dirty="0"/>
          </a:p>
        </p:txBody>
      </p:sp>
      <p:sp>
        <p:nvSpPr>
          <p:cNvPr id="20" name="Google Shape;584;p78"/>
          <p:cNvSpPr txBox="1">
            <a:spLocks/>
          </p:cNvSpPr>
          <p:nvPr/>
        </p:nvSpPr>
        <p:spPr>
          <a:xfrm flipH="1">
            <a:off x="6309029" y="2358205"/>
            <a:ext cx="142611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lv-LV" dirty="0" smtClean="0"/>
              <a:t>Eksāmena </a:t>
            </a:r>
            <a:r>
              <a:rPr lang="lv-LV" dirty="0"/>
              <a:t>aizstāvēšana</a:t>
            </a:r>
          </a:p>
        </p:txBody>
      </p:sp>
      <p:cxnSp>
        <p:nvCxnSpPr>
          <p:cNvPr id="21" name="Google Shape;589;p78"/>
          <p:cNvCxnSpPr/>
          <p:nvPr/>
        </p:nvCxnSpPr>
        <p:spPr>
          <a:xfrm rot="10800000">
            <a:off x="6190827" y="2248234"/>
            <a:ext cx="0" cy="92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517947" y="2198800"/>
            <a:ext cx="3611678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lt1"/>
                </a:solidFill>
              </a:rPr>
              <a:t>Projekta saturs</a:t>
            </a:r>
            <a:endParaRPr sz="3200" b="1" dirty="0">
              <a:solidFill>
                <a:schemeClr val="lt1"/>
              </a:solidFill>
            </a:endParaRPr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492424" y="1479177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Questrial" panose="020B0604020202020204" charset="0"/>
              </a:rPr>
              <a:t>Sistēma</a:t>
            </a:r>
            <a:endParaRPr sz="2000" dirty="0">
              <a:solidFill>
                <a:schemeClr val="dk1"/>
              </a:solidFill>
              <a:latin typeface="Questrial" panose="020B0604020202020204" charset="0"/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492424" y="2350103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Questrial" panose="020B0604020202020204" charset="0"/>
              </a:rPr>
              <a:t>Datubāze</a:t>
            </a:r>
            <a:endParaRPr sz="2000" dirty="0">
              <a:solidFill>
                <a:schemeClr val="dk1"/>
              </a:solidFill>
              <a:latin typeface="Questrial" panose="020B0604020202020204" charset="0"/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612545" y="1496577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612545" y="2364499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02</a:t>
            </a:r>
            <a:endParaRPr sz="200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492424" y="3195527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Questrial" panose="020B0604020202020204" charset="0"/>
              </a:rPr>
              <a:t>Dokumentācija</a:t>
            </a:r>
            <a:endParaRPr sz="2000" dirty="0">
              <a:solidFill>
                <a:schemeClr val="dk1"/>
              </a:solidFill>
              <a:latin typeface="Questrial" panose="020B0604020202020204" charset="0"/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612545" y="3212927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03</a:t>
            </a:r>
            <a:endParaRPr sz="200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25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Laika sadale</a:t>
            </a:r>
            <a:endParaRPr dirty="0"/>
          </a:p>
        </p:txBody>
      </p:sp>
      <p:grpSp>
        <p:nvGrpSpPr>
          <p:cNvPr id="1518" name="Google Shape;1518;p125"/>
          <p:cNvGrpSpPr/>
          <p:nvPr/>
        </p:nvGrpSpPr>
        <p:grpSpPr>
          <a:xfrm>
            <a:off x="928050" y="1938373"/>
            <a:ext cx="1509600" cy="1509900"/>
            <a:chOff x="928103" y="1862173"/>
            <a:chExt cx="1509600" cy="1509900"/>
          </a:xfrm>
        </p:grpSpPr>
        <p:sp>
          <p:nvSpPr>
            <p:cNvPr id="1519" name="Google Shape;1519;p125"/>
            <p:cNvSpPr/>
            <p:nvPr/>
          </p:nvSpPr>
          <p:spPr>
            <a:xfrm rot="5400000">
              <a:off x="927953" y="1862323"/>
              <a:ext cx="1509900" cy="1509600"/>
            </a:xfrm>
            <a:prstGeom prst="blockArc">
              <a:avLst>
                <a:gd name="adj1" fmla="val 10794431"/>
                <a:gd name="adj2" fmla="val 3157488"/>
                <a:gd name="adj3" fmla="val 14876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25"/>
            <p:cNvSpPr/>
            <p:nvPr/>
          </p:nvSpPr>
          <p:spPr>
            <a:xfrm>
              <a:off x="1035353" y="1969573"/>
              <a:ext cx="1295100" cy="1295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125"/>
          <p:cNvGrpSpPr/>
          <p:nvPr/>
        </p:nvGrpSpPr>
        <p:grpSpPr>
          <a:xfrm>
            <a:off x="3817200" y="1938373"/>
            <a:ext cx="1509600" cy="1509900"/>
            <a:chOff x="3807453" y="1862173"/>
            <a:chExt cx="1509600" cy="1509900"/>
          </a:xfrm>
        </p:grpSpPr>
        <p:sp>
          <p:nvSpPr>
            <p:cNvPr id="1522" name="Google Shape;1522;p125"/>
            <p:cNvSpPr/>
            <p:nvPr/>
          </p:nvSpPr>
          <p:spPr>
            <a:xfrm>
              <a:off x="3914703" y="1969573"/>
              <a:ext cx="1295100" cy="1295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25"/>
            <p:cNvSpPr/>
            <p:nvPr/>
          </p:nvSpPr>
          <p:spPr>
            <a:xfrm rot="5400000">
              <a:off x="3807303" y="1862323"/>
              <a:ext cx="1509900" cy="1509600"/>
            </a:xfrm>
            <a:prstGeom prst="blockArc">
              <a:avLst>
                <a:gd name="adj1" fmla="val 10794431"/>
                <a:gd name="adj2" fmla="val 14238384"/>
                <a:gd name="adj3" fmla="val 14787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25"/>
          <p:cNvGrpSpPr/>
          <p:nvPr/>
        </p:nvGrpSpPr>
        <p:grpSpPr>
          <a:xfrm>
            <a:off x="6686813" y="1938373"/>
            <a:ext cx="1509600" cy="1509900"/>
            <a:chOff x="6601078" y="1862173"/>
            <a:chExt cx="1509600" cy="1509900"/>
          </a:xfrm>
        </p:grpSpPr>
        <p:sp>
          <p:nvSpPr>
            <p:cNvPr id="1525" name="Google Shape;1525;p125"/>
            <p:cNvSpPr/>
            <p:nvPr/>
          </p:nvSpPr>
          <p:spPr>
            <a:xfrm>
              <a:off x="6708328" y="1969573"/>
              <a:ext cx="1295100" cy="1295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25"/>
            <p:cNvSpPr/>
            <p:nvPr/>
          </p:nvSpPr>
          <p:spPr>
            <a:xfrm rot="5400000">
              <a:off x="6600928" y="1862323"/>
              <a:ext cx="1509900" cy="1509600"/>
            </a:xfrm>
            <a:prstGeom prst="blockArc">
              <a:avLst>
                <a:gd name="adj1" fmla="val 10794431"/>
                <a:gd name="adj2" fmla="val 15863090"/>
                <a:gd name="adj3" fmla="val 1503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27" name="Google Shape;1527;p125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8" name="Google Shape;1528;p125"/>
          <p:cNvSpPr txBox="1">
            <a:spLocks noGrp="1"/>
          </p:cNvSpPr>
          <p:nvPr>
            <p:ph type="title" idx="2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Questrial" panose="020B0604020202020204" charset="0"/>
              </a:rPr>
              <a:t>Sistēma</a:t>
            </a:r>
            <a:endParaRPr dirty="0">
              <a:latin typeface="Questrial" panose="020B0604020202020204" charset="0"/>
            </a:endParaRPr>
          </a:p>
        </p:txBody>
      </p:sp>
      <p:sp>
        <p:nvSpPr>
          <p:cNvPr id="1530" name="Google Shape;1530;p125"/>
          <p:cNvSpPr txBox="1">
            <a:spLocks noGrp="1"/>
          </p:cNvSpPr>
          <p:nvPr>
            <p:ph type="title" idx="3"/>
          </p:nvPr>
        </p:nvSpPr>
        <p:spPr>
          <a:xfrm>
            <a:off x="6579843" y="3565775"/>
            <a:ext cx="1723568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Questrial" panose="020B0604020202020204" charset="0"/>
              </a:rPr>
              <a:t>Dokumentācija</a:t>
            </a:r>
            <a:endParaRPr dirty="0">
              <a:latin typeface="Questrial" panose="020B0604020202020204" charset="0"/>
            </a:endParaRPr>
          </a:p>
        </p:txBody>
      </p:sp>
      <p:sp>
        <p:nvSpPr>
          <p:cNvPr id="1532" name="Google Shape;1532;p125"/>
          <p:cNvSpPr txBox="1">
            <a:spLocks noGrp="1"/>
          </p:cNvSpPr>
          <p:nvPr>
            <p:ph type="title" idx="5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Questrial" panose="020B0604020202020204" charset="0"/>
              </a:rPr>
              <a:t>Datubāze</a:t>
            </a:r>
            <a:endParaRPr dirty="0">
              <a:latin typeface="Questrial" panose="020B0604020202020204" charset="0"/>
            </a:endParaRPr>
          </a:p>
        </p:txBody>
      </p:sp>
      <p:sp>
        <p:nvSpPr>
          <p:cNvPr id="1534" name="Google Shape;1534;p125"/>
          <p:cNvSpPr txBox="1">
            <a:spLocks noGrp="1"/>
          </p:cNvSpPr>
          <p:nvPr>
            <p:ph type="title" idx="7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10%</a:t>
            </a:r>
            <a:endParaRPr dirty="0"/>
          </a:p>
        </p:txBody>
      </p:sp>
      <p:sp>
        <p:nvSpPr>
          <p:cNvPr id="1535" name="Google Shape;1535;p125"/>
          <p:cNvSpPr txBox="1">
            <a:spLocks noGrp="1"/>
          </p:cNvSpPr>
          <p:nvPr>
            <p:ph type="title" idx="8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60%</a:t>
            </a:r>
            <a:endParaRPr dirty="0"/>
          </a:p>
        </p:txBody>
      </p:sp>
      <p:sp>
        <p:nvSpPr>
          <p:cNvPr id="1536" name="Google Shape;1536;p125"/>
          <p:cNvSpPr txBox="1">
            <a:spLocks noGrp="1"/>
          </p:cNvSpPr>
          <p:nvPr>
            <p:ph type="title" idx="9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30%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719517" y="1423601"/>
            <a:ext cx="7704966" cy="1611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sz="3200" dirty="0">
                <a:solidFill>
                  <a:schemeClr val="tx2"/>
                </a:solidFill>
                <a:latin typeface="Questrial" panose="020B0604020202020204" charset="0"/>
              </a:rPr>
              <a:t>Ģitāru tirdzniecības</a:t>
            </a:r>
            <a:r>
              <a:rPr lang="lv-LV" sz="3200" dirty="0">
                <a:latin typeface="Questrial" panose="020B0604020202020204" charset="0"/>
              </a:rPr>
              <a:t> interneta </a:t>
            </a:r>
            <a:r>
              <a:rPr lang="lv-LV" sz="3200" dirty="0" smtClean="0">
                <a:latin typeface="Questrial" panose="020B0604020202020204" charset="0"/>
              </a:rPr>
              <a:t>veikals</a:t>
            </a:r>
            <a:r>
              <a:rPr lang="en-US" sz="3200" dirty="0" smtClean="0">
                <a:latin typeface="Questrial" panose="020B0604020202020204" charset="0"/>
              </a:rPr>
              <a:t/>
            </a:r>
            <a:br>
              <a:rPr lang="en-US" sz="3200" dirty="0" smtClean="0">
                <a:latin typeface="Questrial" panose="020B0604020202020204" charset="0"/>
              </a:rPr>
            </a:br>
            <a:r>
              <a:rPr lang="lv-LV" sz="3200" dirty="0" smtClean="0">
                <a:solidFill>
                  <a:schemeClr val="tx2"/>
                </a:solidFill>
                <a:latin typeface="Questrial" panose="020B0604020202020204" charset="0"/>
              </a:rPr>
              <a:t>un tā</a:t>
            </a:r>
            <a:r>
              <a:rPr lang="en-US" sz="3200" dirty="0" smtClean="0">
                <a:latin typeface="Questrial" panose="020B0604020202020204" charset="0"/>
              </a:rPr>
              <a:t/>
            </a:r>
            <a:br>
              <a:rPr lang="en-US" sz="3200" dirty="0" smtClean="0">
                <a:latin typeface="Questrial" panose="020B0604020202020204" charset="0"/>
              </a:rPr>
            </a:br>
            <a:r>
              <a:rPr lang="lv-LV" sz="3200" dirty="0" smtClean="0">
                <a:latin typeface="Questrial" panose="020B0604020202020204" charset="0"/>
              </a:rPr>
              <a:t>administrēšanas </a:t>
            </a:r>
            <a:r>
              <a:rPr lang="lv-LV" sz="3200" dirty="0">
                <a:latin typeface="Questrial" panose="020B0604020202020204" charset="0"/>
              </a:rPr>
              <a:t>sistēma</a:t>
            </a:r>
            <a:endParaRPr sz="3200" dirty="0">
              <a:latin typeface="Questrial" panose="020B0604020202020204" charset="0"/>
            </a:endParaRP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Questrial" panose="020B0604020202020204" charset="0"/>
              </a:rPr>
              <a:t>Attēlu masīvs</a:t>
            </a:r>
            <a:endParaRPr dirty="0">
              <a:latin typeface="Questrial" panose="020B0604020202020204" charset="0"/>
            </a:endParaRPr>
          </a:p>
        </p:txBody>
      </p:sp>
      <p:cxnSp>
        <p:nvCxnSpPr>
          <p:cNvPr id="630" name="Google Shape;630;p82"/>
          <p:cNvCxnSpPr/>
          <p:nvPr/>
        </p:nvCxnSpPr>
        <p:spPr>
          <a:xfrm>
            <a:off x="2064450" y="127471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" name="Google Shape;631;p82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 smtClean="0"/>
              <a:t>Interneta veikal</a:t>
            </a:r>
            <a:r>
              <a:rPr lang="en-US" dirty="0" smtClean="0"/>
              <a:t>a</a:t>
            </a:r>
            <a:r>
              <a:rPr lang="lv-LV" dirty="0" smtClean="0"/>
              <a:t> preču komentāru pievienošanas funkcionalitāte</a:t>
            </a:r>
            <a:endParaRPr lang="lv-LV" dirty="0"/>
          </a:p>
        </p:txBody>
      </p:sp>
      <p:sp>
        <p:nvSpPr>
          <p:cNvPr id="632" name="Google Shape;632;p82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 smtClean="0"/>
              <a:t>Interneta veikala preču vairāku attēlu pārskatīšanas funkcija</a:t>
            </a:r>
            <a:endParaRPr lang="lv-LV" dirty="0"/>
          </a:p>
        </p:txBody>
      </p:sp>
      <p:cxnSp>
        <p:nvCxnSpPr>
          <p:cNvPr id="633" name="Google Shape;633;p82"/>
          <p:cNvCxnSpPr/>
          <p:nvPr/>
        </p:nvCxnSpPr>
        <p:spPr>
          <a:xfrm>
            <a:off x="6431223" y="343666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82"/>
          <p:cNvSpPr txBox="1">
            <a:spLocks noGrp="1"/>
          </p:cNvSpPr>
          <p:nvPr>
            <p:ph type="title" idx="3"/>
          </p:nvPr>
        </p:nvSpPr>
        <p:spPr>
          <a:xfrm>
            <a:off x="427804" y="530725"/>
            <a:ext cx="392039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Questrial" panose="020B0604020202020204" charset="0"/>
              </a:rPr>
              <a:t>Atsauksmes tabula</a:t>
            </a:r>
            <a:endParaRPr dirty="0">
              <a:latin typeface="Questrial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Questrial" panose="020B0604020202020204" charset="0"/>
              </a:rPr>
              <a:t>Secinājumi</a:t>
            </a:r>
            <a:endParaRPr sz="4000" dirty="0">
              <a:latin typeface="Questrial" panose="020B0604020202020204" charset="0"/>
            </a:endParaRPr>
          </a:p>
        </p:txBody>
      </p:sp>
      <p:cxnSp>
        <p:nvCxnSpPr>
          <p:cNvPr id="648" name="Google Shape;648;p84"/>
          <p:cNvCxnSpPr/>
          <p:nvPr/>
        </p:nvCxnSpPr>
        <p:spPr>
          <a:xfrm>
            <a:off x="4248450" y="186143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Questrial" panose="020B0604020202020204" charset="0"/>
              </a:rPr>
              <a:t>Paldies par uzmanību!</a:t>
            </a:r>
            <a:endParaRPr sz="5400" dirty="0">
              <a:latin typeface="Questrial" panose="020B0604020202020204" charset="0"/>
            </a:endParaRPr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543;p126"/>
          <p:cNvSpPr txBox="1">
            <a:spLocks/>
          </p:cNvSpPr>
          <p:nvPr/>
        </p:nvSpPr>
        <p:spPr>
          <a:xfrm>
            <a:off x="3018250" y="3306209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dirty="0" smtClean="0">
                <a:solidFill>
                  <a:schemeClr val="accent5"/>
                </a:solidFill>
                <a:latin typeface="Didact Gothic" panose="020B0604020202020204" charset="0"/>
              </a:rPr>
              <a:t>Jautājumi?</a:t>
            </a:r>
            <a:endParaRPr lang="lv-LV" dirty="0">
              <a:solidFill>
                <a:schemeClr val="accent5"/>
              </a:solidFill>
              <a:latin typeface="Didact Gothic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70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Questrial</vt:lpstr>
      <vt:lpstr>Arial</vt:lpstr>
      <vt:lpstr>Didact Gothic</vt:lpstr>
      <vt:lpstr>Julius Sans One</vt:lpstr>
      <vt:lpstr>Minimalist Grayscale Pitch Deck XL by Slidesgo</vt:lpstr>
      <vt:lpstr>Kvalifikācijas eksāmena projekts</vt:lpstr>
      <vt:lpstr>laika skala</vt:lpstr>
      <vt:lpstr>Projekta saturs</vt:lpstr>
      <vt:lpstr>Laika sadale</vt:lpstr>
      <vt:lpstr>Ģitāru tirdzniecības interneta veikals un tā administrēšanas sistēma</vt:lpstr>
      <vt:lpstr>Attēlu masīvs</vt:lpstr>
      <vt:lpstr>Secinājumi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Kvalifikācijas eksāmens</dc:title>
  <dc:creator>Endijs Dārznieks</dc:creator>
  <cp:lastModifiedBy>Endijs Dārznieks</cp:lastModifiedBy>
  <cp:revision>29</cp:revision>
  <dcterms:modified xsi:type="dcterms:W3CDTF">2023-06-21T22:14:24Z</dcterms:modified>
</cp:coreProperties>
</file>