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D4AA4-3D09-413E-88D9-48673F2558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1CC-0FC8-4FDE-9ED4-EF51335FF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7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D11CC-0FC8-4FDE-9ED4-EF51335FFF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9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421D0CB-DC0C-4685-8607-F5668D4BBA8B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40152" y="3501008"/>
            <a:ext cx="3960440" cy="67793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2018184042 </a:t>
            </a:r>
            <a:r>
              <a:rPr lang="ko-KR" altLang="en-US" sz="2000" dirty="0" err="1" smtClean="0"/>
              <a:t>장진영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7406640" cy="1752600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/>
              <a:t>2D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게임 프로그래밍 </a:t>
            </a:r>
            <a:r>
              <a:rPr lang="en-US" altLang="ko-KR" sz="4000" dirty="0" smtClean="0"/>
              <a:t>1</a:t>
            </a:r>
            <a:r>
              <a:rPr lang="ko-KR" altLang="en-US" sz="4000" dirty="0" smtClean="0"/>
              <a:t>차 발표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989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7498080" cy="1143000"/>
          </a:xfrm>
        </p:spPr>
        <p:txBody>
          <a:bodyPr/>
          <a:lstStyle/>
          <a:p>
            <a:r>
              <a:rPr lang="ko-KR" altLang="en-US" dirty="0" err="1" smtClean="0"/>
              <a:t>서바이버</a:t>
            </a:r>
            <a:r>
              <a:rPr lang="ko-KR" altLang="en-US" dirty="0" smtClean="0"/>
              <a:t> 철인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종 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67" y="1336412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</a:t>
            </a:r>
            <a:r>
              <a:rPr lang="ko-KR" altLang="en-US" sz="1300" dirty="0" err="1" smtClean="0"/>
              <a:t>컨셉</a:t>
            </a:r>
            <a:r>
              <a:rPr lang="en-US" altLang="ko-KR" sz="1300" dirty="0" smtClean="0"/>
              <a:t>:</a:t>
            </a:r>
            <a:endParaRPr lang="ko-KR" alt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서바이버</a:t>
            </a:r>
            <a:r>
              <a:rPr lang="ko-KR" altLang="en-US" dirty="0" smtClean="0"/>
              <a:t> 스포츠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211" y="1921768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</a:t>
            </a:r>
            <a:r>
              <a:rPr lang="ko-KR" altLang="en-US" sz="1300" dirty="0" err="1" smtClean="0"/>
              <a:t>타겟</a:t>
            </a:r>
            <a:r>
              <a:rPr lang="en-US" altLang="ko-KR" sz="1300" dirty="0" smtClean="0"/>
              <a:t>:</a:t>
            </a:r>
            <a:endParaRPr lang="ko-KR" alt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979195" y="1755889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짧은 시간 내에 플레이 할 수 있는 게임을 원하는 사람</a:t>
            </a:r>
            <a:endParaRPr lang="en-US" altLang="ko-KR" dirty="0" smtClean="0"/>
          </a:p>
          <a:p>
            <a:r>
              <a:rPr lang="ko-KR" altLang="en-US" dirty="0" smtClean="0"/>
              <a:t>기록을 갱신하는 게임을 좋아하는 사람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492896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●조작</a:t>
            </a:r>
            <a:r>
              <a:rPr lang="en-US" altLang="ko-KR" sz="1300" dirty="0" smtClean="0"/>
              <a:t>:</a:t>
            </a:r>
            <a:endParaRPr lang="ko-KR" alt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24580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키보드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89" y="3111205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●성공</a:t>
            </a:r>
            <a:r>
              <a:rPr lang="en-US" altLang="ko-KR" sz="1300" dirty="0" smtClean="0"/>
              <a:t>: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981877" y="3072733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장애물들을 피해 무사히 도착 지점에 도달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3741859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●실패</a:t>
            </a:r>
            <a:r>
              <a:rPr lang="en-US" altLang="ko-KR" sz="1300" dirty="0" smtClean="0"/>
              <a:t>:</a:t>
            </a:r>
            <a:endParaRPr lang="ko-KR" alt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370338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장애물에 부딪힘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5445224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</a:t>
            </a:r>
            <a:r>
              <a:rPr lang="ko-KR" altLang="en-US" sz="1300" dirty="0" smtClean="0"/>
              <a:t>참고</a:t>
            </a:r>
            <a:r>
              <a:rPr lang="en-US" altLang="ko-KR" sz="1300" dirty="0"/>
              <a:t>:</a:t>
            </a:r>
            <a:endParaRPr lang="ko-KR" altLang="en-US" sz="1300" dirty="0"/>
          </a:p>
        </p:txBody>
      </p:sp>
      <p:sp>
        <p:nvSpPr>
          <p:cNvPr id="16" name="AutoShape 4" descr="철인 3 종 경기 실루엣 로열티 무료 사진, 그림, 이미지 그리고 스톡포토그래피. Image 52371280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6" descr="철인 3 종 경기 실루엣 로열티 무료 사진, 그림, 이미지 그리고 스톡포토그래피. Image 52371280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8" descr="철인 3 종 경기 실루엣 로열티 무료 사진, 그림, 이미지 그리고 스톡포토그래피. Image 52371280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철인 3 종 경기 실루엣 로열티 무료 사진, 그림, 이미지 그리고 스톡포토그래피. Image 52371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784887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79512" y="4355812"/>
            <a:ext cx="721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●</a:t>
            </a:r>
            <a:r>
              <a:rPr lang="ko-KR" altLang="en-US" sz="1300" dirty="0" smtClean="0"/>
              <a:t>보상</a:t>
            </a:r>
            <a:r>
              <a:rPr lang="en-US" altLang="ko-KR" sz="1300" dirty="0" smtClean="0"/>
              <a:t>:</a:t>
            </a:r>
            <a:endParaRPr lang="ko-KR" altLang="en-US" sz="1300" dirty="0"/>
          </a:p>
        </p:txBody>
      </p:sp>
      <p:sp>
        <p:nvSpPr>
          <p:cNvPr id="22" name="TextBox 21"/>
          <p:cNvSpPr txBox="1"/>
          <p:nvPr/>
        </p:nvSpPr>
        <p:spPr>
          <a:xfrm>
            <a:off x="971600" y="42881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 갱신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2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690544" y="260648"/>
            <a:ext cx="7498080" cy="1143000"/>
          </a:xfrm>
        </p:spPr>
        <p:txBody>
          <a:bodyPr/>
          <a:lstStyle/>
          <a:p>
            <a:r>
              <a:rPr lang="ko-KR" altLang="en-US" dirty="0" smtClean="0"/>
              <a:t>예상 게임 진행 흐름</a:t>
            </a:r>
            <a:endParaRPr lang="ko-KR" altLang="en-US" dirty="0"/>
          </a:p>
        </p:txBody>
      </p:sp>
      <p:sp>
        <p:nvSpPr>
          <p:cNvPr id="5" name="직사각형 4">
            <a:hlinkClick r:id="rId2" action="ppaction://hlinksldjump"/>
          </p:cNvPr>
          <p:cNvSpPr/>
          <p:nvPr/>
        </p:nvSpPr>
        <p:spPr>
          <a:xfrm>
            <a:off x="3131840" y="2348880"/>
            <a:ext cx="3384376" cy="720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</a:t>
            </a:r>
            <a:endParaRPr lang="ko-KR" altLang="en-US" dirty="0"/>
          </a:p>
        </p:txBody>
      </p:sp>
      <p:sp>
        <p:nvSpPr>
          <p:cNvPr id="6" name="직사각형 5">
            <a:hlinkClick r:id="rId3" action="ppaction://hlinksldjump"/>
          </p:cNvPr>
          <p:cNvSpPr/>
          <p:nvPr/>
        </p:nvSpPr>
        <p:spPr>
          <a:xfrm>
            <a:off x="3131840" y="5373216"/>
            <a:ext cx="3384376" cy="720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RANKING</a:t>
            </a:r>
            <a:endParaRPr lang="ko-KR" altLang="en-US" dirty="0"/>
          </a:p>
        </p:txBody>
      </p:sp>
      <p:sp>
        <p:nvSpPr>
          <p:cNvPr id="7" name="직사각형 6">
            <a:hlinkClick r:id="rId4" action="ppaction://hlinksldjump"/>
          </p:cNvPr>
          <p:cNvSpPr/>
          <p:nvPr/>
        </p:nvSpPr>
        <p:spPr>
          <a:xfrm>
            <a:off x="3131840" y="3861048"/>
            <a:ext cx="3384376" cy="720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HOW TO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27784" y="1412776"/>
            <a:ext cx="4248472" cy="5085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0651" y="1703148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 SCENE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0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1005341" y="72929"/>
            <a:ext cx="4125698" cy="3010346"/>
            <a:chOff x="1005341" y="72929"/>
            <a:chExt cx="4125698" cy="3010346"/>
          </a:xfrm>
        </p:grpSpPr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341" y="72929"/>
              <a:ext cx="4125698" cy="3010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제목 1"/>
            <p:cNvSpPr txBox="1">
              <a:spLocks/>
            </p:cNvSpPr>
            <p:nvPr/>
          </p:nvSpPr>
          <p:spPr>
            <a:xfrm>
              <a:off x="1024673" y="72929"/>
              <a:ext cx="2160240" cy="1143000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altLang="ko-KR" sz="3000" dirty="0" smtClean="0"/>
                <a:t>1</a:t>
              </a:r>
              <a:r>
                <a:rPr lang="ko-KR" altLang="en-US" sz="3000" dirty="0" smtClean="0"/>
                <a:t>단계 수영</a:t>
              </a:r>
              <a:endParaRPr lang="en-US" altLang="ko-KR" sz="3000" dirty="0"/>
            </a:p>
            <a:p>
              <a:r>
                <a:rPr lang="ko-KR" altLang="en-US" sz="1500" dirty="0" smtClean="0"/>
                <a:t>시간</a:t>
              </a:r>
              <a:r>
                <a:rPr lang="en-US" altLang="ko-KR" sz="1500" dirty="0" smtClean="0"/>
                <a:t>:  1</a:t>
              </a:r>
              <a:r>
                <a:rPr lang="ko-KR" altLang="en-US" sz="1500" dirty="0" smtClean="0"/>
                <a:t>분 </a:t>
              </a:r>
              <a:r>
                <a:rPr lang="en-US" altLang="ko-KR" sz="1500" dirty="0" smtClean="0"/>
                <a:t>13</a:t>
              </a:r>
              <a:r>
                <a:rPr lang="ko-KR" altLang="en-US" sz="1500" dirty="0" smtClean="0"/>
                <a:t>초</a:t>
              </a:r>
              <a:r>
                <a:rPr lang="en-US" altLang="ko-KR" sz="1500" dirty="0" smtClean="0"/>
                <a:t> </a:t>
              </a:r>
              <a:endParaRPr lang="ko-KR" altLang="en-US" sz="1500" dirty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1026583" y="72929"/>
              <a:ext cx="4104456" cy="3010346"/>
              <a:chOff x="1115616" y="332656"/>
              <a:chExt cx="4104456" cy="3010346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1115616" y="332656"/>
                <a:ext cx="4104456" cy="301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187624" y="1758826"/>
                <a:ext cx="144016" cy="151216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00"/>
                  </a:solidFill>
                </a:endParaRPr>
              </a:p>
            </p:txBody>
          </p:sp>
          <p:pic>
            <p:nvPicPr>
              <p:cNvPr id="9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2904508"/>
                <a:ext cx="1016497" cy="35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91" name="직선 연결선 90"/>
              <p:cNvCxnSpPr/>
              <p:nvPr/>
            </p:nvCxnSpPr>
            <p:spPr>
              <a:xfrm flipV="1">
                <a:off x="5004048" y="2766938"/>
                <a:ext cx="0" cy="491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5004048" y="2766938"/>
                <a:ext cx="144016" cy="1375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5004048" y="290450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4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2614538"/>
                <a:ext cx="7239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9952" y="2951563"/>
                <a:ext cx="7239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6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3946" y="3012739"/>
                <a:ext cx="7239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2" name="그룹 71"/>
          <p:cNvGrpSpPr/>
          <p:nvPr/>
        </p:nvGrpSpPr>
        <p:grpSpPr>
          <a:xfrm>
            <a:off x="2585859" y="1339062"/>
            <a:ext cx="4121680" cy="3010347"/>
            <a:chOff x="2585859" y="1247839"/>
            <a:chExt cx="4121680" cy="3010347"/>
          </a:xfrm>
        </p:grpSpPr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083" y="1247840"/>
              <a:ext cx="4104456" cy="3010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직사각형 73"/>
            <p:cNvSpPr/>
            <p:nvPr/>
          </p:nvSpPr>
          <p:spPr>
            <a:xfrm>
              <a:off x="2603083" y="1247839"/>
              <a:ext cx="4104456" cy="3010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675091" y="2674009"/>
              <a:ext cx="144016" cy="151216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00"/>
                </a:solidFill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491515" y="3682121"/>
              <a:ext cx="0" cy="491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491515" y="3682121"/>
              <a:ext cx="144016" cy="137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491515" y="381969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제목 1"/>
            <p:cNvSpPr txBox="1">
              <a:spLocks/>
            </p:cNvSpPr>
            <p:nvPr/>
          </p:nvSpPr>
          <p:spPr>
            <a:xfrm>
              <a:off x="2585859" y="1247839"/>
              <a:ext cx="2160240" cy="1143000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altLang="ko-KR" sz="3000" dirty="0" smtClean="0"/>
                <a:t>2</a:t>
              </a:r>
              <a:r>
                <a:rPr lang="ko-KR" altLang="en-US" sz="3000" dirty="0" smtClean="0"/>
                <a:t>단계 자전거</a:t>
              </a:r>
              <a:endParaRPr lang="en-US" altLang="ko-KR" sz="3000" dirty="0"/>
            </a:p>
            <a:p>
              <a:r>
                <a:rPr lang="ko-KR" altLang="en-US" sz="1500" dirty="0" smtClean="0"/>
                <a:t>시간</a:t>
              </a:r>
              <a:r>
                <a:rPr lang="en-US" altLang="ko-KR" sz="1500" dirty="0" smtClean="0"/>
                <a:t>:  0</a:t>
              </a:r>
              <a:r>
                <a:rPr lang="ko-KR" altLang="en-US" sz="1500" dirty="0" smtClean="0"/>
                <a:t>분 </a:t>
              </a:r>
              <a:r>
                <a:rPr lang="en-US" altLang="ko-KR" sz="1500" dirty="0" smtClean="0"/>
                <a:t>57</a:t>
              </a:r>
              <a:r>
                <a:rPr lang="ko-KR" altLang="en-US" sz="1500" dirty="0" smtClean="0"/>
                <a:t>초</a:t>
              </a:r>
              <a:r>
                <a:rPr lang="en-US" altLang="ko-KR" sz="1500" dirty="0" smtClean="0"/>
                <a:t> </a:t>
              </a:r>
              <a:endParaRPr lang="ko-KR" altLang="en-US" sz="1500" dirty="0"/>
            </a:p>
          </p:txBody>
        </p:sp>
        <p:pic>
          <p:nvPicPr>
            <p:cNvPr id="80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916" y="3663505"/>
              <a:ext cx="827475" cy="474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477" y="3907455"/>
              <a:ext cx="4095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052" y="3604072"/>
              <a:ext cx="4095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7173" y="3907550"/>
              <a:ext cx="4095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그룹 58"/>
          <p:cNvGrpSpPr/>
          <p:nvPr/>
        </p:nvGrpSpPr>
        <p:grpSpPr>
          <a:xfrm>
            <a:off x="4907250" y="3731022"/>
            <a:ext cx="4129246" cy="3010346"/>
            <a:chOff x="2585859" y="1247839"/>
            <a:chExt cx="4129246" cy="3010346"/>
          </a:xfrm>
        </p:grpSpPr>
        <p:pic>
          <p:nvPicPr>
            <p:cNvPr id="60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083" y="1247839"/>
              <a:ext cx="4112022" cy="300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" name="그룹 60"/>
            <p:cNvGrpSpPr/>
            <p:nvPr/>
          </p:nvGrpSpPr>
          <p:grpSpPr>
            <a:xfrm>
              <a:off x="2585859" y="1247839"/>
              <a:ext cx="4121680" cy="3010346"/>
              <a:chOff x="4915015" y="3561183"/>
              <a:chExt cx="4121680" cy="301034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4932239" y="3561183"/>
                <a:ext cx="4104456" cy="301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5004247" y="4987353"/>
                <a:ext cx="144016" cy="151216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 flipV="1">
                <a:off x="8820671" y="5995465"/>
                <a:ext cx="0" cy="4916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8820671" y="5995465"/>
                <a:ext cx="144016" cy="1375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8820671" y="6133035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제목 1"/>
              <p:cNvSpPr txBox="1">
                <a:spLocks/>
              </p:cNvSpPr>
              <p:nvPr/>
            </p:nvSpPr>
            <p:spPr>
              <a:xfrm>
                <a:off x="4915015" y="3561183"/>
                <a:ext cx="2160240" cy="1143000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algn="l" rtl="0" eaLnBrk="1" latinLnBrk="1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r>
                  <a:rPr lang="en-US" altLang="ko-KR" sz="3000" dirty="0" smtClean="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3000" dirty="0" smtClean="0">
                    <a:solidFill>
                      <a:schemeClr val="bg1"/>
                    </a:solidFill>
                  </a:rPr>
                  <a:t>단계 </a:t>
                </a:r>
                <a:r>
                  <a:rPr lang="ko-KR" altLang="en-US" sz="3000" dirty="0" err="1" smtClean="0">
                    <a:solidFill>
                      <a:schemeClr val="bg1"/>
                    </a:solidFill>
                  </a:rPr>
                  <a:t>달리기</a:t>
                </a:r>
                <a:r>
                  <a:rPr lang="ko-KR" altLang="en-US" sz="1500" dirty="0" err="1" smtClean="0">
                    <a:solidFill>
                      <a:schemeClr val="bg1"/>
                    </a:solidFill>
                  </a:rPr>
                  <a:t>시간</a:t>
                </a:r>
                <a:r>
                  <a:rPr lang="en-US" altLang="ko-KR" sz="1500" dirty="0" smtClean="0">
                    <a:solidFill>
                      <a:schemeClr val="bg1"/>
                    </a:solidFill>
                  </a:rPr>
                  <a:t>:  1</a:t>
                </a:r>
                <a:r>
                  <a:rPr lang="ko-KR" altLang="en-US" sz="1500" dirty="0" smtClean="0">
                    <a:solidFill>
                      <a:schemeClr val="bg1"/>
                    </a:solidFill>
                  </a:rPr>
                  <a:t>분 </a:t>
                </a:r>
                <a:r>
                  <a:rPr lang="en-US" altLang="ko-KR" sz="1500" dirty="0" smtClean="0">
                    <a:solidFill>
                      <a:schemeClr val="bg1"/>
                    </a:solidFill>
                  </a:rPr>
                  <a:t>37</a:t>
                </a:r>
                <a:r>
                  <a:rPr lang="ko-KR" altLang="en-US" sz="1500" dirty="0" smtClean="0">
                    <a:solidFill>
                      <a:schemeClr val="bg1"/>
                    </a:solidFill>
                  </a:rPr>
                  <a:t>초</a:t>
                </a:r>
                <a:r>
                  <a:rPr lang="en-US" altLang="ko-KR" sz="1500" dirty="0" smtClean="0">
                    <a:solidFill>
                      <a:schemeClr val="bg1"/>
                    </a:solidFill>
                  </a:rPr>
                  <a:t> 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992" y="3618796"/>
              <a:ext cx="647904" cy="529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843936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993" y="3625327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4683" y="3868923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1170599" y="4852228"/>
            <a:ext cx="3473409" cy="1580953"/>
            <a:chOff x="1026582" y="4581128"/>
            <a:chExt cx="3473409" cy="1580953"/>
          </a:xfrm>
        </p:grpSpPr>
        <p:sp>
          <p:nvSpPr>
            <p:cNvPr id="19" name="직사각형 18"/>
            <p:cNvSpPr/>
            <p:nvPr/>
          </p:nvSpPr>
          <p:spPr>
            <a:xfrm>
              <a:off x="1026582" y="4581128"/>
              <a:ext cx="3473409" cy="15809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705" y="5566168"/>
              <a:ext cx="723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303" y="5547118"/>
              <a:ext cx="4095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154" y="5572472"/>
              <a:ext cx="285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0" name="직선 연결선 99"/>
            <p:cNvCxnSpPr/>
            <p:nvPr/>
          </p:nvCxnSpPr>
          <p:spPr>
            <a:xfrm flipV="1">
              <a:off x="4211960" y="5229200"/>
              <a:ext cx="0" cy="491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4211960" y="5229200"/>
              <a:ext cx="144016" cy="137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4211960" y="536677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947176"/>
              <a:ext cx="1016497" cy="35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353" y="4875194"/>
              <a:ext cx="827475" cy="474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2911" y="4875194"/>
              <a:ext cx="647904" cy="529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그룹 50"/>
          <p:cNvGrpSpPr/>
          <p:nvPr/>
        </p:nvGrpSpPr>
        <p:grpSpPr>
          <a:xfrm>
            <a:off x="290802" y="2500929"/>
            <a:ext cx="4596100" cy="3587786"/>
            <a:chOff x="290802" y="2500929"/>
            <a:chExt cx="4596100" cy="3587786"/>
          </a:xfrm>
        </p:grpSpPr>
        <p:sp>
          <p:nvSpPr>
            <p:cNvPr id="110" name="오른쪽 화살표 109"/>
            <p:cNvSpPr/>
            <p:nvPr/>
          </p:nvSpPr>
          <p:spPr>
            <a:xfrm>
              <a:off x="290802" y="2500929"/>
              <a:ext cx="586531" cy="32385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오른쪽 화살표 110"/>
            <p:cNvSpPr/>
            <p:nvPr/>
          </p:nvSpPr>
          <p:spPr>
            <a:xfrm>
              <a:off x="1887356" y="3430878"/>
              <a:ext cx="586531" cy="32385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오른쪽 화살표 111"/>
            <p:cNvSpPr/>
            <p:nvPr/>
          </p:nvSpPr>
          <p:spPr>
            <a:xfrm>
              <a:off x="4300371" y="5764865"/>
              <a:ext cx="586531" cy="323850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오른쪽 화살표 52">
            <a:hlinkClick r:id="rId12" action="ppaction://hlinksldjump"/>
          </p:cNvPr>
          <p:cNvSpPr/>
          <p:nvPr/>
        </p:nvSpPr>
        <p:spPr>
          <a:xfrm>
            <a:off x="8580889" y="11663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철인 3 종 경기 실루엣 로열티 무료 사진, 그림, 이미지 그리고 스톡포토그래피. Image 52371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788" y="4799406"/>
            <a:ext cx="6224533" cy="199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8080" cy="1143000"/>
          </a:xfrm>
        </p:spPr>
        <p:txBody>
          <a:bodyPr/>
          <a:lstStyle/>
          <a:p>
            <a:r>
              <a:rPr lang="en-US" altLang="ko-KR" dirty="0"/>
              <a:t>HOW TO</a:t>
            </a:r>
            <a:endParaRPr lang="ko-KR" altLang="en-US" dirty="0"/>
          </a:p>
        </p:txBody>
      </p:sp>
      <p:sp>
        <p:nvSpPr>
          <p:cNvPr id="5" name="왼쪽 화살표 4">
            <a:hlinkClick r:id="rId3" action="ppaction://hlinksldjump"/>
          </p:cNvPr>
          <p:cNvSpPr/>
          <p:nvPr/>
        </p:nvSpPr>
        <p:spPr>
          <a:xfrm>
            <a:off x="8316416" y="6088143"/>
            <a:ext cx="57606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484784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조작키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키보드 방향키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5" y="2161887"/>
            <a:ext cx="57204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플레이 방법</a:t>
            </a:r>
            <a:r>
              <a:rPr lang="en-US" altLang="ko-KR" dirty="0" smtClean="0"/>
              <a:t>]:</a:t>
            </a:r>
          </a:p>
          <a:p>
            <a:r>
              <a:rPr lang="ko-KR" altLang="en-US" dirty="0" smtClean="0"/>
              <a:t>게임은 총 세 단계로 구성됩니다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수영 </a:t>
            </a:r>
            <a:r>
              <a:rPr lang="en-US" altLang="ko-KR" dirty="0" smtClean="0"/>
              <a:t> 2. </a:t>
            </a:r>
            <a:r>
              <a:rPr lang="ko-KR" altLang="en-US" dirty="0" smtClean="0"/>
              <a:t>자전거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달리기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장애물에 부딪히게 되면 </a:t>
            </a:r>
            <a:r>
              <a:rPr lang="en-US" altLang="ko-KR" dirty="0" smtClean="0"/>
              <a:t>GAME OVER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세 단계를 모두 통과하게 되면 기록을 저장합니다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기록은 각 종목들의 시간과 총 합계가 표시됩니다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수영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자전거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달리기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총 합</a:t>
            </a:r>
            <a:r>
              <a:rPr lang="en-US" altLang="ko-KR" dirty="0" smtClean="0"/>
              <a:t>: 60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75347" y="836712"/>
            <a:ext cx="144016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1568" y="836712"/>
            <a:ext cx="3262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스태미너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순간적인 스피드를 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05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최소 게임 순위 디자인 리더 보드, 대회, 선수권 대회, 결과 PNG, 일러스트 및 벡터 에 대한 무료 다운로드 -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6792"/>
            <a:ext cx="4464496" cy="446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3098" y="6448183"/>
            <a:ext cx="80259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/>
              <a:t>https://</a:t>
            </a:r>
            <a:r>
              <a:rPr lang="en-US" altLang="ko-KR" sz="1700" dirty="0" err="1" smtClean="0"/>
              <a:t>kor.pngtree.com</a:t>
            </a:r>
            <a:r>
              <a:rPr lang="en-US" altLang="ko-KR" sz="1700" dirty="0" smtClean="0"/>
              <a:t>/</a:t>
            </a:r>
            <a:r>
              <a:rPr lang="en-US" altLang="ko-KR" sz="1700" dirty="0" err="1" smtClean="0"/>
              <a:t>freepng</a:t>
            </a:r>
            <a:r>
              <a:rPr lang="en-US" altLang="ko-KR" sz="1700" dirty="0" smtClean="0"/>
              <a:t>/minimal-game-ranking-design-</a:t>
            </a:r>
            <a:r>
              <a:rPr lang="en-US" altLang="ko-KR" sz="1700" dirty="0" err="1" smtClean="0"/>
              <a:t>leaderboard_6047411.html</a:t>
            </a:r>
            <a:endParaRPr lang="ko-KR" altLang="en-US" sz="1700" dirty="0"/>
          </a:p>
        </p:txBody>
      </p:sp>
      <p:sp>
        <p:nvSpPr>
          <p:cNvPr id="6" name="왼쪽 화살표 5">
            <a:hlinkClick r:id="rId3" action="ppaction://hlinksldjump"/>
          </p:cNvPr>
          <p:cNvSpPr/>
          <p:nvPr/>
        </p:nvSpPr>
        <p:spPr>
          <a:xfrm>
            <a:off x="8316416" y="6088143"/>
            <a:ext cx="576064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87624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ko-KR" dirty="0"/>
              <a:t>RANKING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6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900330"/>
              </p:ext>
            </p:extLst>
          </p:nvPr>
        </p:nvGraphicFramePr>
        <p:xfrm>
          <a:off x="1043608" y="2492896"/>
          <a:ext cx="799288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22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내용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리소스 수집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및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시작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배경 화면 구성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단계 캐릭터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장애물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단계 캐릭터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장애물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단계 캐릭터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장애물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충돌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랭킹 구현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지속적인 수정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 구현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 </a:t>
                      </a:r>
                      <a:r>
                        <a:rPr lang="ko-KR" altLang="en-US" sz="1600" baseline="0" dirty="0" smtClean="0"/>
                        <a:t>아이템 구현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지속적인 수정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필요 시 게임 난이도 조정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지속적인 수정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1340024" y="4270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187" y="6488668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도중 약간의 조정 및 새로운 </a:t>
            </a:r>
            <a:r>
              <a:rPr lang="ko-KR" altLang="en-US" dirty="0" err="1" smtClean="0"/>
              <a:t>컨텐츠가</a:t>
            </a:r>
            <a:r>
              <a:rPr lang="ko-KR" altLang="en-US" dirty="0" smtClean="0"/>
              <a:t> 추가될 수도 있음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5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</TotalTime>
  <Words>264</Words>
  <Application>Microsoft Office PowerPoint</Application>
  <PresentationFormat>화면 슬라이드 쇼(4:3)</PresentationFormat>
  <Paragraphs>65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태양</vt:lpstr>
      <vt:lpstr>2018184042 장진영</vt:lpstr>
      <vt:lpstr>서바이버 철인 3종 경기</vt:lpstr>
      <vt:lpstr>예상 게임 진행 흐름</vt:lpstr>
      <vt:lpstr>PowerPoint 프레젠테이션</vt:lpstr>
      <vt:lpstr>HOW TO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2018184042 장진영</dc:title>
  <dc:creator>jang23860@naver.com</dc:creator>
  <cp:lastModifiedBy>jang23860@naver.com</cp:lastModifiedBy>
  <cp:revision>30</cp:revision>
  <dcterms:created xsi:type="dcterms:W3CDTF">2023-10-14T23:16:08Z</dcterms:created>
  <dcterms:modified xsi:type="dcterms:W3CDTF">2023-10-15T01:48:52Z</dcterms:modified>
</cp:coreProperties>
</file>