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D4AA4-3D09-413E-88D9-48673F25587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1CC-0FC8-4FDE-9ED4-EF51335FF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421D0CB-DC0C-4685-8607-F5668D4BBA8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24194"/>
              </p:ext>
            </p:extLst>
          </p:nvPr>
        </p:nvGraphicFramePr>
        <p:xfrm>
          <a:off x="1025649" y="1712469"/>
          <a:ext cx="7992889" cy="3948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19"/>
                <a:gridCol w="5472608"/>
                <a:gridCol w="1062162"/>
              </a:tblGrid>
              <a:tr h="579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진행률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1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리소스 수집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 화면 구성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5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단계 캐릭터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장애물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5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단계 캐릭터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장애물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5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단계 캐릭터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장애물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100%</a:t>
                      </a:r>
                      <a:endParaRPr lang="ko-KR" altLang="en-US" dirty="0"/>
                    </a:p>
                  </a:txBody>
                  <a:tcPr/>
                </a:tc>
              </a:tr>
              <a:tr h="362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랭킹 구현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지속적인 수정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88%</a:t>
                      </a:r>
                      <a:endParaRPr lang="ko-KR" altLang="en-US" dirty="0"/>
                    </a:p>
                  </a:txBody>
                  <a:tcPr/>
                </a:tc>
              </a:tr>
              <a:tr h="35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 구현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ko-KR" altLang="en-US" sz="1600" baseline="0" dirty="0" smtClean="0"/>
                        <a:t>아이템 구현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지속적인 수정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7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필요 시 게임 난이도 조정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지속적인 수정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7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1043608" y="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진행 상황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5842138"/>
            <a:ext cx="6058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 내용까지 거의 다 끝냈기 때문에</a:t>
            </a:r>
            <a:r>
              <a:rPr lang="en-US" altLang="ko-KR" dirty="0" smtClean="0"/>
              <a:t>,  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주차에는 추가로 장애물에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넣어서 </a:t>
            </a:r>
            <a:endParaRPr lang="en-US" altLang="ko-KR" dirty="0" smtClean="0"/>
          </a:p>
          <a:p>
            <a:r>
              <a:rPr lang="ko-KR" altLang="en-US" dirty="0" smtClean="0"/>
              <a:t>플레이어를 좀 더 괴롭힐 수 있도록 추가해 볼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5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8100392" cy="68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624"/>
            <a:ext cx="810039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6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-27384"/>
            <a:ext cx="7992888" cy="682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0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7" y="1"/>
            <a:ext cx="8136903" cy="685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2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189</TotalTime>
  <Words>110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2018184042 장진영</dc:title>
  <dc:creator>jang23860@naver.com</dc:creator>
  <cp:lastModifiedBy>jang23860@naver.com</cp:lastModifiedBy>
  <cp:revision>44</cp:revision>
  <dcterms:created xsi:type="dcterms:W3CDTF">2023-10-14T23:16:08Z</dcterms:created>
  <dcterms:modified xsi:type="dcterms:W3CDTF">2023-11-12T04:43:39Z</dcterms:modified>
</cp:coreProperties>
</file>