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4AA4-3D09-413E-88D9-48673F25587A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1CC-0FC8-4FDE-9ED4-EF51335FF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21D0CB-DC0C-4685-8607-F5668D4BBA8B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623049"/>
              </p:ext>
            </p:extLst>
          </p:nvPr>
        </p:nvGraphicFramePr>
        <p:xfrm>
          <a:off x="1043608" y="332656"/>
          <a:ext cx="7992890" cy="632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184576"/>
                <a:gridCol w="588218"/>
                <a:gridCol w="995960"/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개발 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진척도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 방법 설명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랭킹 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</a:t>
                      </a:r>
                      <a:r>
                        <a:rPr lang="ko-KR" altLang="en-US" sz="1200" baseline="0" dirty="0" err="1" smtClean="0"/>
                        <a:t>클리어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바다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마라톤 트랙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자전거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송곳 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(3)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baseline="0" dirty="0" smtClean="0"/>
                        <a:t>추가로 </a:t>
                      </a:r>
                      <a:r>
                        <a:rPr lang="ko-KR" altLang="en-US" sz="1200" baseline="0" dirty="0" smtClean="0"/>
                        <a:t>낭떠러지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소용돌이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좀비</a:t>
                      </a:r>
                      <a:r>
                        <a:rPr lang="en-US" altLang="ko-KR" sz="1200" baseline="0" dirty="0" smtClean="0"/>
                        <a:t>(AI)</a:t>
                      </a:r>
                      <a:r>
                        <a:rPr lang="ko-KR" altLang="en-US" sz="1200" baseline="0" dirty="0" smtClean="0"/>
                        <a:t> 구현</a:t>
                      </a:r>
                      <a:r>
                        <a:rPr lang="en-US" altLang="ko-KR" sz="1200" baseline="0" dirty="0" smtClean="0"/>
                        <a:t>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140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스태미너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시프트를 누르면 플레이어 속도가 </a:t>
                      </a:r>
                      <a:r>
                        <a:rPr lang="ko-KR" altLang="en-US" sz="1200" dirty="0" err="1" smtClean="0"/>
                        <a:t>빨리지며</a:t>
                      </a:r>
                      <a:r>
                        <a:rPr lang="ko-KR" altLang="en-US" sz="1200" dirty="0" smtClean="0"/>
                        <a:t> 노란색 게이지가 소모 됨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노란색 게이지를 모두 소모할 시 완전히 회복 될 까지 </a:t>
                      </a:r>
                      <a:r>
                        <a:rPr lang="ko-KR" altLang="en-US" sz="1200" dirty="0" err="1" smtClean="0"/>
                        <a:t>플레이거가</a:t>
                      </a:r>
                      <a:r>
                        <a:rPr lang="ko-KR" altLang="en-US" sz="1200" dirty="0" smtClean="0"/>
                        <a:t> 기절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키를 동시에 눌러도 자연스럽게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충돌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자전거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낭떠러지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바위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낭떠러지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바위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수영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상어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소용돌이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송곳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좀비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도착지점</a:t>
                      </a:r>
                      <a:r>
                        <a:rPr lang="en-US" altLang="ko-KR" sz="1200" dirty="0" smtClean="0"/>
                        <a:t>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랭킹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게임을 </a:t>
                      </a:r>
                      <a:r>
                        <a:rPr lang="ko-KR" altLang="en-US" sz="1200" dirty="0" err="1" smtClean="0"/>
                        <a:t>클리어</a:t>
                      </a:r>
                      <a:r>
                        <a:rPr lang="ko-KR" altLang="en-US" sz="1200" dirty="0" smtClean="0"/>
                        <a:t> 할 시 </a:t>
                      </a:r>
                      <a:r>
                        <a:rPr lang="ko-KR" altLang="en-US" sz="1200" dirty="0" err="1" smtClean="0"/>
                        <a:t>랭킹보드에</a:t>
                      </a:r>
                      <a:r>
                        <a:rPr lang="ko-KR" altLang="en-US" sz="1200" dirty="0" smtClean="0"/>
                        <a:t> 등록되고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오름차순으로 표시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ko-KR" altLang="en-US" sz="1200" baseline="0" dirty="0" smtClean="0"/>
                        <a:t>추가로 </a:t>
                      </a:r>
                      <a:r>
                        <a:rPr lang="ko-KR" altLang="en-US" sz="1200" dirty="0" smtClean="0"/>
                        <a:t>피클 모듈을 사용하여 랭킹 기록 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(in, out), 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별로</a:t>
                      </a:r>
                      <a:r>
                        <a:rPr lang="ko-KR" altLang="en-US" sz="1200" dirty="0" smtClean="0"/>
                        <a:t> 사용되는 </a:t>
                      </a:r>
                      <a:r>
                        <a:rPr lang="en-US" altLang="ko-KR" sz="1200" dirty="0" err="1" smtClean="0"/>
                        <a:t>BGM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플레이어 별 이동 사운드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모든 충돌에 관한 사운드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 사용 사운드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모든 것에 사운드를 </a:t>
                      </a:r>
                      <a:r>
                        <a:rPr lang="ko-KR" altLang="en-US" sz="1200" baseline="0" dirty="0" err="1" smtClean="0"/>
                        <a:t>넣다보니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26</a:t>
                      </a:r>
                      <a:r>
                        <a:rPr lang="ko-KR" altLang="en-US" sz="1200" baseline="0" dirty="0" smtClean="0"/>
                        <a:t>가지의 사운드 파일이 존재함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스태미너</a:t>
                      </a:r>
                      <a:r>
                        <a:rPr lang="ko-KR" altLang="en-US" sz="1200" dirty="0" smtClean="0"/>
                        <a:t> 회복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초간 스피드 </a:t>
                      </a:r>
                      <a:r>
                        <a:rPr lang="en-US" altLang="ko-KR" sz="1200" dirty="0" smtClean="0"/>
                        <a:t>UP, </a:t>
                      </a:r>
                      <a:r>
                        <a:rPr lang="en-US" altLang="ko-KR" sz="1200" baseline="0" dirty="0" smtClean="0"/>
                        <a:t> 2</a:t>
                      </a:r>
                      <a:r>
                        <a:rPr lang="ko-KR" altLang="en-US" sz="1200" baseline="0" dirty="0" smtClean="0"/>
                        <a:t>초간 무적 구현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100%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지속적인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난이도 수정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장애물들에 패턴을 만들어 놓았고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좀비</a:t>
                      </a:r>
                      <a:r>
                        <a:rPr lang="ko-KR" altLang="en-US" sz="1200" dirty="0" smtClean="0"/>
                        <a:t> 세 마리에서 한 마리로 수정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장애물 배치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처음보다 훨씬 깔끔하게 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플레이 </a:t>
                      </a:r>
                      <a:r>
                        <a:rPr lang="ko-KR" altLang="en-US" sz="1200" dirty="0" smtClean="0"/>
                        <a:t>시간 화면 상단에 표시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일시정지와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재생 구현</a:t>
                      </a:r>
                      <a:r>
                        <a:rPr lang="en-US" altLang="ko-KR" sz="1200" dirty="0" smtClean="0"/>
                        <a:t>,, </a:t>
                      </a:r>
                      <a:r>
                        <a:rPr lang="ko-KR" altLang="en-US" sz="1200" dirty="0" smtClean="0"/>
                        <a:t>아이템 사용 시 남은 시간 플레이어 위에 표시</a:t>
                      </a:r>
                      <a:r>
                        <a:rPr lang="en-US" altLang="ko-KR" sz="1200" dirty="0" smtClean="0"/>
                        <a:t>, 1</a:t>
                      </a:r>
                      <a:r>
                        <a:rPr lang="ko-KR" altLang="en-US" sz="1200" dirty="0" smtClean="0"/>
                        <a:t>단계 </a:t>
                      </a:r>
                      <a:r>
                        <a:rPr lang="ko-KR" altLang="en-US" sz="1200" dirty="0" err="1" smtClean="0"/>
                        <a:t>뒷</a:t>
                      </a:r>
                      <a:r>
                        <a:rPr lang="ko-KR" altLang="en-US" sz="1200" dirty="0" smtClean="0"/>
                        <a:t> 배경 플레이어 따라 </a:t>
                      </a:r>
                      <a:r>
                        <a:rPr lang="ko-KR" altLang="en-US" sz="1200" dirty="0" smtClean="0"/>
                        <a:t>움직이기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전체적 흐름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로비에서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 방법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r>
                        <a:rPr lang="ko-KR" altLang="en-US" sz="1200" baseline="0" dirty="0" smtClean="0"/>
                        <a:t> 보드로 이동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 smtClean="0"/>
                        <a:t>2. </a:t>
                      </a:r>
                      <a:r>
                        <a:rPr lang="ko-KR" altLang="en-US" sz="1200" baseline="0" dirty="0" smtClean="0"/>
                        <a:t>플레이 시 장애물들의 패턴을 파악하여 피한 뒤 </a:t>
                      </a:r>
                      <a:r>
                        <a:rPr lang="ko-KR" altLang="en-US" sz="1200" baseline="0" dirty="0" err="1" smtClean="0"/>
                        <a:t>도착지점으로</a:t>
                      </a:r>
                      <a:r>
                        <a:rPr lang="ko-KR" altLang="en-US" sz="1200" baseline="0" dirty="0" smtClean="0"/>
                        <a:t> 이동 </a:t>
                      </a:r>
                      <a:r>
                        <a:rPr lang="en-US" altLang="ko-KR" sz="1200" baseline="0" dirty="0" smtClean="0"/>
                        <a:t>3.</a:t>
                      </a:r>
                      <a:r>
                        <a:rPr lang="ko-KR" altLang="en-US" sz="1200" baseline="0" dirty="0" smtClean="0"/>
                        <a:t>게임 </a:t>
                      </a:r>
                      <a:r>
                        <a:rPr lang="ko-KR" altLang="en-US" sz="1200" baseline="0" dirty="0" err="1" smtClean="0"/>
                        <a:t>클리어</a:t>
                      </a:r>
                      <a:r>
                        <a:rPr lang="ko-KR" altLang="en-US" sz="1200" baseline="0" dirty="0" smtClean="0"/>
                        <a:t> 시 랭킹 등록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146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구현하려고 계획했던 것 후회 없이 전부 구현하였고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그 외에 추가로 구현한 것들도 </a:t>
                      </a:r>
                      <a:r>
                        <a:rPr lang="ko-KR" altLang="en-US" sz="1400" dirty="0" smtClean="0"/>
                        <a:t>존재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268338" y="332656"/>
            <a:ext cx="576064" cy="11430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발 </a:t>
            </a:r>
            <a:endParaRPr lang="en-US" altLang="ko-KR" dirty="0" smtClean="0"/>
          </a:p>
          <a:p>
            <a:r>
              <a:rPr lang="ko-KR" altLang="en-US" dirty="0" smtClean="0"/>
              <a:t>진</a:t>
            </a:r>
            <a:endParaRPr lang="en-US" altLang="ko-KR" dirty="0" smtClean="0"/>
          </a:p>
          <a:p>
            <a:r>
              <a:rPr lang="ko-KR" altLang="en-US" dirty="0" smtClean="0"/>
              <a:t>척</a:t>
            </a:r>
            <a:endParaRPr lang="en-US" altLang="ko-KR" dirty="0" smtClean="0"/>
          </a:p>
          <a:p>
            <a:r>
              <a:rPr lang="ko-KR" altLang="en-US" dirty="0" smtClean="0"/>
              <a:t>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95"/>
            <a:ext cx="8028384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43495"/>
              </p:ext>
            </p:extLst>
          </p:nvPr>
        </p:nvGraphicFramePr>
        <p:xfrm>
          <a:off x="3365612" y="2852936"/>
          <a:ext cx="3294620" cy="224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8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커밋</a:t>
                      </a:r>
                      <a:r>
                        <a:rPr lang="ko-KR" altLang="en-US" sz="1100" dirty="0" smtClean="0"/>
                        <a:t> 횟수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 of Oct 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 of Oct 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5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12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26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 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78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6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366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태양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2018184042 장진영</dc:title>
  <dc:creator>jang23860@naver.com</dc:creator>
  <cp:lastModifiedBy>jang23860@naver.com</cp:lastModifiedBy>
  <cp:revision>89</cp:revision>
  <dcterms:created xsi:type="dcterms:W3CDTF">2023-10-14T23:16:08Z</dcterms:created>
  <dcterms:modified xsi:type="dcterms:W3CDTF">2023-12-02T14:37:52Z</dcterms:modified>
</cp:coreProperties>
</file>