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D4AA4-3D09-413E-88D9-48673F2558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11CC-0FC8-4FDE-9ED4-EF51335FF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7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D11CC-0FC8-4FDE-9ED4-EF51335FFF4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59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421D0CB-DC0C-4685-8607-F5668D4BBA8B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40152" y="3501008"/>
            <a:ext cx="3960440" cy="67793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2018184042 </a:t>
            </a:r>
            <a:r>
              <a:rPr lang="ko-KR" altLang="en-US" sz="2000" dirty="0" err="1" smtClean="0"/>
              <a:t>장진영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068960"/>
            <a:ext cx="7406640" cy="1752600"/>
          </a:xfrm>
        </p:spPr>
        <p:txBody>
          <a:bodyPr>
            <a:normAutofit/>
          </a:bodyPr>
          <a:lstStyle/>
          <a:p>
            <a:r>
              <a:rPr lang="en-US" altLang="ko-KR" sz="4000" dirty="0" err="1" smtClean="0"/>
              <a:t>2D</a:t>
            </a:r>
            <a:r>
              <a:rPr lang="ko-KR" altLang="en-US" sz="4000" dirty="0"/>
              <a:t> </a:t>
            </a:r>
            <a:r>
              <a:rPr lang="ko-KR" altLang="en-US" sz="4000" dirty="0" smtClean="0"/>
              <a:t>게임 프로그래밍 </a:t>
            </a:r>
            <a:r>
              <a:rPr lang="en-US" altLang="ko-KR" sz="4000" dirty="0" smtClean="0"/>
              <a:t>1</a:t>
            </a:r>
            <a:r>
              <a:rPr lang="ko-KR" altLang="en-US" sz="4000" dirty="0" smtClean="0"/>
              <a:t>차 발표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9891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7744" y="260648"/>
            <a:ext cx="7498080" cy="1143000"/>
          </a:xfrm>
        </p:spPr>
        <p:txBody>
          <a:bodyPr/>
          <a:lstStyle/>
          <a:p>
            <a:r>
              <a:rPr lang="ko-KR" altLang="en-US" dirty="0" err="1" smtClean="0"/>
              <a:t>서바이버</a:t>
            </a:r>
            <a:r>
              <a:rPr lang="ko-KR" altLang="en-US" dirty="0" smtClean="0"/>
              <a:t> 철인 </a:t>
            </a:r>
            <a:r>
              <a:rPr lang="en-US" altLang="ko-KR" dirty="0" smtClean="0"/>
              <a:t>3</a:t>
            </a:r>
            <a:r>
              <a:rPr lang="ko-KR" altLang="en-US" dirty="0" smtClean="0"/>
              <a:t>종 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67" y="1336412"/>
            <a:ext cx="7216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●</a:t>
            </a:r>
            <a:r>
              <a:rPr lang="ko-KR" altLang="en-US" sz="1300" dirty="0" err="1" smtClean="0"/>
              <a:t>컨셉</a:t>
            </a:r>
            <a:r>
              <a:rPr lang="en-US" altLang="ko-KR" sz="1300" dirty="0" smtClean="0"/>
              <a:t>:</a:t>
            </a:r>
            <a:endParaRPr lang="ko-KR" altLang="en-US" sz="13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서바이버</a:t>
            </a:r>
            <a:r>
              <a:rPr lang="ko-KR" altLang="en-US" dirty="0" smtClean="0"/>
              <a:t> 스포츠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211" y="1921768"/>
            <a:ext cx="7216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●</a:t>
            </a:r>
            <a:r>
              <a:rPr lang="ko-KR" altLang="en-US" sz="1300" dirty="0" err="1" smtClean="0"/>
              <a:t>타겟</a:t>
            </a:r>
            <a:r>
              <a:rPr lang="en-US" altLang="ko-KR" sz="1300" dirty="0" smtClean="0"/>
              <a:t>:</a:t>
            </a:r>
            <a:endParaRPr lang="ko-KR" altLang="en-US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979195" y="1755889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짧은 시간 내에 플레이 할 수 있는 게임을 원하는 사람</a:t>
            </a:r>
            <a:endParaRPr lang="en-US" altLang="ko-KR" dirty="0" smtClean="0"/>
          </a:p>
          <a:p>
            <a:r>
              <a:rPr lang="ko-KR" altLang="en-US" dirty="0" smtClean="0"/>
              <a:t>기록을 갱신하는 게임을 좋아하는 사람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2492896"/>
            <a:ext cx="7216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●조작</a:t>
            </a:r>
            <a:r>
              <a:rPr lang="en-US" altLang="ko-KR" sz="1300" dirty="0" smtClean="0"/>
              <a:t>:</a:t>
            </a:r>
            <a:endParaRPr lang="ko-KR" alt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24580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키보드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9789" y="3111205"/>
            <a:ext cx="7216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●성공</a:t>
            </a:r>
            <a:r>
              <a:rPr lang="en-US" altLang="ko-KR" sz="1300" dirty="0" smtClean="0"/>
              <a:t>:</a:t>
            </a:r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981877" y="3072733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장애물들을 피해 무사히 도착 지점에 도달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9512" y="3741859"/>
            <a:ext cx="7216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●실패</a:t>
            </a:r>
            <a:r>
              <a:rPr lang="en-US" altLang="ko-KR" sz="1300" dirty="0" smtClean="0"/>
              <a:t>:</a:t>
            </a:r>
            <a:endParaRPr lang="ko-KR" altLang="en-US" sz="1300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3703387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장애물에 부딪힘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5445224"/>
            <a:ext cx="7216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●참고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16" name="AutoShape 4" descr="철인 3 종 경기 실루엣 로열티 무료 사진, 그림, 이미지 그리고 스톡포토그래피. Image 52371280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6" descr="철인 3 종 경기 실루엣 로열티 무료 사진, 그림, 이미지 그리고 스톡포토그래피. Image 52371280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8" descr="철인 3 종 경기 실루엣 로열티 무료 사진, 그림, 이미지 그리고 스톡포토그래피. Image 52371280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철인 3 종 경기 실루엣 로열티 무료 사진, 그림, 이미지 그리고 스톡포토그래피. Image 52371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21088"/>
            <a:ext cx="784887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79512" y="4355812"/>
            <a:ext cx="7216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●보상</a:t>
            </a:r>
            <a:r>
              <a:rPr lang="en-US" altLang="ko-KR" sz="1300" dirty="0" smtClean="0"/>
              <a:t>:</a:t>
            </a:r>
            <a:endParaRPr lang="ko-KR" altLang="en-US" sz="1300" dirty="0"/>
          </a:p>
        </p:txBody>
      </p:sp>
      <p:sp>
        <p:nvSpPr>
          <p:cNvPr id="22" name="TextBox 21"/>
          <p:cNvSpPr txBox="1"/>
          <p:nvPr/>
        </p:nvSpPr>
        <p:spPr>
          <a:xfrm>
            <a:off x="971600" y="428816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기록 갱신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2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690544" y="260648"/>
            <a:ext cx="7498080" cy="1143000"/>
          </a:xfrm>
        </p:spPr>
        <p:txBody>
          <a:bodyPr/>
          <a:lstStyle/>
          <a:p>
            <a:r>
              <a:rPr lang="ko-KR" altLang="en-US" dirty="0" smtClean="0"/>
              <a:t>예상 게임 진행 흐름</a:t>
            </a:r>
            <a:endParaRPr lang="ko-KR" altLang="en-US" dirty="0"/>
          </a:p>
        </p:txBody>
      </p:sp>
      <p:sp>
        <p:nvSpPr>
          <p:cNvPr id="5" name="직사각형 4">
            <a:hlinkClick r:id="rId2" action="ppaction://hlinksldjump"/>
          </p:cNvPr>
          <p:cNvSpPr/>
          <p:nvPr/>
        </p:nvSpPr>
        <p:spPr>
          <a:xfrm>
            <a:off x="3131840" y="2348880"/>
            <a:ext cx="3384376" cy="7200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</a:t>
            </a:r>
            <a:endParaRPr lang="ko-KR" altLang="en-US" dirty="0"/>
          </a:p>
        </p:txBody>
      </p:sp>
      <p:sp>
        <p:nvSpPr>
          <p:cNvPr id="6" name="직사각형 5">
            <a:hlinkClick r:id="rId3" action="ppaction://hlinksldjump"/>
          </p:cNvPr>
          <p:cNvSpPr/>
          <p:nvPr/>
        </p:nvSpPr>
        <p:spPr>
          <a:xfrm>
            <a:off x="3131840" y="5373216"/>
            <a:ext cx="3384376" cy="7200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7" name="직사각형 6">
            <a:hlinkClick r:id="rId4" action="ppaction://hlinksldjump"/>
          </p:cNvPr>
          <p:cNvSpPr/>
          <p:nvPr/>
        </p:nvSpPr>
        <p:spPr>
          <a:xfrm>
            <a:off x="3131840" y="3861048"/>
            <a:ext cx="3384376" cy="7200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HOW TO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627784" y="1412776"/>
            <a:ext cx="4248472" cy="5085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0651" y="1703148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START SCENE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07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>
            <a:off x="1005341" y="72929"/>
            <a:ext cx="4125698" cy="3010346"/>
            <a:chOff x="1005341" y="72929"/>
            <a:chExt cx="4125698" cy="3010346"/>
          </a:xfrm>
        </p:grpSpPr>
        <p:pic>
          <p:nvPicPr>
            <p:cNvPr id="85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341" y="72929"/>
              <a:ext cx="4125698" cy="3010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제목 1"/>
            <p:cNvSpPr txBox="1">
              <a:spLocks/>
            </p:cNvSpPr>
            <p:nvPr/>
          </p:nvSpPr>
          <p:spPr>
            <a:xfrm>
              <a:off x="1024673" y="72929"/>
              <a:ext cx="2160240" cy="1143000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rtl="0" eaLnBrk="1" latinLnBrk="1" hangingPunct="1">
                <a:spcBef>
                  <a:spcPct val="0"/>
                </a:spcBef>
                <a:buNone/>
                <a:defRPr kumimoji="0" sz="4300" kern="1200">
                  <a:solidFill>
                    <a:schemeClr val="tx2">
                      <a:satMod val="130000"/>
                    </a:schemeClr>
                  </a:solidFill>
                  <a:effectLst>
                    <a:outerShdw blurRad="50000" dist="3000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altLang="ko-KR" sz="3000" dirty="0" smtClean="0"/>
                <a:t>1</a:t>
              </a:r>
              <a:r>
                <a:rPr lang="ko-KR" altLang="en-US" sz="3000" dirty="0" smtClean="0"/>
                <a:t>단계 수영</a:t>
              </a:r>
              <a:endParaRPr lang="en-US" altLang="ko-KR" sz="3000" dirty="0"/>
            </a:p>
            <a:p>
              <a:r>
                <a:rPr lang="ko-KR" altLang="en-US" sz="1500" dirty="0" smtClean="0"/>
                <a:t>시간</a:t>
              </a:r>
              <a:r>
                <a:rPr lang="en-US" altLang="ko-KR" sz="1500" dirty="0" smtClean="0"/>
                <a:t>:  1</a:t>
              </a:r>
              <a:r>
                <a:rPr lang="ko-KR" altLang="en-US" sz="1500" dirty="0" smtClean="0"/>
                <a:t>분 </a:t>
              </a:r>
              <a:r>
                <a:rPr lang="en-US" altLang="ko-KR" sz="1500" dirty="0" smtClean="0"/>
                <a:t>13</a:t>
              </a:r>
              <a:r>
                <a:rPr lang="ko-KR" altLang="en-US" sz="1500" dirty="0" smtClean="0"/>
                <a:t>초</a:t>
              </a:r>
              <a:r>
                <a:rPr lang="en-US" altLang="ko-KR" sz="1500" dirty="0" smtClean="0"/>
                <a:t> </a:t>
              </a:r>
              <a:endParaRPr lang="ko-KR" altLang="en-US" sz="1500" dirty="0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1026583" y="72929"/>
              <a:ext cx="4104456" cy="3010346"/>
              <a:chOff x="1115616" y="332656"/>
              <a:chExt cx="4104456" cy="3010346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1115616" y="332656"/>
                <a:ext cx="4104456" cy="301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1187624" y="1758826"/>
                <a:ext cx="144016" cy="151216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00"/>
                  </a:solidFill>
                </a:endParaRPr>
              </a:p>
            </p:txBody>
          </p:sp>
          <p:pic>
            <p:nvPicPr>
              <p:cNvPr id="90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2904508"/>
                <a:ext cx="1016497" cy="35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91" name="직선 연결선 90"/>
              <p:cNvCxnSpPr/>
              <p:nvPr/>
            </p:nvCxnSpPr>
            <p:spPr>
              <a:xfrm flipV="1">
                <a:off x="5004048" y="2766938"/>
                <a:ext cx="0" cy="4916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5004048" y="2766938"/>
                <a:ext cx="144016" cy="1375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5004048" y="290450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4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5896" y="2614538"/>
                <a:ext cx="7239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5" name="Picture 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9952" y="2951563"/>
                <a:ext cx="7239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6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3946" y="3012739"/>
                <a:ext cx="7239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2" name="그룹 71"/>
          <p:cNvGrpSpPr/>
          <p:nvPr/>
        </p:nvGrpSpPr>
        <p:grpSpPr>
          <a:xfrm>
            <a:off x="2585859" y="1339062"/>
            <a:ext cx="4121680" cy="3010347"/>
            <a:chOff x="2585859" y="1247839"/>
            <a:chExt cx="4121680" cy="3010347"/>
          </a:xfrm>
        </p:grpSpPr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083" y="1247840"/>
              <a:ext cx="4104456" cy="3010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직사각형 73"/>
            <p:cNvSpPr/>
            <p:nvPr/>
          </p:nvSpPr>
          <p:spPr>
            <a:xfrm>
              <a:off x="2603083" y="1247839"/>
              <a:ext cx="4104456" cy="3010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675091" y="2674009"/>
              <a:ext cx="144016" cy="151216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00"/>
                </a:solidFill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491515" y="3682121"/>
              <a:ext cx="0" cy="491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6491515" y="3682121"/>
              <a:ext cx="144016" cy="137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6491515" y="381969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제목 1"/>
            <p:cNvSpPr txBox="1">
              <a:spLocks/>
            </p:cNvSpPr>
            <p:nvPr/>
          </p:nvSpPr>
          <p:spPr>
            <a:xfrm>
              <a:off x="2585859" y="1247839"/>
              <a:ext cx="2160240" cy="1143000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rtl="0" eaLnBrk="1" latinLnBrk="1" hangingPunct="1">
                <a:spcBef>
                  <a:spcPct val="0"/>
                </a:spcBef>
                <a:buNone/>
                <a:defRPr kumimoji="0" sz="4300" kern="1200">
                  <a:solidFill>
                    <a:schemeClr val="tx2">
                      <a:satMod val="130000"/>
                    </a:schemeClr>
                  </a:solidFill>
                  <a:effectLst>
                    <a:outerShdw blurRad="50000" dist="3000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altLang="ko-KR" sz="3000" dirty="0" smtClean="0"/>
                <a:t>2</a:t>
              </a:r>
              <a:r>
                <a:rPr lang="ko-KR" altLang="en-US" sz="3000" dirty="0" smtClean="0"/>
                <a:t>단계 자전거</a:t>
              </a:r>
              <a:endParaRPr lang="en-US" altLang="ko-KR" sz="3000" dirty="0"/>
            </a:p>
            <a:p>
              <a:r>
                <a:rPr lang="ko-KR" altLang="en-US" sz="1500" dirty="0" smtClean="0"/>
                <a:t>시간</a:t>
              </a:r>
              <a:r>
                <a:rPr lang="en-US" altLang="ko-KR" sz="1500" dirty="0" smtClean="0"/>
                <a:t>:  0</a:t>
              </a:r>
              <a:r>
                <a:rPr lang="ko-KR" altLang="en-US" sz="1500" dirty="0" smtClean="0"/>
                <a:t>분 </a:t>
              </a:r>
              <a:r>
                <a:rPr lang="en-US" altLang="ko-KR" sz="1500" dirty="0" smtClean="0"/>
                <a:t>57</a:t>
              </a:r>
              <a:r>
                <a:rPr lang="ko-KR" altLang="en-US" sz="1500" dirty="0" smtClean="0"/>
                <a:t>초</a:t>
              </a:r>
              <a:r>
                <a:rPr lang="en-US" altLang="ko-KR" sz="1500" dirty="0" smtClean="0"/>
                <a:t> </a:t>
              </a:r>
              <a:endParaRPr lang="ko-KR" altLang="en-US" sz="1500" dirty="0"/>
            </a:p>
          </p:txBody>
        </p:sp>
        <p:pic>
          <p:nvPicPr>
            <p:cNvPr id="80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0916" y="3663505"/>
              <a:ext cx="827475" cy="474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477" y="3907455"/>
              <a:ext cx="4095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0052" y="3604072"/>
              <a:ext cx="4095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7173" y="3907550"/>
              <a:ext cx="4095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그룹 58"/>
          <p:cNvGrpSpPr/>
          <p:nvPr/>
        </p:nvGrpSpPr>
        <p:grpSpPr>
          <a:xfrm>
            <a:off x="4907250" y="3731022"/>
            <a:ext cx="4129246" cy="3010346"/>
            <a:chOff x="2585859" y="1247839"/>
            <a:chExt cx="4129246" cy="3010346"/>
          </a:xfrm>
        </p:grpSpPr>
        <p:pic>
          <p:nvPicPr>
            <p:cNvPr id="60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083" y="1247839"/>
              <a:ext cx="4112022" cy="300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" name="그룹 60"/>
            <p:cNvGrpSpPr/>
            <p:nvPr/>
          </p:nvGrpSpPr>
          <p:grpSpPr>
            <a:xfrm>
              <a:off x="2585859" y="1247839"/>
              <a:ext cx="4121680" cy="3010346"/>
              <a:chOff x="4915015" y="3561183"/>
              <a:chExt cx="4121680" cy="3010346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4932239" y="3561183"/>
                <a:ext cx="4104456" cy="301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004247" y="4987353"/>
                <a:ext cx="144016" cy="151216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 flipV="1">
                <a:off x="8820671" y="5995465"/>
                <a:ext cx="0" cy="4916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8820671" y="5995465"/>
                <a:ext cx="144016" cy="1375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8820671" y="613303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제목 1"/>
              <p:cNvSpPr txBox="1">
                <a:spLocks/>
              </p:cNvSpPr>
              <p:nvPr/>
            </p:nvSpPr>
            <p:spPr>
              <a:xfrm>
                <a:off x="4915015" y="3561183"/>
                <a:ext cx="2160240" cy="1143000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algn="l" rtl="0" eaLnBrk="1" latinLnBrk="1" hangingPunct="1">
                  <a:spcBef>
                    <a:spcPct val="0"/>
                  </a:spcBef>
                  <a:buNone/>
                  <a:defRPr kumimoji="0" sz="4300" kern="120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r>
                  <a:rPr lang="en-US" altLang="ko-KR" sz="3000" dirty="0" smtClean="0">
                    <a:solidFill>
                      <a:schemeClr val="bg1"/>
                    </a:solidFill>
                  </a:rPr>
                  <a:t>3</a:t>
                </a:r>
                <a:r>
                  <a:rPr lang="ko-KR" altLang="en-US" sz="3000" dirty="0" smtClean="0">
                    <a:solidFill>
                      <a:schemeClr val="bg1"/>
                    </a:solidFill>
                  </a:rPr>
                  <a:t>단계 </a:t>
                </a:r>
                <a:r>
                  <a:rPr lang="ko-KR" altLang="en-US" sz="3000" dirty="0" err="1" smtClean="0">
                    <a:solidFill>
                      <a:schemeClr val="bg1"/>
                    </a:solidFill>
                  </a:rPr>
                  <a:t>달리기</a:t>
                </a:r>
                <a:r>
                  <a:rPr lang="ko-KR" altLang="en-US" sz="1500" dirty="0" err="1" smtClean="0">
                    <a:solidFill>
                      <a:schemeClr val="bg1"/>
                    </a:solidFill>
                  </a:rPr>
                  <a:t>시간</a:t>
                </a:r>
                <a:r>
                  <a:rPr lang="en-US" altLang="ko-KR" sz="1500" dirty="0" smtClean="0">
                    <a:solidFill>
                      <a:schemeClr val="bg1"/>
                    </a:solidFill>
                  </a:rPr>
                  <a:t>:  1</a:t>
                </a:r>
                <a:r>
                  <a:rPr lang="ko-KR" altLang="en-US" sz="1500" dirty="0" smtClean="0">
                    <a:solidFill>
                      <a:schemeClr val="bg1"/>
                    </a:solidFill>
                  </a:rPr>
                  <a:t>분 </a:t>
                </a:r>
                <a:r>
                  <a:rPr lang="en-US" altLang="ko-KR" sz="1500" dirty="0" smtClean="0">
                    <a:solidFill>
                      <a:schemeClr val="bg1"/>
                    </a:solidFill>
                  </a:rPr>
                  <a:t>37</a:t>
                </a:r>
                <a:r>
                  <a:rPr lang="ko-KR" altLang="en-US" sz="1500" dirty="0" smtClean="0">
                    <a:solidFill>
                      <a:schemeClr val="bg1"/>
                    </a:solidFill>
                  </a:rPr>
                  <a:t>초</a:t>
                </a:r>
                <a:r>
                  <a:rPr lang="en-US" altLang="ko-KR" sz="1500" dirty="0" smtClean="0">
                    <a:solidFill>
                      <a:schemeClr val="bg1"/>
                    </a:solidFill>
                  </a:rPr>
                  <a:t> </a:t>
                </a:r>
                <a:endParaRPr lang="ko-KR" altLang="en-US" sz="15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992" y="3618796"/>
              <a:ext cx="647904" cy="529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3843936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993" y="3625327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4683" y="386892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그룹 19"/>
          <p:cNvGrpSpPr/>
          <p:nvPr/>
        </p:nvGrpSpPr>
        <p:grpSpPr>
          <a:xfrm>
            <a:off x="1170599" y="4852228"/>
            <a:ext cx="3473409" cy="1580953"/>
            <a:chOff x="1026582" y="4581128"/>
            <a:chExt cx="3473409" cy="1580953"/>
          </a:xfrm>
        </p:grpSpPr>
        <p:sp>
          <p:nvSpPr>
            <p:cNvPr id="19" name="직사각형 18"/>
            <p:cNvSpPr/>
            <p:nvPr/>
          </p:nvSpPr>
          <p:spPr>
            <a:xfrm>
              <a:off x="1026582" y="4581128"/>
              <a:ext cx="3473409" cy="15809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2705" y="5566168"/>
              <a:ext cx="7239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303" y="5547118"/>
              <a:ext cx="4095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2154" y="5572472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0" name="직선 연결선 99"/>
            <p:cNvCxnSpPr/>
            <p:nvPr/>
          </p:nvCxnSpPr>
          <p:spPr>
            <a:xfrm flipV="1">
              <a:off x="4211960" y="5229200"/>
              <a:ext cx="0" cy="491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4211960" y="5229200"/>
              <a:ext cx="144016" cy="137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4211960" y="536677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4947176"/>
              <a:ext cx="1016497" cy="35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1353" y="4875194"/>
              <a:ext cx="827475" cy="474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2911" y="4875194"/>
              <a:ext cx="647904" cy="529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그룹 50"/>
          <p:cNvGrpSpPr/>
          <p:nvPr/>
        </p:nvGrpSpPr>
        <p:grpSpPr>
          <a:xfrm>
            <a:off x="290802" y="2500929"/>
            <a:ext cx="4596100" cy="3587786"/>
            <a:chOff x="290802" y="2500929"/>
            <a:chExt cx="4596100" cy="3587786"/>
          </a:xfrm>
        </p:grpSpPr>
        <p:sp>
          <p:nvSpPr>
            <p:cNvPr id="110" name="오른쪽 화살표 109"/>
            <p:cNvSpPr/>
            <p:nvPr/>
          </p:nvSpPr>
          <p:spPr>
            <a:xfrm>
              <a:off x="290802" y="2500929"/>
              <a:ext cx="586531" cy="32385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오른쪽 화살표 110"/>
            <p:cNvSpPr/>
            <p:nvPr/>
          </p:nvSpPr>
          <p:spPr>
            <a:xfrm>
              <a:off x="1887356" y="3430878"/>
              <a:ext cx="586531" cy="32385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오른쪽 화살표 111"/>
            <p:cNvSpPr/>
            <p:nvPr/>
          </p:nvSpPr>
          <p:spPr>
            <a:xfrm>
              <a:off x="4300371" y="5764865"/>
              <a:ext cx="586531" cy="32385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오른쪽 화살표 52">
            <a:hlinkClick r:id="rId12" action="ppaction://hlinksldjump"/>
          </p:cNvPr>
          <p:cNvSpPr/>
          <p:nvPr/>
        </p:nvSpPr>
        <p:spPr>
          <a:xfrm>
            <a:off x="8580889" y="116632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905070" y="980728"/>
            <a:ext cx="2209259" cy="1580953"/>
            <a:chOff x="6905070" y="980728"/>
            <a:chExt cx="2209259" cy="1580953"/>
          </a:xfrm>
        </p:grpSpPr>
        <p:sp>
          <p:nvSpPr>
            <p:cNvPr id="58" name="직사각형 57"/>
            <p:cNvSpPr/>
            <p:nvPr/>
          </p:nvSpPr>
          <p:spPr>
            <a:xfrm>
              <a:off x="6913209" y="980728"/>
              <a:ext cx="2123287" cy="15809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905070" y="1135511"/>
              <a:ext cx="220925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[ITEM]</a:t>
              </a:r>
            </a:p>
            <a:p>
              <a:pPr marL="342900" indent="-342900">
                <a:buAutoNum type="arabicPeriod"/>
              </a:pPr>
              <a:r>
                <a:rPr lang="en-US" altLang="ko-KR" dirty="0" smtClean="0"/>
                <a:t>2</a:t>
              </a:r>
              <a:r>
                <a:rPr lang="ko-KR" altLang="en-US" dirty="0" smtClean="0"/>
                <a:t>초간 무적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en-US" altLang="ko-KR" dirty="0" smtClean="0"/>
                <a:t>2</a:t>
              </a:r>
              <a:r>
                <a:rPr lang="ko-KR" altLang="en-US" dirty="0" smtClean="0"/>
                <a:t>초간 스피드 </a:t>
              </a:r>
              <a:r>
                <a:rPr lang="en-US" altLang="ko-KR" dirty="0" smtClean="0"/>
                <a:t>UP</a:t>
              </a:r>
            </a:p>
            <a:p>
              <a:pPr marL="342900" indent="-342900">
                <a:buAutoNum type="arabicPeriod"/>
              </a:pPr>
              <a:r>
                <a:rPr lang="ko-KR" altLang="en-US" dirty="0" err="1" smtClean="0"/>
                <a:t>스태미너</a:t>
              </a:r>
              <a:r>
                <a:rPr lang="ko-KR" altLang="en-US" dirty="0" smtClean="0"/>
                <a:t> 회복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25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철인 3 종 경기 실루엣 로열티 무료 사진, 그림, 이미지 그리고 스톡포토그래피. Image 52371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788" y="4799406"/>
            <a:ext cx="6224533" cy="199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8080" cy="1143000"/>
          </a:xfrm>
        </p:spPr>
        <p:txBody>
          <a:bodyPr/>
          <a:lstStyle/>
          <a:p>
            <a:r>
              <a:rPr lang="en-US" altLang="ko-KR" dirty="0"/>
              <a:t>HOW TO</a:t>
            </a:r>
            <a:endParaRPr lang="ko-KR" altLang="en-US" dirty="0"/>
          </a:p>
        </p:txBody>
      </p:sp>
      <p:sp>
        <p:nvSpPr>
          <p:cNvPr id="5" name="왼쪽 화살표 4">
            <a:hlinkClick r:id="rId3" action="ppaction://hlinksldjump"/>
          </p:cNvPr>
          <p:cNvSpPr/>
          <p:nvPr/>
        </p:nvSpPr>
        <p:spPr>
          <a:xfrm>
            <a:off x="8316416" y="6088143"/>
            <a:ext cx="576064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1484784"/>
            <a:ext cx="241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조작키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키보드 방향키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7625" y="2161887"/>
            <a:ext cx="57204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플레이 방법</a:t>
            </a:r>
            <a:r>
              <a:rPr lang="en-US" altLang="ko-KR" dirty="0" smtClean="0"/>
              <a:t>]:</a:t>
            </a:r>
          </a:p>
          <a:p>
            <a:r>
              <a:rPr lang="ko-KR" altLang="en-US" dirty="0" smtClean="0"/>
              <a:t>게임은 총 세 단계로 구성됩니다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수영 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자전거 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달리기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장애물에 부딪히게 되면 </a:t>
            </a:r>
            <a:r>
              <a:rPr lang="en-US" altLang="ko-KR" dirty="0" smtClean="0"/>
              <a:t>GAME OVER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세 단계를 모두 통과하게 되면 기록을 저장합니다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기록은 각 종목들의 시간과 총 합계가 표시됩니다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수영</a:t>
            </a:r>
            <a:r>
              <a:rPr lang="en-US" altLang="ko-KR" dirty="0" smtClean="0"/>
              <a:t>: 20</a:t>
            </a:r>
            <a:r>
              <a:rPr lang="ko-KR" altLang="en-US" dirty="0" smtClean="0"/>
              <a:t>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자전거</a:t>
            </a:r>
            <a:r>
              <a:rPr lang="en-US" altLang="ko-KR" dirty="0" smtClean="0"/>
              <a:t>: 20</a:t>
            </a:r>
            <a:r>
              <a:rPr lang="ko-KR" altLang="en-US" dirty="0" smtClean="0"/>
              <a:t>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달리기</a:t>
            </a:r>
            <a:r>
              <a:rPr lang="en-US" altLang="ko-KR" dirty="0" smtClean="0"/>
              <a:t>: 20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 / </a:t>
            </a:r>
            <a:r>
              <a:rPr lang="ko-KR" altLang="en-US" dirty="0" smtClean="0"/>
              <a:t>총 합</a:t>
            </a:r>
            <a:r>
              <a:rPr lang="en-US" altLang="ko-KR" dirty="0" smtClean="0"/>
              <a:t>: 60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75347" y="836712"/>
            <a:ext cx="144016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81568" y="836712"/>
            <a:ext cx="32624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스태미너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순간적인 스피드를 낼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05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최소 게임 순위 디자인 리더 보드, 대회, 선수권 대회, 결과 PNG, 일러스트 및 벡터 에 대한 무료 다운로드 - Png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56792"/>
            <a:ext cx="4464496" cy="446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3098" y="6448183"/>
            <a:ext cx="802591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 smtClean="0"/>
              <a:t>https://</a:t>
            </a:r>
            <a:r>
              <a:rPr lang="en-US" altLang="ko-KR" sz="1700" dirty="0" err="1" smtClean="0"/>
              <a:t>kor.pngtree.com</a:t>
            </a:r>
            <a:r>
              <a:rPr lang="en-US" altLang="ko-KR" sz="1700" dirty="0" smtClean="0"/>
              <a:t>/</a:t>
            </a:r>
            <a:r>
              <a:rPr lang="en-US" altLang="ko-KR" sz="1700" dirty="0" err="1" smtClean="0"/>
              <a:t>freepng</a:t>
            </a:r>
            <a:r>
              <a:rPr lang="en-US" altLang="ko-KR" sz="1700" dirty="0" smtClean="0"/>
              <a:t>/minimal-game-ranking-design-</a:t>
            </a:r>
            <a:r>
              <a:rPr lang="en-US" altLang="ko-KR" sz="1700" dirty="0" err="1" smtClean="0"/>
              <a:t>leaderboard_6047411.html</a:t>
            </a:r>
            <a:endParaRPr lang="ko-KR" altLang="en-US" sz="1700" dirty="0"/>
          </a:p>
        </p:txBody>
      </p:sp>
      <p:sp>
        <p:nvSpPr>
          <p:cNvPr id="6" name="왼쪽 화살표 5">
            <a:hlinkClick r:id="rId3" action="ppaction://hlinksldjump"/>
          </p:cNvPr>
          <p:cNvSpPr/>
          <p:nvPr/>
        </p:nvSpPr>
        <p:spPr>
          <a:xfrm>
            <a:off x="8316416" y="6088143"/>
            <a:ext cx="576064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187624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ko-KR" dirty="0"/>
              <a:t>RANKING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6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900330"/>
              </p:ext>
            </p:extLst>
          </p:nvPr>
        </p:nvGraphicFramePr>
        <p:xfrm>
          <a:off x="1043608" y="2492896"/>
          <a:ext cx="799288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221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내용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리소스 수집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및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시작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배경 화면 구성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단계 캐릭터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장애물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단계 캐릭터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장애물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단계 캐릭터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장애물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충돌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랭킹 구현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지속적인 수정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사운드 구현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 </a:t>
                      </a:r>
                      <a:r>
                        <a:rPr lang="ko-KR" altLang="en-US" sz="1600" baseline="0" dirty="0" smtClean="0"/>
                        <a:t>아이템 구현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지속적인 수정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필요 시 게임 난이도 조정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지속적인 수정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마무리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1340024" y="4270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7187" y="6488668"/>
            <a:ext cx="653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도중 약간의 조정 및 새로운 </a:t>
            </a:r>
            <a:r>
              <a:rPr lang="ko-KR" altLang="en-US" dirty="0" err="1" smtClean="0"/>
              <a:t>컨텐츠가</a:t>
            </a:r>
            <a:r>
              <a:rPr lang="ko-KR" altLang="en-US" dirty="0" smtClean="0"/>
              <a:t> 추가될 수도 있음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5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340024" y="4270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/>
              <a:t>게임 기획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3291" y="1385372"/>
            <a:ext cx="77807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수영</a:t>
            </a:r>
            <a:r>
              <a:rPr lang="en-US" altLang="ko-KR" dirty="0" smtClean="0"/>
              <a:t>  </a:t>
            </a:r>
            <a:r>
              <a:rPr lang="en-US" altLang="ko-KR" dirty="0"/>
              <a:t>2. </a:t>
            </a:r>
            <a:r>
              <a:rPr lang="ko-KR" altLang="en-US" dirty="0"/>
              <a:t>자전거  </a:t>
            </a:r>
            <a:r>
              <a:rPr lang="en-US" altLang="ko-KR" dirty="0"/>
              <a:t>3. </a:t>
            </a:r>
            <a:r>
              <a:rPr lang="ko-KR" altLang="en-US" dirty="0" smtClean="0"/>
              <a:t>달리기 </a:t>
            </a:r>
            <a:r>
              <a:rPr lang="en-US" altLang="ko-KR" dirty="0" smtClean="0"/>
              <a:t>/ /</a:t>
            </a:r>
            <a:r>
              <a:rPr lang="ko-KR" altLang="en-US" dirty="0"/>
              <a:t>게임은 세 가지 단계로 이루어져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수영에는 악어나 상어 같은 장애물들이 규칙성을 갖고 돌아다닌다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자전거는 바닥에서 가시가 올라오고 바위가 굴러 떨어진다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달리기는 </a:t>
            </a:r>
            <a:r>
              <a:rPr lang="ko-KR" altLang="en-US" dirty="0" err="1" smtClean="0"/>
              <a:t>좀비들을</a:t>
            </a:r>
            <a:r>
              <a:rPr lang="ko-KR" altLang="en-US" dirty="0" smtClean="0"/>
              <a:t> 피해야 하는데 플레이어가 일정 거리에 있다면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따라온다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각 단계를 무사히 마쳐야 랭킹 보드에 기록을 올릴 수 있고</a:t>
            </a:r>
            <a:endParaRPr lang="en-US" altLang="ko-KR" dirty="0"/>
          </a:p>
          <a:p>
            <a:r>
              <a:rPr lang="ko-KR" altLang="en-US" dirty="0" smtClean="0"/>
              <a:t>랭킹 보드에는 각 단계별 시간과 시간의 총 합이 올라간다</a:t>
            </a:r>
            <a:r>
              <a:rPr lang="en-US" altLang="ko-KR" dirty="0" smtClean="0"/>
              <a:t>.  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스태미너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플레이어는 </a:t>
            </a:r>
            <a:r>
              <a:rPr lang="en-US" altLang="ko-KR" dirty="0" smtClean="0"/>
              <a:t>shift</a:t>
            </a:r>
            <a:r>
              <a:rPr lang="ko-KR" altLang="en-US" dirty="0" smtClean="0"/>
              <a:t>키를 눌러서 캐릭터의 속도를 증가시킬 수 </a:t>
            </a:r>
            <a:endParaRPr lang="en-US" altLang="ko-KR" dirty="0"/>
          </a:p>
          <a:p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</a:t>
            </a:r>
            <a:r>
              <a:rPr lang="ko-KR" altLang="en-US" dirty="0" err="1" smtClean="0"/>
              <a:t>스태미너가</a:t>
            </a:r>
            <a:r>
              <a:rPr lang="ko-KR" altLang="en-US" dirty="0" smtClean="0"/>
              <a:t> 감소하게 되고 </a:t>
            </a:r>
            <a:r>
              <a:rPr lang="ko-KR" altLang="en-US" dirty="0" err="1" smtClean="0"/>
              <a:t>스태미너를</a:t>
            </a:r>
            <a:r>
              <a:rPr lang="ko-KR" altLang="en-US" dirty="0" smtClean="0"/>
              <a:t> 모두 소진하면 캐릭터가 </a:t>
            </a:r>
            <a:r>
              <a:rPr lang="ko-KR" altLang="en-US" dirty="0" err="1" smtClean="0"/>
              <a:t>몇초간</a:t>
            </a:r>
            <a:r>
              <a:rPr lang="ko-KR" altLang="en-US" dirty="0" smtClean="0"/>
              <a:t> 그로기 상태에 걸린다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아이템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 도중 아이템이 있을 수 있는데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초간 무적 상태 아이템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스피드 증가 아이템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스테미너</a:t>
            </a:r>
            <a:r>
              <a:rPr lang="ko-KR" altLang="en-US" dirty="0" smtClean="0"/>
              <a:t> 회복 아이템이 있다</a:t>
            </a:r>
            <a:r>
              <a:rPr lang="en-US" altLang="ko-KR" dirty="0" smtClean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630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161</TotalTime>
  <Words>393</Words>
  <Application>Microsoft Office PowerPoint</Application>
  <PresentationFormat>화면 슬라이드 쇼(4:3)</PresentationFormat>
  <Paragraphs>87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태양</vt:lpstr>
      <vt:lpstr>2018184042 장진영</vt:lpstr>
      <vt:lpstr>서바이버 철인 3종 경기</vt:lpstr>
      <vt:lpstr>예상 게임 진행 흐름</vt:lpstr>
      <vt:lpstr>PowerPoint 프레젠테이션</vt:lpstr>
      <vt:lpstr>HOW TO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2018184042 장진영</dc:title>
  <dc:creator>jang23860@naver.com</dc:creator>
  <cp:lastModifiedBy>jang23860@naver.com</cp:lastModifiedBy>
  <cp:revision>35</cp:revision>
  <dcterms:created xsi:type="dcterms:W3CDTF">2023-10-14T23:16:08Z</dcterms:created>
  <dcterms:modified xsi:type="dcterms:W3CDTF">2023-10-15T05:14:59Z</dcterms:modified>
</cp:coreProperties>
</file>