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0"/>
  </p:notesMasterIdLst>
  <p:handoutMasterIdLst>
    <p:handoutMasterId r:id="rId11"/>
  </p:handoutMasterIdLst>
  <p:sldIdLst>
    <p:sldId id="491" r:id="rId2"/>
    <p:sldId id="484" r:id="rId3"/>
    <p:sldId id="488" r:id="rId4"/>
    <p:sldId id="487" r:id="rId5"/>
    <p:sldId id="486" r:id="rId6"/>
    <p:sldId id="489" r:id="rId7"/>
    <p:sldId id="490" r:id="rId8"/>
    <p:sldId id="492" r:id="rId9"/>
  </p:sldIdLst>
  <p:sldSz cx="12192000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ricio Piana" initials="FP" lastIdx="2" clrIdx="0">
    <p:extLst>
      <p:ext uri="{19B8F6BF-5375-455C-9EA6-DF929625EA0E}">
        <p15:presenceInfo xmlns:p15="http://schemas.microsoft.com/office/powerpoint/2012/main" userId="f29f6728d75646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1A1A1"/>
    <a:srgbClr val="000000"/>
    <a:srgbClr val="4975AA"/>
    <a:srgbClr val="42845C"/>
    <a:srgbClr val="B97824"/>
    <a:srgbClr val="9D4343"/>
    <a:srgbClr val="383838"/>
    <a:srgbClr val="6D6D6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93"/>
  </p:normalViewPr>
  <p:slideViewPr>
    <p:cSldViewPr>
      <p:cViewPr varScale="1">
        <p:scale>
          <a:sx n="103" d="100"/>
          <a:sy n="103" d="100"/>
        </p:scale>
        <p:origin x="198" y="348"/>
      </p:cViewPr>
      <p:guideLst>
        <p:guide orient="horz" pos="217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32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6BB8670-1A1D-B046-A8F8-1C358AA861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CA9A285-A0FA-A045-A564-8224218869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686A62E-ABC0-43D2-9DF8-B29AB2182AD9}" type="datetime1">
              <a:rPr lang="pt-BR" smtClean="0"/>
              <a:t>12/04/2023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4DB9DB-8CBE-5346-9072-F1AEBDA0C1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F61AE7E-F1E1-2C46-BE34-500C75B7EE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31C0722-08DF-0D43-8A9D-21569D910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0796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50.78534" units="1/cm"/>
          <inkml:channelProperty channel="Y" name="resolution" value="100.46512" units="1/cm"/>
          <inkml:channelProperty channel="T" name="resolution" value="1" units="1/dev"/>
        </inkml:channelProperties>
      </inkml:inkSource>
      <inkml:timestamp xml:id="ts0" timeString="2023-04-12T23:15:08.00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8554 146 0,'25'0'110,"1"0"-95,0 0 1,0 0-16,0 0 0,0 0 0,0 0 15,0 0-15,0 0 0,0 0 0,0 0 0,0 0 16,-1 0-16,1 0 0,0 0 0,0 0 16,0 0-16,0 0 0,0 0 0,0 0 15,0 0-15,0 0 0,0 0 16,0 0-16,-1 0 16,1 0-16,0 0 15,0 0-15,0 0 16,0 0-16,0 0 15,0 0-15,0 0 16,0 0-16,0 0 16,0 0-16,-26 26 0,25-26 15,1 0-15,0 0 0,0 0 16,0 0-16,0 0 16,0 0-16,0 0 0,0 0 0,-26 26 0,26-26 15,0 0-15,0 0 0,0 0 16,-1 0-1,1 0 32,-26 26-47,26-26 0,0 0 16,0 0-16,-26 26 0,26-26 0,0 0 0,0 0 16,-26 26-16,26-26 0,0 0 15,0 0-15,-26 26 0,26-26 0,-1 0 63,-25 26-63,26-26 15,0 0-15,-26 26 0,0-1 32,26-25-32,-26 26 78,0 0-63,26-26 1,-26 26-16,0 0 94,0 0-94,-26-26 15,26 26-15,-26-26 0,0 0 16,26 26-16,-26-26 16,26 26-16,-25-26 0,-1 26 15,0-26-15,0 0 16,26 26-16,-26-26 0,0 0 0,0 0 15,26 26-15,-26-26 0,0 0 0,0 0 16,26 25-16,-26-25 0,0 0 16,1 0 15,25 26-15,-26-26-1,0 0-15,0 0 0,0 0 0,0 26 16,0-26-16,0 0 0,0 0 0,0 0 15,0 0-15,0 0 0,0 0 16,1 0-16,-1 0 0,0 0 0,0 0 16,0 0-16,0 0 0,0 0 15,0 0-15,0 0 16,0 0-16,0 0 0,26 26 0,-26-26 16,1 0-16,-1 0 0,0 0 0,0 0 15,0 0-15,0 0 0,0 0 16,0 0-16,0 0 0,0 0 0,0 0 15,0 0-15,1 0 0,-1 0 0,0 0 16,0 0-16,0 0 0,0 0 0,0 0 0,0 0 16,0 0-16,0 0 0,0 0 0,0 0 0,1 0 0,-1 0 15,0 0-15,0 0 0,0 0 0,0 0 0,0 0 0,0 0 0,0 0 0,0 0 16,0 0-16,0 0 0,0 0 0,1 0 16,-1 0-16,0 0 62,0 0-46,0 0-16,0 0 15,0 0-15,0 0 0,0 0 16,0 0-16,0 0 0,0 0 0,1 0 16,-1 0-16,0 0 0,0 0 15,0 0-15,0 0 0,0 0 16,0 0-16,0 0 15,0 0-15,0 0 0,0 0 0,1 0 16,-1 0-16,0 0 0,0 0 0,0 0 0,0 0 16,0 0-16,0 0 0,0 0 0,0 0 0,0 0 0,26 26 0,-26-26 15,1 0-15,-1 0 0,0 0 0,0 0 16,0 0-16,0 0 0,0 0 0,0 0 16,0 0-16,0 0 0,0 0 0,0 0 15,0 0-15,1 0 0,-1 0 16,0 0-16,0 0 0,0 0 15,0 0-15,0 0 0,0 0 0,0 0 0,0 0 0,0 0 0,0 26 16,1-26-16,-1 0 0,0 0 0,0 0 0,0 0 0,0 0 0,0 0 0,0 0 16,0 0-16,0 0 0,0 0 0,0 0 0,1 0 0,-1 0 0,0 0 15,0 0-15,0 26 0,0-26 0,0 0 0,0 0 0,0 0 16,0 0-16,0 0 0,0 0 0,1 0 16,-1 0-16,0 0 0,0 0 0,0 0 15,0 0-15,0 26 0,0-26 0,0 0 16,0 0-16,0 0 0,0 0 0,0 0 0,1 0 15,-1 0-15,0 0 0,0 0 0,0 0 0,0 0 0,0 0 0,0 0 16,0 0-16,0 0 0,0 26 0,0-26 0,1 0 0,-1 0 16,0 0-16,0 0 0,0 0 0,0 0 15,0 0-15,26 26 0,-26-26 0,0 0 0,0 0 0,0 0 16,0 0-16,1 0 0,-1 0 0,0 0 16,26 26-16,-26-26 0,0 0 0,0 0 0,0 0 15,0 0-15,0 0 0,0 0 0,0 0 0,0 0 0,1 0 16,-1 0-16,0 0 0,0 26 0,0-26 0,0 0 0,0 0 15,0 0-15,0 0 0,0 0 0,0 0 0,0 0 0,0 0 16,1 0-16,-1 0 0,0 0 0,0 0 0,0 0 0,0 0 0,0 0 16,0 0-16,0 0 0,0 0 0,0 0 0,0 0 0,1 0 15,-1 0-15,0 0 0,0 0 0,0 0 0,0 0 0,0 0 0,0 0 0,0 0 16,0 0-16,0 0 0,0 0 0,1 0 0,-1 0 0,0 0 0,0 0 0,0 0 16,0 0-16,0 0 0,0 0 0,0 0 0,0 0 0,0 0 0,0 0 0,1 0 0,-1 0 15,0 0-15,0 0 0,0 0 0,0 0 0,0 0 0,0 0 0,0 0 16,0 0-16,0 0 0,0 0 0,0 0 0,1 0 15,-1 0-15,0 0 0,0 0 0,0 0 16,0 0-16,0 0 0,0 0 16,0 0-16,0 0 15,0 0-15,0 0 0,1 0 0,-1 0 16,0 0-16,0 0 0,0 0 0,0 0 16,0 26-16,0-26 0,0 0 0,0 0 0,0 0 15,0 0-15,1 0 0,-1 0 0,0 0 0,0 0 16,0 0-16,0 0 0,0 0 15,0 0-15,0 0 0,0 0 16,0 0-16,0 0 16,1 0-16,-1 0 0,0 0 15,0 0-15,0 0 0,0 0 0,0 0 0,0 0 16,0 0-16,0 0 0,0 0 0,0 0 0,0 0 16,1 0-16,-1 0 0,0 0 0,0 0 0,0 0 0,26 25 15,-26-25-15,0 0 0,0 0 0,0 0 16,0 0-16,0 0 0,0 0 15,1 0-15,-1 0 0,0 0 16,0 0-16,0 0 0,0 0 0,0 0 16,0 0-16,0 0 0,0 0 0,0 0 0,0 0 0,1 0 0,-1 0 15,0 0-15,0 0 0,0 0 0,0 0 0,0 0 0,0 0 0,0 0 0,0 0 0,0 0 16,0 0-16,1 0 0,-1 0 0,0 0 0,0 0 0,0 0 0,0 0 0,0 0 16,0 0-16,0 0 0,0 0 0,0 0 0,0 0 15,26 26-15,-26-26 63,1 0-63,-1 0 0,0 0 15,0 0-15,0 0 0,0 0 0,0 0 0,0 0 16,0 0-16,26-26 0,-26 26 0,0 0 0,0 0 0,1 0 16,-1 0-16,0 0 31,26-25-31,-26 25 0,0 0 15,0 0 1,26-26-16,-26 26 0,0 0 0,0 0 0,0 0 16,26-26-16,-26 26 0,0 0 15,26-26 95,0 0-110,0 0 15,26 26-15,-26-26 0,26 26 0,-26-26 16,26 0-16,-26 0 16,26 26-16,-26-26 0,26 26 15,-26-26-15,0 0 16,26 26-16,-26-25 15,26 25-15,-26-26 0,0 0 16,26 26-16,-26-26 0,26 26 16,-26-26-1,0 0 17,26 26-17,-26-26-15,26 26 16,-26-26-16,25 26 0,-25-26 0,26 26 0,-26-26 15,26 26-15,-26-26 0,26 26 0,0-26 16,0 26-16,-26-25 0,26 25 16,-26-26-16,26 26 15,0 0 17,-26-26-17,26 26-15,0-26 0,0 26 0,-1 0 16,-25-26-16,26 26 0,0 0 0,0 0 0,0-26 0,0 26 15,0 0-15,0 0 0,-26-26 0,26 26 0,0 0 0,0 0 0,0 0 16,-26-26-16,26 26 0,-1 0 0,1 0 0,0 0 16,-26-26-16,26 26 0,0 0 15,0-26 32,0 26-31,0 0-16,0 0 0,0-26 15,0 26-15,0 0 0,-1 0 0,1 0 16,0-26-16,0 26 0,0 0 0,0 0 16,-26-25-16,26 25 15,0 0 1,0 0 0,0 0-16,0 0 15,0 0-15,-1 0 0,1 0 0,0 0 0,0 0 16,0 0-16,0 0 0,0 0 0,0 0 0,-26-26 0,26 26 15,0 0-15,0 0 0,0 0 0,-1 0 0,1 0 0,0 0 16,0 0-16,0 0 0,0 0 0,0 0 0,0 0 16,0 0-16,0 0 0,0 0 0,0 0 0,0 0 15,-1 0-15,1 0 0,0 0 0,0 0 16,0 0-16,0 0 0,0 0 0,0 0 0,0 0 0,0 0 16,0 0-16,0 0 0,-1 0 0,1 0 0,0 26 0,0-26 0,0 0 0,0 0 15,0 0-15,0 0 0,0 0 0,0 0 0,0 0 0,0 0 0,-1 0 0,1 0 16,0 0-16,0 0 0,0 0 0,0 0 0,0 0 0,0 0 0,0 0 0,0 0 15,0 0-15,0 0 0,-1 0 0,1 0 0,0 0 16,0 0-16,0 0 0,0 0 0,0 0 16,0 0-16,0 0 0,0 0 15,0 0-15,0 0 0,0 0 0,-1 0 0,1 0 0,0 0 16,0 0-16,0 0 0,0 0 0,0 0 0,0 0 0,0 0 16,0 0-16,0 0 0,0 0 0,-1 0 0,1 0 0,0 0 0,0 0 0,0 0 15,0 0-15,0 0 0,0 0 0,0 0 0,0 0 0,0 0 0,0 0 0,-1 0 0,1 0 16,0 0-16,0 0 0,0 0 0,0 0 0,0 0 0,0 0 15,0 0-15,0 0 0,0 0 0,0 0 0,-1 0 16,1 0-16,0 0 0,0 0 0,0 0 16,0 0-16,0 0 0,0 0 0,0 0 15,0 0-15,0 0 0,0 0 0,0 0 0,-1 0 0,1 0 16,0 0-16,0 0 0,0 0 0,0 0 0,0 0 0,0 0 0,0 0 16,52 0-16,-27 0 0,-25 0 0,0 0 15,0 0-15,0 0 0,0 0 0,0 0 0,0 0 0,0 0 0,0 0 16,0 0-16,-1 0 0,1 0 0,0 0 0,0 0 0,0 0 15,0 0-15,0 0 0,0 0 0,0 0 0,0 0 16,0 0-16,0 0 0,-1 0 0,1 0 0,0 0 16,0 0-16,0 0 0,0 0 0,0 0 0,-26 25 0,26-25 0,0 0 15,0 0-15,0 0 0,0 0 0,0 0 0,-1 0 0,1 0 16,0 0-16,0 0 0,0 0 0,0 0 0,0 0 0,0 0 0,0 0 16,0 0-16,0 0 0,0 0 0,-1 0 0,1 0 0,0 0 15,0 0-15,0 0 0,0 0 0,0 0 16,0 0-16,0 0 0,0 0 0,0 0 0,0 0 15,-26-25-15,25 25 0,1 0 0,0 0 0,0 0 16,0 0-16,0 0 0,0 0 0,0 0 0,0 0 16,0 0-16,0 0 0,0 0 0,-1 0 0,1 0 0,0 0 0,0 0 15,0 0-15,0 0 0,0 0 0,0 0 0,0 0 0,0 0 0,0 0 16,0 0-16,0 0 0,-1 0 0,-25-26 0,26 26 0,0 0 0,0 0 16,0 0-16,0 0 0,0 0 0,0 0 15,0 0-15,0 0 0,0 0 0,0 0 16,-1 0-16,1 0 0,0 0 0,0 0 0,0 0 15,0 0-15,0 0 0,0 0 0,0 0 0,0 0 0,0 0 0,0 0 16,-1 0-16,1 0 0,0 0 0,0 0 0,0 0 0,0 0 0,0 0 0,0 0 0,0 0 0,0 0 16,0 0-16,0 0 0,25 0 0,-25 0 0,0 0 0,0 0 0,0 0 0,0 0 0,0 0 0,0 0 15,0 0-15,0 0 0,0 0 0,0 0 0,-1 0 0,1 0 0,0 0 0,0 0 0,0 0 0,0 0 0,0 0 16,0 0-16,0 0 0,0 0 0,0 0 0,0 0 0,-1 0 0,1 0 16,0 0-16,0 0 0,0 0 15,0 0-15,0 0 16,0 0-16,0 0 0,0 0 0,0 0 15,0 0-15,-1 0 0,1 0 0,0 0 0,0 0 16,0 0-16,0 0 0,0 0 0,0 0 0,0 0 0,0 0 0,0 0 16,0 0-16,-1 0 0,1 0 0,0 0 0,0 0 15,0 0-15,0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50.78534" units="1/cm"/>
          <inkml:channelProperty channel="Y" name="resolution" value="100.46512" units="1/cm"/>
          <inkml:channelProperty channel="T" name="resolution" value="1" units="1/dev"/>
        </inkml:channelProperties>
      </inkml:inkSource>
      <inkml:timestamp xml:id="ts0" timeString="2023-04-12T23:15:12.942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285 893 0,'26'0'94,"0"0"-94,0 0 15,0 0-15,0 0 0,0 0 16,0 0-16,-1 0 0,1 0 0,0 0 16,0 0-16,0 0 0,0 0 0,0-25 0,0 25 0,0 0 15,0 0-15,0 0 0,0 0 0,-26-26 0,25 26 0,1 0 0,0 0 0,0 0 0,0 0 16,0 0-16,0 0 0,0 0 0,-26-26 0,26 26 0,0 0 0,0 0 16,0 0-16,-26-26 0,26 26 0,-1 0 0,1 0 0,0 0 0,0 0 0,0 0 0,0 0 15,0 0-15,0-26 0,0 26 0,0 0 0,0 0 0,0 0 0,-1 0 0,1 0 0,0 0 0,0 0 0,0 0 0,0 0 16,26 0-16,0 0 0,0 0 0,-27 0 0,1 0 0,0 0 0,0 0 0,26 0 0,-26 0 0,26 0 0,0 0 0,-26 0 15,-1 26-15,27-26 0,-26 0 0,52 0 0,-26 0 0,0 0 0,0 0 0,-1 0 0,1 0 0,-26 0 0,52 0 0,-26 0 16,0 0-16,-27 0 0,27 0 0,0 0 0,0 0 0,-26 0 0,26 0 0,-26 0 0,25 0 0,1 0 16,-26 0-16,0 0 0,26 0 0,-26 0 0,0 0 0,0 0 0,0 0 0,0 0 0,-1 0 0,1 0 15,0 0-15,0 0 0,0 0 0,0 0 0,0 0 0,0 0 0,0 0 0,0 0 16,0 0 15,0 0-31,0 0 16,-1 0-16,1 0 0,0 0 0,0 0 0,0 0 0,0 0 15,0 0-15,0 0 0,-26 26 0,26-26 0,0 0 0,0 0 0,0 0 0,-1 0 0,1 0 0,0 0 16,0 0-16,0 0 0,0 0 0,0 0 0,0 0 0,0 0 0,0 0 0,0 0 0,0 0 0,-1 0 0,1 0 16,0 0-16,0 0 0,0 0 0,0 0 0,0 0 0,0 0 0,0 0 15,0 0-15,0 0 0,0 0 0,-1 0 16,1 0 46,0 0-62,0 0 0,0 0 16,0 0-16,0 0 0,0 0 0,0 0 0,0 0 16,0 0-16,0 0 0,0 0 0,-1 0 0,1 0 0,0 0 0,0 0 15,0 0-15,0 0 0,0 0 0,0 0 0,0 0 0,-26 26 0,26-26 0,0 0 0,0 0 16,-1 0-16,1 0 0,0 0 0,0 0 0,0 0 0,0 0 0,0 0 0,0 0 16,0 0-16,0 0 0,0 26 0,0-26 0,-1 0 0,1 0 0,0 0 15,0 0-15,0 0 0,0 0 0,-26 25 0,26-25 0,0 0 16,0 0-16,0 0 0,0 0 0,0 0 15,-1 0-15,1 0 0,0 0 0,0 0 0,0 0 16,0 0-16,0 0 0,0 0 0,-26 26 0,26-26 16,0 0-16,0 0 0,0 0 0,0 0 0,-1 0 0,1 0 15,0 0-15,0 0 0,0 0 0,0 0 0,0 26 0,26-26 0,-26 0 16,0 0-16,0 0 0,-1 0 0,1 0 0,0 0 0,0 26 0,0-26 0,0 0 0,0 0 0,0 0 0,0 0 16,0 0-16,0 0 0,0 0 0,-1 0 0,1 0 0,-26 26 0,26-26 0,0 0 0,0 0 0,0 0 0,0 0 15,0 0-15,0 0 0,0 0 0,0 0 0,103 0 16,-103 0-16,0 0 0,0 0 0,0 0 0,0 0 0,0 0 15,0 0-15,0 0 0,0 0 16,-1 0-16,1 0 16,0 0-1,0 0-15,0 0 0,0 0 16,0 0-16,0 0 0,0 0 0,0 0 0,0 0 16,0 0-16,-1 0 0,1 0 0,0-26 0,0 26 15,0 0-15,0 0 0,0 0 0,0 0 0,0 0 0,0 0 16,0 0-16,0-26 0,-1 26 0,1 0 0,0 0 15,0 0-15,-26-26 0,26 26 0,0 0 0,0 0 0,0 0 16,0 0-16,0 0 0,0 0 16,0 0-16,-1 0 0,1 0 15,0 0-15,0 0 0,0 0 16,-26-26-16,26 26 0,0 0 0,0 0 16,0 0-16,0 0 0,0 0 0,0 0 0,0 0 15,-1 0-15,1 0 0,0 0 0,0 0 0,0 0 16,0 0-16,0 0 0,0 0 0,0 0 0,0 0 0,0 0 15,0 0-15,-1 0 0,1 0 0,-26-25 0,26 25 0,0 0 16,0 0-16,0 0 0,0 0 0,0 0 16,0 0 31,0 0-32,-26-26-15,26 26 16,0 0-16,-1 0 15,-25-26-15,26 26 16,-26-26 78,0 0-79,0 0 1,-26 26-16,26-26 0,-25 26 16,25-26-16,-26 26 0,26-26 15,-26 26-15,26-26 0,-26 26 0,26-26 16,-26 26-16,26-26 0,-26 26 0,26-25 0,-26 25 16,26-26-16,-26 26 0,26-26 0,-26 26 0,0 0 15,26-26-15,-26 26 0,26-26 0,-26 26 0,1-26 16,-1 26-16,26-26 0,-26 26 0,0 0 15,26-26-15,-26 26 0,0-26 0,0 26 16,0-26-16,0 26 0,26-26 0,-26 26 0,0 0 16,26-26-16,-26 26 0,1 0 0,25-26 0,-26 26 0,0-25 15,0 25-15,26-26 0,-26 26 16,0 0-16,0-26 0,0 26 16,0 0-16,0-26 15,0 26-15,0 0 0,0 0 16,26-26-16,-25 26 0,-1 0 0,0 0 0,0 0 15,26-26-15,-26 26 0,0 0 0,0 0 0,0 0 16,0 0-16,26-26 0,-26 26 0,0 0 0,0 0 16,1 0-16,-1 0 0,0 0 0,26-26 0,-26 26 15,0 0-15,0 0 0,0 0 0,0 0 16,0 0-16,0 0 0,0 0 16,0 0-16,1 0 0,25-26 0,-26 26 0,0 0 15,0 0-15,0 0 0,0 0 0,0 0 16,0 0-16,0 0 0,0 0 0,0 0 0,0 0 15,1 0-15,-1 0 0,0 0 0,0 0 0,0 0 0,0 0 16,0 0-16,0 0 0,0 0 0,0 0 0,0 0 16,0 0-16,0 0 0,1 0 0,-1 0 0,0 0 15,0 0-15,0 0 0,0 0 0,0 0 16,0 0-16,0 0 0,0 0 0,0 0 16,0 0-16,1 0 15,-1 0 1,0 0-16,0 0 0,0 0 15,0 0-15,0 0 0,0 0 0,0 0 0,0 0 16,0 0-16,0 0 0,1 0 0,-1 0 0,26 26 0,-26-26 0,0 0 0,0 0 16,0 0-16,0 0 0,0 0 0,0 0 0,0 0 0,0 0 0,0 0 0,1 0 15,-1 0-15,0 0 0,0 0 0,0 0 0,0 0 0,0 0 0,0 0 16,0 0-16,0 0 0,0 0 0,0 0 0,0 0 16,1 0-16,-1 0 15,0 0 1,0 0-16,0 0 15,0 0-15,0 0 0,0 0 0,0 26 0,0-26 16,0 0-16,0 0 0,1 0 0,-1 0 0,0 0 0,0 0 0,0 0 16,0 0-16,0 0 0,0 0 0,0 0 0,0 0 0,0 0 0,0 0 0,1 0 0,-1 0 15,0 0-15,0 0 0,0 0 0,0 0 0,0 0 0,0 0 0,0 0 16,0 0-16,0 0 0,26 26 0,-26-26 0,1 0 0,-1 0 0,0 0 16,0 0-16,0 0 0,0 0 0,0 0 15,0 0-15,0 0 16,0 0-16,0 0 0,0 0 15,0 0-15,1 0 0,-1 0 0,0 0 0,0 0 0,0 0 16,0 0-16,0 0 0,0 0 0,0 0 0,0 0 0,0 0 16,0 0-16,1 0 0,-1 0 0,0 0 0,0 0 0,0 0 0,0 0 0,0 0 0,0 0 15,0 0-15,0 0 0,0 0 0,0 0 0,1 0 0,-1 0 16,0 0-16,0 0 0,0 0 0,0 0 0,0 0 16,0 0-16,0 0 0,0 0 0,0 0 0,0 0 15,1 0-15,-1 0 0,0 0 0,0 0 0,0 0 0,0 0 0,0 0 16,0 0-16,0 0 0,0 0 0,0 0 0,0 0 0,0 0 0,1 0 0,-1 0 15,0 0-15,0 0 0,0 0 0,0 0 0,0 0 0,0 0 0,0 0 0,0 0 0,0 0 16,0 0-16,1 0 0,-1 0 0,0 0 0,0 0 0,0 0 0,0 0 0,0 0 0,0 0 0,0 0 16,0 0-16,0 0 0,0 0 0,1 0 0,-1 0 0,0 0 0,0 0 0,0 0 15,0 0-15,0 0 0,0 0 0,0 0 0,0 0 0,0 0 16,0 0-16,1 0 0,-1 0 0,0 0 0,0 0 0,0 0 16,0 0-16,0 0 0,0 0 0,0 0 15,0 0-15,0 0 0,0 0 0,0 0 0,1 0 0,-1 0 0,0 0 16,0 26-16,0-26 0,0 0 0,0 0 0,0 0 0,0 0 0,0 0 0,0 0 15,0 0-15,1 0 0,-1 0 0,0 0 0,0 0 0,0 0 0,0 0 0,0 0 0,0 0 16,0 0-16,0 0 0,0 0 0,0 0 0,1 0 0,-1 0 0,0 0 16,0 0-16,0 0 0,0 0 0,0 0 15,0 0 1,0 0 0,0 0-16,0 0 0,0 0 15,1 0-15,-1 0 0,0 0 0,0 0 0,0 0 16,0 0-16,0 0 0,0 0 0,0 0 0,0 0 0,0 0 0,0 0 15,0 0-15,1 0 0,-1 0 0,0 0 0,0 0 0,0 0 16,0 0-16,0 0 0,0 0 0,0 0 16,0 0-16,0 0 15,0 0-15,1 0 16,25 26-16,-26-26 0,0 0 16,0 0-16,0 0 0,0 0 0,0 0 15,0 0-15,0 26 0,0-26 0,0 0 0,0 0 16,1 0-16,-1 0 0,0 0 0,0 0 15,26 26 64,-26-26-79,0 0 93,26 26-77,0-1 0,0 1 15,-26-26-16,26 26 1,0 0 78,0 0-94,0 0 15,26-26 1,-26 26-16,0 0 63,26-26-63,-26 26 15,0 0-15,26-26 0,0 26 16,-26 0-16,26-26 15,-26 26-15,26-26 16,-26 25-16,25 1 94,-25 0-79,0 0 1,26-26 47,-26 26-48,0 0 1,26-26-1,-26 26-15,0 0 16,26-26 0,-26 26 62,26-26-78,0 26 0,0-26 15,-26 26-15,26-26 0,0 0 16,-26 26-16,26-26 16,-26 25-16,26-25 203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50.78534" units="1/cm"/>
          <inkml:channelProperty channel="Y" name="resolution" value="100.46512" units="1/cm"/>
          <inkml:channelProperty channel="T" name="resolution" value="1" units="1/dev"/>
        </inkml:channelProperties>
      </inkml:inkSource>
      <inkml:timestamp xml:id="ts0" timeString="2023-04-12T23:15:22.702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0 0,'26'0'15,"-26"26"17,26-26-1,-26 26-16,26-26-15,-26 26 0,26-26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ECD2428-AF9F-42D5-A174-32AB6B2AF1DF}" type="datetime1">
              <a:rPr lang="pt-BR" noProof="0" smtClean="0"/>
              <a:t>12/04/2023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0FCC8D5-6D68-A443-97C0-91AE5977134B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57350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0FCC8D5-6D68-A443-97C0-91AE5977134B}" type="slidenum">
              <a:rPr lang="pt-BR" smtClean="0"/>
              <a:pPr rtl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205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0FCC8D5-6D68-A443-97C0-91AE5977134B}" type="slidenum">
              <a:rPr lang="pt-BR" smtClean="0"/>
              <a:pPr rtl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587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0FCC8D5-6D68-A443-97C0-91AE5977134B}" type="slidenum">
              <a:rPr lang="pt-BR" smtClean="0"/>
              <a:pPr rtl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194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0FCC8D5-6D68-A443-97C0-91AE5977134B}" type="slidenum">
              <a:rPr lang="pt-BR" smtClean="0"/>
              <a:pPr rtl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576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m branco"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9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F591CDE-476A-8747-9DDB-3046720C11C0}"/>
              </a:ext>
            </a:extLst>
          </p:cNvPr>
          <p:cNvSpPr/>
          <p:nvPr userDrawn="1"/>
        </p:nvSpPr>
        <p:spPr bwMode="auto">
          <a:xfrm>
            <a:off x="1" y="5192134"/>
            <a:ext cx="12192000" cy="169376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  <a:alpha val="18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64" tIns="45732" rIns="91464" bIns="45732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2401" noProof="0"/>
          </a:p>
        </p:txBody>
      </p:sp>
      <p:grpSp>
        <p:nvGrpSpPr>
          <p:cNvPr id="7" name="Grupo 104">
            <a:extLst>
              <a:ext uri="{FF2B5EF4-FFF2-40B4-BE49-F238E27FC236}">
                <a16:creationId xmlns:a16="http://schemas.microsoft.com/office/drawing/2014/main" id="{2269CE00-9B81-FF4A-B76F-EC7CA5914A4A}"/>
              </a:ext>
            </a:extLst>
          </p:cNvPr>
          <p:cNvGrpSpPr/>
          <p:nvPr userDrawn="1"/>
        </p:nvGrpSpPr>
        <p:grpSpPr>
          <a:xfrm>
            <a:off x="7648803" y="1921088"/>
            <a:ext cx="3857398" cy="1929200"/>
            <a:chOff x="5840664" y="3124200"/>
            <a:chExt cx="3200400" cy="1600200"/>
          </a:xfr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62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shape">
              <a:fillToRect l="50000" t="50000" r="50000" b="50000"/>
            </a:path>
            <a:tileRect/>
          </a:gra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2591D5E-AD47-844D-8260-84425F52A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3505200"/>
              <a:ext cx="396240" cy="1219200"/>
            </a:xfrm>
            <a:custGeom>
              <a:avLst/>
              <a:gdLst/>
              <a:ahLst/>
              <a:cxnLst>
                <a:cxn ang="0">
                  <a:pos x="1404" y="3824"/>
                </a:cxn>
                <a:cxn ang="0">
                  <a:pos x="1403" y="3859"/>
                </a:cxn>
                <a:cxn ang="0">
                  <a:pos x="1396" y="3926"/>
                </a:cxn>
                <a:cxn ang="0">
                  <a:pos x="1382" y="3986"/>
                </a:cxn>
                <a:cxn ang="0">
                  <a:pos x="1361" y="4040"/>
                </a:cxn>
                <a:cxn ang="0">
                  <a:pos x="1335" y="4088"/>
                </a:cxn>
                <a:cxn ang="0">
                  <a:pos x="1302" y="4132"/>
                </a:cxn>
                <a:cxn ang="0">
                  <a:pos x="1264" y="4169"/>
                </a:cxn>
                <a:cxn ang="0">
                  <a:pos x="1222" y="4203"/>
                </a:cxn>
                <a:cxn ang="0">
                  <a:pos x="1174" y="4232"/>
                </a:cxn>
                <a:cxn ang="0">
                  <a:pos x="1122" y="4256"/>
                </a:cxn>
                <a:cxn ang="0">
                  <a:pos x="1066" y="4275"/>
                </a:cxn>
                <a:cxn ang="0">
                  <a:pos x="1007" y="4291"/>
                </a:cxn>
                <a:cxn ang="0">
                  <a:pos x="943" y="4303"/>
                </a:cxn>
                <a:cxn ang="0">
                  <a:pos x="878" y="4311"/>
                </a:cxn>
                <a:cxn ang="0">
                  <a:pos x="809" y="4318"/>
                </a:cxn>
                <a:cxn ang="0">
                  <a:pos x="738" y="4320"/>
                </a:cxn>
                <a:cxn ang="0">
                  <a:pos x="702" y="4320"/>
                </a:cxn>
                <a:cxn ang="0">
                  <a:pos x="666" y="4320"/>
                </a:cxn>
                <a:cxn ang="0">
                  <a:pos x="595" y="4318"/>
                </a:cxn>
                <a:cxn ang="0">
                  <a:pos x="526" y="4311"/>
                </a:cxn>
                <a:cxn ang="0">
                  <a:pos x="461" y="4303"/>
                </a:cxn>
                <a:cxn ang="0">
                  <a:pos x="397" y="4291"/>
                </a:cxn>
                <a:cxn ang="0">
                  <a:pos x="337" y="4275"/>
                </a:cxn>
                <a:cxn ang="0">
                  <a:pos x="282" y="4256"/>
                </a:cxn>
                <a:cxn ang="0">
                  <a:pos x="229" y="4232"/>
                </a:cxn>
                <a:cxn ang="0">
                  <a:pos x="182" y="4203"/>
                </a:cxn>
                <a:cxn ang="0">
                  <a:pos x="140" y="4169"/>
                </a:cxn>
                <a:cxn ang="0">
                  <a:pos x="102" y="4132"/>
                </a:cxn>
                <a:cxn ang="0">
                  <a:pos x="69" y="4088"/>
                </a:cxn>
                <a:cxn ang="0">
                  <a:pos x="43" y="4040"/>
                </a:cxn>
                <a:cxn ang="0">
                  <a:pos x="22" y="3986"/>
                </a:cxn>
                <a:cxn ang="0">
                  <a:pos x="8" y="3926"/>
                </a:cxn>
                <a:cxn ang="0">
                  <a:pos x="1" y="3859"/>
                </a:cxn>
                <a:cxn ang="0">
                  <a:pos x="0" y="0"/>
                </a:cxn>
              </a:cxnLst>
              <a:rect l="0" t="0" r="r" b="b"/>
              <a:pathLst>
                <a:path w="1404" h="4320">
                  <a:moveTo>
                    <a:pt x="1404" y="0"/>
                  </a:moveTo>
                  <a:lnTo>
                    <a:pt x="1404" y="3824"/>
                  </a:lnTo>
                  <a:lnTo>
                    <a:pt x="1404" y="3824"/>
                  </a:lnTo>
                  <a:lnTo>
                    <a:pt x="1403" y="3859"/>
                  </a:lnTo>
                  <a:lnTo>
                    <a:pt x="1401" y="3893"/>
                  </a:lnTo>
                  <a:lnTo>
                    <a:pt x="1396" y="3926"/>
                  </a:lnTo>
                  <a:lnTo>
                    <a:pt x="1390" y="3956"/>
                  </a:lnTo>
                  <a:lnTo>
                    <a:pt x="1382" y="3986"/>
                  </a:lnTo>
                  <a:lnTo>
                    <a:pt x="1372" y="4013"/>
                  </a:lnTo>
                  <a:lnTo>
                    <a:pt x="1361" y="4040"/>
                  </a:lnTo>
                  <a:lnTo>
                    <a:pt x="1349" y="4065"/>
                  </a:lnTo>
                  <a:lnTo>
                    <a:pt x="1335" y="4088"/>
                  </a:lnTo>
                  <a:lnTo>
                    <a:pt x="1319" y="4110"/>
                  </a:lnTo>
                  <a:lnTo>
                    <a:pt x="1302" y="4132"/>
                  </a:lnTo>
                  <a:lnTo>
                    <a:pt x="1284" y="4152"/>
                  </a:lnTo>
                  <a:lnTo>
                    <a:pt x="1264" y="4169"/>
                  </a:lnTo>
                  <a:lnTo>
                    <a:pt x="1244" y="4187"/>
                  </a:lnTo>
                  <a:lnTo>
                    <a:pt x="1222" y="4203"/>
                  </a:lnTo>
                  <a:lnTo>
                    <a:pt x="1199" y="4217"/>
                  </a:lnTo>
                  <a:lnTo>
                    <a:pt x="1174" y="4232"/>
                  </a:lnTo>
                  <a:lnTo>
                    <a:pt x="1149" y="4244"/>
                  </a:lnTo>
                  <a:lnTo>
                    <a:pt x="1122" y="4256"/>
                  </a:lnTo>
                  <a:lnTo>
                    <a:pt x="1095" y="4265"/>
                  </a:lnTo>
                  <a:lnTo>
                    <a:pt x="1066" y="4275"/>
                  </a:lnTo>
                  <a:lnTo>
                    <a:pt x="1037" y="4283"/>
                  </a:lnTo>
                  <a:lnTo>
                    <a:pt x="1007" y="4291"/>
                  </a:lnTo>
                  <a:lnTo>
                    <a:pt x="975" y="4297"/>
                  </a:lnTo>
                  <a:lnTo>
                    <a:pt x="943" y="4303"/>
                  </a:lnTo>
                  <a:lnTo>
                    <a:pt x="911" y="4308"/>
                  </a:lnTo>
                  <a:lnTo>
                    <a:pt x="878" y="4311"/>
                  </a:lnTo>
                  <a:lnTo>
                    <a:pt x="844" y="4315"/>
                  </a:lnTo>
                  <a:lnTo>
                    <a:pt x="809" y="4318"/>
                  </a:lnTo>
                  <a:lnTo>
                    <a:pt x="774" y="4319"/>
                  </a:lnTo>
                  <a:lnTo>
                    <a:pt x="738" y="4320"/>
                  </a:lnTo>
                  <a:lnTo>
                    <a:pt x="702" y="4320"/>
                  </a:lnTo>
                  <a:lnTo>
                    <a:pt x="702" y="4320"/>
                  </a:lnTo>
                  <a:lnTo>
                    <a:pt x="702" y="4320"/>
                  </a:lnTo>
                  <a:lnTo>
                    <a:pt x="666" y="4320"/>
                  </a:lnTo>
                  <a:lnTo>
                    <a:pt x="630" y="4319"/>
                  </a:lnTo>
                  <a:lnTo>
                    <a:pt x="595" y="4318"/>
                  </a:lnTo>
                  <a:lnTo>
                    <a:pt x="560" y="4315"/>
                  </a:lnTo>
                  <a:lnTo>
                    <a:pt x="526" y="4311"/>
                  </a:lnTo>
                  <a:lnTo>
                    <a:pt x="493" y="4308"/>
                  </a:lnTo>
                  <a:lnTo>
                    <a:pt x="461" y="4303"/>
                  </a:lnTo>
                  <a:lnTo>
                    <a:pt x="429" y="4297"/>
                  </a:lnTo>
                  <a:lnTo>
                    <a:pt x="397" y="4291"/>
                  </a:lnTo>
                  <a:lnTo>
                    <a:pt x="367" y="4283"/>
                  </a:lnTo>
                  <a:lnTo>
                    <a:pt x="337" y="4275"/>
                  </a:lnTo>
                  <a:lnTo>
                    <a:pt x="309" y="4265"/>
                  </a:lnTo>
                  <a:lnTo>
                    <a:pt x="282" y="4256"/>
                  </a:lnTo>
                  <a:lnTo>
                    <a:pt x="255" y="4244"/>
                  </a:lnTo>
                  <a:lnTo>
                    <a:pt x="229" y="4232"/>
                  </a:lnTo>
                  <a:lnTo>
                    <a:pt x="205" y="4217"/>
                  </a:lnTo>
                  <a:lnTo>
                    <a:pt x="182" y="4203"/>
                  </a:lnTo>
                  <a:lnTo>
                    <a:pt x="160" y="4187"/>
                  </a:lnTo>
                  <a:lnTo>
                    <a:pt x="140" y="4169"/>
                  </a:lnTo>
                  <a:lnTo>
                    <a:pt x="120" y="4152"/>
                  </a:lnTo>
                  <a:lnTo>
                    <a:pt x="102" y="4132"/>
                  </a:lnTo>
                  <a:lnTo>
                    <a:pt x="84" y="4110"/>
                  </a:lnTo>
                  <a:lnTo>
                    <a:pt x="69" y="4088"/>
                  </a:lnTo>
                  <a:lnTo>
                    <a:pt x="55" y="4065"/>
                  </a:lnTo>
                  <a:lnTo>
                    <a:pt x="43" y="4040"/>
                  </a:lnTo>
                  <a:lnTo>
                    <a:pt x="32" y="4013"/>
                  </a:lnTo>
                  <a:lnTo>
                    <a:pt x="22" y="3986"/>
                  </a:lnTo>
                  <a:lnTo>
                    <a:pt x="14" y="3956"/>
                  </a:lnTo>
                  <a:lnTo>
                    <a:pt x="8" y="3926"/>
                  </a:lnTo>
                  <a:lnTo>
                    <a:pt x="3" y="3893"/>
                  </a:lnTo>
                  <a:lnTo>
                    <a:pt x="1" y="3859"/>
                  </a:lnTo>
                  <a:lnTo>
                    <a:pt x="0" y="3824"/>
                  </a:lnTo>
                  <a:lnTo>
                    <a:pt x="0" y="0"/>
                  </a:lnTo>
                  <a:lnTo>
                    <a:pt x="140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/>
                </a:gs>
                <a:gs pos="62000">
                  <a:schemeClr val="tx1"/>
                </a:gs>
                <a:gs pos="66000">
                  <a:schemeClr val="tx1"/>
                </a:gs>
                <a:gs pos="100000">
                  <a:schemeClr val="tx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3000">
                    <a:schemeClr val="bg1">
                      <a:lumMod val="65000"/>
                    </a:schemeClr>
                  </a:gs>
                  <a:gs pos="82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</a:gradFill>
              <a:round/>
              <a:headEnd/>
              <a:tailEnd/>
            </a:ln>
          </p:spPr>
          <p:txBody>
            <a:bodyPr vert="horz" wrap="square" lIns="91464" tIns="45732" rIns="91464" bIns="45732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sz="2401" dirty="0"/>
            </a:p>
          </p:txBody>
        </p:sp>
        <p:grpSp>
          <p:nvGrpSpPr>
            <p:cNvPr id="10" name="Grupo 91">
              <a:extLst>
                <a:ext uri="{FF2B5EF4-FFF2-40B4-BE49-F238E27FC236}">
                  <a16:creationId xmlns:a16="http://schemas.microsoft.com/office/drawing/2014/main" id="{8A0182ED-66BD-644F-9B7D-0546A3654D4A}"/>
                </a:ext>
              </a:extLst>
            </p:cNvPr>
            <p:cNvGrpSpPr/>
            <p:nvPr/>
          </p:nvGrpSpPr>
          <p:grpSpPr>
            <a:xfrm>
              <a:off x="5840664" y="3124200"/>
              <a:ext cx="3200400" cy="480337"/>
              <a:chOff x="5840664" y="3124200"/>
              <a:chExt cx="3200400" cy="480337"/>
            </a:xfrm>
            <a:grpFill/>
          </p:grpSpPr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id="{CFB22C03-438C-3D4F-A83D-9F19F45EC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0664" y="3124200"/>
                <a:ext cx="3200400" cy="271144"/>
              </a:xfrm>
              <a:custGeom>
                <a:avLst/>
                <a:gdLst/>
                <a:ahLst/>
                <a:cxnLst>
                  <a:cxn ang="0">
                    <a:pos x="11518" y="500"/>
                  </a:cxn>
                  <a:cxn ang="0">
                    <a:pos x="11490" y="539"/>
                  </a:cxn>
                  <a:cxn ang="0">
                    <a:pos x="11430" y="574"/>
                  </a:cxn>
                  <a:cxn ang="0">
                    <a:pos x="11339" y="610"/>
                  </a:cxn>
                  <a:cxn ang="0">
                    <a:pos x="11067" y="678"/>
                  </a:cxn>
                  <a:cxn ang="0">
                    <a:pos x="10685" y="742"/>
                  </a:cxn>
                  <a:cxn ang="0">
                    <a:pos x="10204" y="798"/>
                  </a:cxn>
                  <a:cxn ang="0">
                    <a:pos x="9633" y="849"/>
                  </a:cxn>
                  <a:cxn ang="0">
                    <a:pos x="8979" y="893"/>
                  </a:cxn>
                  <a:cxn ang="0">
                    <a:pos x="8257" y="929"/>
                  </a:cxn>
                  <a:cxn ang="0">
                    <a:pos x="7473" y="955"/>
                  </a:cxn>
                  <a:cxn ang="0">
                    <a:pos x="6637" y="971"/>
                  </a:cxn>
                  <a:cxn ang="0">
                    <a:pos x="5760" y="976"/>
                  </a:cxn>
                  <a:cxn ang="0">
                    <a:pos x="5171" y="974"/>
                  </a:cxn>
                  <a:cxn ang="0">
                    <a:pos x="4320" y="962"/>
                  </a:cxn>
                  <a:cxn ang="0">
                    <a:pos x="3519" y="939"/>
                  </a:cxn>
                  <a:cxn ang="0">
                    <a:pos x="2773" y="906"/>
                  </a:cxn>
                  <a:cxn ang="0">
                    <a:pos x="2097" y="865"/>
                  </a:cxn>
                  <a:cxn ang="0">
                    <a:pos x="1496" y="818"/>
                  </a:cxn>
                  <a:cxn ang="0">
                    <a:pos x="985" y="761"/>
                  </a:cxn>
                  <a:cxn ang="0">
                    <a:pos x="569" y="699"/>
                  </a:cxn>
                  <a:cxn ang="0">
                    <a:pos x="259" y="634"/>
                  </a:cxn>
                  <a:cxn ang="0">
                    <a:pos x="118" y="587"/>
                  </a:cxn>
                  <a:cxn ang="0">
                    <a:pos x="48" y="551"/>
                  </a:cxn>
                  <a:cxn ang="0">
                    <a:pos x="9" y="514"/>
                  </a:cxn>
                  <a:cxn ang="0">
                    <a:pos x="0" y="488"/>
                  </a:cxn>
                  <a:cxn ang="0">
                    <a:pos x="18" y="451"/>
                  </a:cxn>
                  <a:cxn ang="0">
                    <a:pos x="67" y="414"/>
                  </a:cxn>
                  <a:cxn ang="0">
                    <a:pos x="148" y="379"/>
                  </a:cxn>
                  <a:cxn ang="0">
                    <a:pos x="351" y="321"/>
                  </a:cxn>
                  <a:cxn ang="0">
                    <a:pos x="696" y="255"/>
                  </a:cxn>
                  <a:cxn ang="0">
                    <a:pos x="1145" y="197"/>
                  </a:cxn>
                  <a:cxn ang="0">
                    <a:pos x="1688" y="143"/>
                  </a:cxn>
                  <a:cxn ang="0">
                    <a:pos x="2314" y="97"/>
                  </a:cxn>
                  <a:cxn ang="0">
                    <a:pos x="3015" y="60"/>
                  </a:cxn>
                  <a:cxn ang="0">
                    <a:pos x="3780" y="30"/>
                  </a:cxn>
                  <a:cxn ang="0">
                    <a:pos x="4599" y="11"/>
                  </a:cxn>
                  <a:cxn ang="0">
                    <a:pos x="5464" y="2"/>
                  </a:cxn>
                  <a:cxn ang="0">
                    <a:pos x="6056" y="2"/>
                  </a:cxn>
                  <a:cxn ang="0">
                    <a:pos x="6921" y="11"/>
                  </a:cxn>
                  <a:cxn ang="0">
                    <a:pos x="7740" y="30"/>
                  </a:cxn>
                  <a:cxn ang="0">
                    <a:pos x="8505" y="60"/>
                  </a:cxn>
                  <a:cxn ang="0">
                    <a:pos x="9206" y="97"/>
                  </a:cxn>
                  <a:cxn ang="0">
                    <a:pos x="9832" y="143"/>
                  </a:cxn>
                  <a:cxn ang="0">
                    <a:pos x="10375" y="197"/>
                  </a:cxn>
                  <a:cxn ang="0">
                    <a:pos x="10824" y="255"/>
                  </a:cxn>
                  <a:cxn ang="0">
                    <a:pos x="11169" y="321"/>
                  </a:cxn>
                  <a:cxn ang="0">
                    <a:pos x="11372" y="379"/>
                  </a:cxn>
                  <a:cxn ang="0">
                    <a:pos x="11453" y="414"/>
                  </a:cxn>
                  <a:cxn ang="0">
                    <a:pos x="11502" y="451"/>
                  </a:cxn>
                  <a:cxn ang="0">
                    <a:pos x="11520" y="488"/>
                  </a:cxn>
                </a:cxnLst>
                <a:rect l="0" t="0" r="r" b="b"/>
                <a:pathLst>
                  <a:path w="11520" h="976">
                    <a:moveTo>
                      <a:pt x="11520" y="488"/>
                    </a:moveTo>
                    <a:lnTo>
                      <a:pt x="11520" y="488"/>
                    </a:lnTo>
                    <a:lnTo>
                      <a:pt x="11518" y="500"/>
                    </a:lnTo>
                    <a:lnTo>
                      <a:pt x="11511" y="514"/>
                    </a:lnTo>
                    <a:lnTo>
                      <a:pt x="11502" y="527"/>
                    </a:lnTo>
                    <a:lnTo>
                      <a:pt x="11490" y="539"/>
                    </a:lnTo>
                    <a:lnTo>
                      <a:pt x="11472" y="551"/>
                    </a:lnTo>
                    <a:lnTo>
                      <a:pt x="11453" y="562"/>
                    </a:lnTo>
                    <a:lnTo>
                      <a:pt x="11430" y="574"/>
                    </a:lnTo>
                    <a:lnTo>
                      <a:pt x="11402" y="587"/>
                    </a:lnTo>
                    <a:lnTo>
                      <a:pt x="11372" y="599"/>
                    </a:lnTo>
                    <a:lnTo>
                      <a:pt x="11339" y="610"/>
                    </a:lnTo>
                    <a:lnTo>
                      <a:pt x="11261" y="634"/>
                    </a:lnTo>
                    <a:lnTo>
                      <a:pt x="11169" y="655"/>
                    </a:lnTo>
                    <a:lnTo>
                      <a:pt x="11067" y="678"/>
                    </a:lnTo>
                    <a:lnTo>
                      <a:pt x="10951" y="699"/>
                    </a:lnTo>
                    <a:lnTo>
                      <a:pt x="10824" y="721"/>
                    </a:lnTo>
                    <a:lnTo>
                      <a:pt x="10685" y="742"/>
                    </a:lnTo>
                    <a:lnTo>
                      <a:pt x="10535" y="761"/>
                    </a:lnTo>
                    <a:lnTo>
                      <a:pt x="10375" y="781"/>
                    </a:lnTo>
                    <a:lnTo>
                      <a:pt x="10204" y="798"/>
                    </a:lnTo>
                    <a:lnTo>
                      <a:pt x="10022" y="818"/>
                    </a:lnTo>
                    <a:lnTo>
                      <a:pt x="9832" y="833"/>
                    </a:lnTo>
                    <a:lnTo>
                      <a:pt x="9633" y="849"/>
                    </a:lnTo>
                    <a:lnTo>
                      <a:pt x="9423" y="865"/>
                    </a:lnTo>
                    <a:lnTo>
                      <a:pt x="9206" y="879"/>
                    </a:lnTo>
                    <a:lnTo>
                      <a:pt x="8979" y="893"/>
                    </a:lnTo>
                    <a:lnTo>
                      <a:pt x="8747" y="906"/>
                    </a:lnTo>
                    <a:lnTo>
                      <a:pt x="8505" y="918"/>
                    </a:lnTo>
                    <a:lnTo>
                      <a:pt x="8257" y="929"/>
                    </a:lnTo>
                    <a:lnTo>
                      <a:pt x="8001" y="939"/>
                    </a:lnTo>
                    <a:lnTo>
                      <a:pt x="7740" y="946"/>
                    </a:lnTo>
                    <a:lnTo>
                      <a:pt x="7473" y="955"/>
                    </a:lnTo>
                    <a:lnTo>
                      <a:pt x="7200" y="962"/>
                    </a:lnTo>
                    <a:lnTo>
                      <a:pt x="6921" y="967"/>
                    </a:lnTo>
                    <a:lnTo>
                      <a:pt x="6637" y="971"/>
                    </a:lnTo>
                    <a:lnTo>
                      <a:pt x="6349" y="974"/>
                    </a:lnTo>
                    <a:lnTo>
                      <a:pt x="6056" y="976"/>
                    </a:lnTo>
                    <a:lnTo>
                      <a:pt x="5760" y="976"/>
                    </a:lnTo>
                    <a:lnTo>
                      <a:pt x="5760" y="976"/>
                    </a:lnTo>
                    <a:lnTo>
                      <a:pt x="5464" y="976"/>
                    </a:lnTo>
                    <a:lnTo>
                      <a:pt x="5171" y="974"/>
                    </a:lnTo>
                    <a:lnTo>
                      <a:pt x="4883" y="971"/>
                    </a:lnTo>
                    <a:lnTo>
                      <a:pt x="4599" y="967"/>
                    </a:lnTo>
                    <a:lnTo>
                      <a:pt x="4320" y="962"/>
                    </a:lnTo>
                    <a:lnTo>
                      <a:pt x="4047" y="955"/>
                    </a:lnTo>
                    <a:lnTo>
                      <a:pt x="3780" y="946"/>
                    </a:lnTo>
                    <a:lnTo>
                      <a:pt x="3519" y="939"/>
                    </a:lnTo>
                    <a:lnTo>
                      <a:pt x="3263" y="929"/>
                    </a:lnTo>
                    <a:lnTo>
                      <a:pt x="3015" y="918"/>
                    </a:lnTo>
                    <a:lnTo>
                      <a:pt x="2773" y="906"/>
                    </a:lnTo>
                    <a:lnTo>
                      <a:pt x="2539" y="893"/>
                    </a:lnTo>
                    <a:lnTo>
                      <a:pt x="2314" y="879"/>
                    </a:lnTo>
                    <a:lnTo>
                      <a:pt x="2097" y="865"/>
                    </a:lnTo>
                    <a:lnTo>
                      <a:pt x="1887" y="849"/>
                    </a:lnTo>
                    <a:lnTo>
                      <a:pt x="1688" y="833"/>
                    </a:lnTo>
                    <a:lnTo>
                      <a:pt x="1496" y="818"/>
                    </a:lnTo>
                    <a:lnTo>
                      <a:pt x="1316" y="798"/>
                    </a:lnTo>
                    <a:lnTo>
                      <a:pt x="1145" y="781"/>
                    </a:lnTo>
                    <a:lnTo>
                      <a:pt x="985" y="761"/>
                    </a:lnTo>
                    <a:lnTo>
                      <a:pt x="833" y="742"/>
                    </a:lnTo>
                    <a:lnTo>
                      <a:pt x="696" y="721"/>
                    </a:lnTo>
                    <a:lnTo>
                      <a:pt x="569" y="699"/>
                    </a:lnTo>
                    <a:lnTo>
                      <a:pt x="453" y="678"/>
                    </a:lnTo>
                    <a:lnTo>
                      <a:pt x="351" y="655"/>
                    </a:lnTo>
                    <a:lnTo>
                      <a:pt x="259" y="634"/>
                    </a:lnTo>
                    <a:lnTo>
                      <a:pt x="181" y="610"/>
                    </a:lnTo>
                    <a:lnTo>
                      <a:pt x="148" y="599"/>
                    </a:lnTo>
                    <a:lnTo>
                      <a:pt x="118" y="587"/>
                    </a:lnTo>
                    <a:lnTo>
                      <a:pt x="90" y="574"/>
                    </a:lnTo>
                    <a:lnTo>
                      <a:pt x="67" y="562"/>
                    </a:lnTo>
                    <a:lnTo>
                      <a:pt x="48" y="551"/>
                    </a:lnTo>
                    <a:lnTo>
                      <a:pt x="30" y="539"/>
                    </a:lnTo>
                    <a:lnTo>
                      <a:pt x="18" y="527"/>
                    </a:lnTo>
                    <a:lnTo>
                      <a:pt x="9" y="514"/>
                    </a:lnTo>
                    <a:lnTo>
                      <a:pt x="2" y="500"/>
                    </a:lnTo>
                    <a:lnTo>
                      <a:pt x="0" y="488"/>
                    </a:lnTo>
                    <a:lnTo>
                      <a:pt x="0" y="488"/>
                    </a:lnTo>
                    <a:lnTo>
                      <a:pt x="2" y="476"/>
                    </a:lnTo>
                    <a:lnTo>
                      <a:pt x="9" y="463"/>
                    </a:lnTo>
                    <a:lnTo>
                      <a:pt x="18" y="451"/>
                    </a:lnTo>
                    <a:lnTo>
                      <a:pt x="30" y="439"/>
                    </a:lnTo>
                    <a:lnTo>
                      <a:pt x="48" y="426"/>
                    </a:lnTo>
                    <a:lnTo>
                      <a:pt x="67" y="414"/>
                    </a:lnTo>
                    <a:lnTo>
                      <a:pt x="90" y="402"/>
                    </a:lnTo>
                    <a:lnTo>
                      <a:pt x="118" y="389"/>
                    </a:lnTo>
                    <a:lnTo>
                      <a:pt x="148" y="379"/>
                    </a:lnTo>
                    <a:lnTo>
                      <a:pt x="181" y="366"/>
                    </a:lnTo>
                    <a:lnTo>
                      <a:pt x="259" y="344"/>
                    </a:lnTo>
                    <a:lnTo>
                      <a:pt x="351" y="321"/>
                    </a:lnTo>
                    <a:lnTo>
                      <a:pt x="453" y="298"/>
                    </a:lnTo>
                    <a:lnTo>
                      <a:pt x="569" y="277"/>
                    </a:lnTo>
                    <a:lnTo>
                      <a:pt x="696" y="255"/>
                    </a:lnTo>
                    <a:lnTo>
                      <a:pt x="833" y="236"/>
                    </a:lnTo>
                    <a:lnTo>
                      <a:pt x="985" y="215"/>
                    </a:lnTo>
                    <a:lnTo>
                      <a:pt x="1145" y="197"/>
                    </a:lnTo>
                    <a:lnTo>
                      <a:pt x="1316" y="178"/>
                    </a:lnTo>
                    <a:lnTo>
                      <a:pt x="1496" y="160"/>
                    </a:lnTo>
                    <a:lnTo>
                      <a:pt x="1688" y="143"/>
                    </a:lnTo>
                    <a:lnTo>
                      <a:pt x="1887" y="127"/>
                    </a:lnTo>
                    <a:lnTo>
                      <a:pt x="2097" y="113"/>
                    </a:lnTo>
                    <a:lnTo>
                      <a:pt x="2314" y="97"/>
                    </a:lnTo>
                    <a:lnTo>
                      <a:pt x="2539" y="85"/>
                    </a:lnTo>
                    <a:lnTo>
                      <a:pt x="2773" y="70"/>
                    </a:lnTo>
                    <a:lnTo>
                      <a:pt x="3015" y="60"/>
                    </a:lnTo>
                    <a:lnTo>
                      <a:pt x="3263" y="49"/>
                    </a:lnTo>
                    <a:lnTo>
                      <a:pt x="3519" y="39"/>
                    </a:lnTo>
                    <a:lnTo>
                      <a:pt x="3780" y="30"/>
                    </a:lnTo>
                    <a:lnTo>
                      <a:pt x="4047" y="23"/>
                    </a:lnTo>
                    <a:lnTo>
                      <a:pt x="4320" y="16"/>
                    </a:lnTo>
                    <a:lnTo>
                      <a:pt x="4599" y="11"/>
                    </a:lnTo>
                    <a:lnTo>
                      <a:pt x="4883" y="5"/>
                    </a:lnTo>
                    <a:lnTo>
                      <a:pt x="5171" y="4"/>
                    </a:lnTo>
                    <a:lnTo>
                      <a:pt x="5464" y="2"/>
                    </a:lnTo>
                    <a:lnTo>
                      <a:pt x="5760" y="0"/>
                    </a:lnTo>
                    <a:lnTo>
                      <a:pt x="5760" y="0"/>
                    </a:lnTo>
                    <a:lnTo>
                      <a:pt x="6056" y="2"/>
                    </a:lnTo>
                    <a:lnTo>
                      <a:pt x="6349" y="4"/>
                    </a:lnTo>
                    <a:lnTo>
                      <a:pt x="6637" y="5"/>
                    </a:lnTo>
                    <a:lnTo>
                      <a:pt x="6921" y="11"/>
                    </a:lnTo>
                    <a:lnTo>
                      <a:pt x="7200" y="16"/>
                    </a:lnTo>
                    <a:lnTo>
                      <a:pt x="7473" y="23"/>
                    </a:lnTo>
                    <a:lnTo>
                      <a:pt x="7740" y="30"/>
                    </a:lnTo>
                    <a:lnTo>
                      <a:pt x="8001" y="39"/>
                    </a:lnTo>
                    <a:lnTo>
                      <a:pt x="8257" y="49"/>
                    </a:lnTo>
                    <a:lnTo>
                      <a:pt x="8505" y="60"/>
                    </a:lnTo>
                    <a:lnTo>
                      <a:pt x="8747" y="70"/>
                    </a:lnTo>
                    <a:lnTo>
                      <a:pt x="8979" y="85"/>
                    </a:lnTo>
                    <a:lnTo>
                      <a:pt x="9206" y="97"/>
                    </a:lnTo>
                    <a:lnTo>
                      <a:pt x="9423" y="113"/>
                    </a:lnTo>
                    <a:lnTo>
                      <a:pt x="9633" y="127"/>
                    </a:lnTo>
                    <a:lnTo>
                      <a:pt x="9832" y="143"/>
                    </a:lnTo>
                    <a:lnTo>
                      <a:pt x="10022" y="160"/>
                    </a:lnTo>
                    <a:lnTo>
                      <a:pt x="10204" y="178"/>
                    </a:lnTo>
                    <a:lnTo>
                      <a:pt x="10375" y="197"/>
                    </a:lnTo>
                    <a:lnTo>
                      <a:pt x="10535" y="215"/>
                    </a:lnTo>
                    <a:lnTo>
                      <a:pt x="10685" y="236"/>
                    </a:lnTo>
                    <a:lnTo>
                      <a:pt x="10824" y="255"/>
                    </a:lnTo>
                    <a:lnTo>
                      <a:pt x="10951" y="277"/>
                    </a:lnTo>
                    <a:lnTo>
                      <a:pt x="11067" y="298"/>
                    </a:lnTo>
                    <a:lnTo>
                      <a:pt x="11169" y="321"/>
                    </a:lnTo>
                    <a:lnTo>
                      <a:pt x="11261" y="344"/>
                    </a:lnTo>
                    <a:lnTo>
                      <a:pt x="11339" y="366"/>
                    </a:lnTo>
                    <a:lnTo>
                      <a:pt x="11372" y="379"/>
                    </a:lnTo>
                    <a:lnTo>
                      <a:pt x="11402" y="389"/>
                    </a:lnTo>
                    <a:lnTo>
                      <a:pt x="11430" y="402"/>
                    </a:lnTo>
                    <a:lnTo>
                      <a:pt x="11453" y="414"/>
                    </a:lnTo>
                    <a:lnTo>
                      <a:pt x="11472" y="426"/>
                    </a:lnTo>
                    <a:lnTo>
                      <a:pt x="11490" y="439"/>
                    </a:lnTo>
                    <a:lnTo>
                      <a:pt x="11502" y="451"/>
                    </a:lnTo>
                    <a:lnTo>
                      <a:pt x="11511" y="463"/>
                    </a:lnTo>
                    <a:lnTo>
                      <a:pt x="11518" y="476"/>
                    </a:lnTo>
                    <a:lnTo>
                      <a:pt x="11520" y="488"/>
                    </a:lnTo>
                    <a:lnTo>
                      <a:pt x="11520" y="488"/>
                    </a:lnTo>
                    <a:close/>
                  </a:path>
                </a:pathLst>
              </a:custGeom>
              <a:grpFill/>
              <a:ln w="9525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63000">
                      <a:schemeClr val="bg1">
                        <a:lumMod val="65000"/>
                      </a:schemeClr>
                    </a:gs>
                    <a:gs pos="82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5400000" scaled="1"/>
                </a:gradFill>
                <a:round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/>
            </p:spPr>
            <p:txBody>
              <a:bodyPr vert="horz" wrap="square" lIns="91464" tIns="45732" rIns="91464" bIns="45732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2401" dirty="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B58C5409-26EE-4145-A4EC-92FF840809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0664" y="3258939"/>
                <a:ext cx="3200400" cy="345598"/>
              </a:xfrm>
              <a:custGeom>
                <a:avLst/>
                <a:gdLst/>
                <a:ahLst/>
                <a:cxnLst>
                  <a:cxn ang="0">
                    <a:pos x="2" y="768"/>
                  </a:cxn>
                  <a:cxn ang="0">
                    <a:pos x="30" y="807"/>
                  </a:cxn>
                  <a:cxn ang="0">
                    <a:pos x="90" y="842"/>
                  </a:cxn>
                  <a:cxn ang="0">
                    <a:pos x="181" y="879"/>
                  </a:cxn>
                  <a:cxn ang="0">
                    <a:pos x="453" y="946"/>
                  </a:cxn>
                  <a:cxn ang="0">
                    <a:pos x="833" y="1010"/>
                  </a:cxn>
                  <a:cxn ang="0">
                    <a:pos x="1316" y="1068"/>
                  </a:cxn>
                  <a:cxn ang="0">
                    <a:pos x="1887" y="1117"/>
                  </a:cxn>
                  <a:cxn ang="0">
                    <a:pos x="2539" y="1161"/>
                  </a:cxn>
                  <a:cxn ang="0">
                    <a:pos x="3263" y="1196"/>
                  </a:cxn>
                  <a:cxn ang="0">
                    <a:pos x="4047" y="1223"/>
                  </a:cxn>
                  <a:cxn ang="0">
                    <a:pos x="4883" y="1239"/>
                  </a:cxn>
                  <a:cxn ang="0">
                    <a:pos x="5760" y="1244"/>
                  </a:cxn>
                  <a:cxn ang="0">
                    <a:pos x="6349" y="1242"/>
                  </a:cxn>
                  <a:cxn ang="0">
                    <a:pos x="7200" y="1230"/>
                  </a:cxn>
                  <a:cxn ang="0">
                    <a:pos x="8001" y="1207"/>
                  </a:cxn>
                  <a:cxn ang="0">
                    <a:pos x="8747" y="1174"/>
                  </a:cxn>
                  <a:cxn ang="0">
                    <a:pos x="9423" y="1133"/>
                  </a:cxn>
                  <a:cxn ang="0">
                    <a:pos x="10022" y="1085"/>
                  </a:cxn>
                  <a:cxn ang="0">
                    <a:pos x="10535" y="1029"/>
                  </a:cxn>
                  <a:cxn ang="0">
                    <a:pos x="10951" y="967"/>
                  </a:cxn>
                  <a:cxn ang="0">
                    <a:pos x="11261" y="902"/>
                  </a:cxn>
                  <a:cxn ang="0">
                    <a:pos x="11402" y="855"/>
                  </a:cxn>
                  <a:cxn ang="0">
                    <a:pos x="11472" y="819"/>
                  </a:cxn>
                  <a:cxn ang="0">
                    <a:pos x="11511" y="782"/>
                  </a:cxn>
                  <a:cxn ang="0">
                    <a:pos x="11520" y="0"/>
                  </a:cxn>
                  <a:cxn ang="0">
                    <a:pos x="11511" y="26"/>
                  </a:cxn>
                  <a:cxn ang="0">
                    <a:pos x="11472" y="63"/>
                  </a:cxn>
                  <a:cxn ang="0">
                    <a:pos x="11402" y="99"/>
                  </a:cxn>
                  <a:cxn ang="0">
                    <a:pos x="11261" y="146"/>
                  </a:cxn>
                  <a:cxn ang="0">
                    <a:pos x="10951" y="211"/>
                  </a:cxn>
                  <a:cxn ang="0">
                    <a:pos x="10535" y="273"/>
                  </a:cxn>
                  <a:cxn ang="0">
                    <a:pos x="10022" y="330"/>
                  </a:cxn>
                  <a:cxn ang="0">
                    <a:pos x="9423" y="377"/>
                  </a:cxn>
                  <a:cxn ang="0">
                    <a:pos x="8747" y="418"/>
                  </a:cxn>
                  <a:cxn ang="0">
                    <a:pos x="8001" y="451"/>
                  </a:cxn>
                  <a:cxn ang="0">
                    <a:pos x="7200" y="474"/>
                  </a:cxn>
                  <a:cxn ang="0">
                    <a:pos x="6349" y="486"/>
                  </a:cxn>
                  <a:cxn ang="0">
                    <a:pos x="5760" y="488"/>
                  </a:cxn>
                  <a:cxn ang="0">
                    <a:pos x="4883" y="483"/>
                  </a:cxn>
                  <a:cxn ang="0">
                    <a:pos x="4047" y="467"/>
                  </a:cxn>
                  <a:cxn ang="0">
                    <a:pos x="3263" y="441"/>
                  </a:cxn>
                  <a:cxn ang="0">
                    <a:pos x="2539" y="405"/>
                  </a:cxn>
                  <a:cxn ang="0">
                    <a:pos x="1887" y="361"/>
                  </a:cxn>
                  <a:cxn ang="0">
                    <a:pos x="1316" y="310"/>
                  </a:cxn>
                  <a:cxn ang="0">
                    <a:pos x="833" y="254"/>
                  </a:cxn>
                  <a:cxn ang="0">
                    <a:pos x="453" y="190"/>
                  </a:cxn>
                  <a:cxn ang="0">
                    <a:pos x="181" y="122"/>
                  </a:cxn>
                  <a:cxn ang="0">
                    <a:pos x="90" y="86"/>
                  </a:cxn>
                  <a:cxn ang="0">
                    <a:pos x="30" y="51"/>
                  </a:cxn>
                  <a:cxn ang="0">
                    <a:pos x="2" y="12"/>
                  </a:cxn>
                </a:cxnLst>
                <a:rect l="0" t="0" r="r" b="b"/>
                <a:pathLst>
                  <a:path w="11520" h="1244">
                    <a:moveTo>
                      <a:pt x="0" y="756"/>
                    </a:moveTo>
                    <a:lnTo>
                      <a:pt x="0" y="756"/>
                    </a:lnTo>
                    <a:lnTo>
                      <a:pt x="2" y="768"/>
                    </a:lnTo>
                    <a:lnTo>
                      <a:pt x="9" y="782"/>
                    </a:lnTo>
                    <a:lnTo>
                      <a:pt x="18" y="795"/>
                    </a:lnTo>
                    <a:lnTo>
                      <a:pt x="30" y="807"/>
                    </a:lnTo>
                    <a:lnTo>
                      <a:pt x="48" y="819"/>
                    </a:lnTo>
                    <a:lnTo>
                      <a:pt x="67" y="832"/>
                    </a:lnTo>
                    <a:lnTo>
                      <a:pt x="90" y="842"/>
                    </a:lnTo>
                    <a:lnTo>
                      <a:pt x="118" y="855"/>
                    </a:lnTo>
                    <a:lnTo>
                      <a:pt x="148" y="867"/>
                    </a:lnTo>
                    <a:lnTo>
                      <a:pt x="181" y="879"/>
                    </a:lnTo>
                    <a:lnTo>
                      <a:pt x="259" y="902"/>
                    </a:lnTo>
                    <a:lnTo>
                      <a:pt x="351" y="925"/>
                    </a:lnTo>
                    <a:lnTo>
                      <a:pt x="453" y="946"/>
                    </a:lnTo>
                    <a:lnTo>
                      <a:pt x="569" y="967"/>
                    </a:lnTo>
                    <a:lnTo>
                      <a:pt x="696" y="989"/>
                    </a:lnTo>
                    <a:lnTo>
                      <a:pt x="833" y="1010"/>
                    </a:lnTo>
                    <a:lnTo>
                      <a:pt x="985" y="1029"/>
                    </a:lnTo>
                    <a:lnTo>
                      <a:pt x="1145" y="1048"/>
                    </a:lnTo>
                    <a:lnTo>
                      <a:pt x="1316" y="1068"/>
                    </a:lnTo>
                    <a:lnTo>
                      <a:pt x="1496" y="1085"/>
                    </a:lnTo>
                    <a:lnTo>
                      <a:pt x="1688" y="1101"/>
                    </a:lnTo>
                    <a:lnTo>
                      <a:pt x="1887" y="1117"/>
                    </a:lnTo>
                    <a:lnTo>
                      <a:pt x="2097" y="1133"/>
                    </a:lnTo>
                    <a:lnTo>
                      <a:pt x="2314" y="1147"/>
                    </a:lnTo>
                    <a:lnTo>
                      <a:pt x="2539" y="1161"/>
                    </a:lnTo>
                    <a:lnTo>
                      <a:pt x="2773" y="1174"/>
                    </a:lnTo>
                    <a:lnTo>
                      <a:pt x="3015" y="1186"/>
                    </a:lnTo>
                    <a:lnTo>
                      <a:pt x="3263" y="1196"/>
                    </a:lnTo>
                    <a:lnTo>
                      <a:pt x="3519" y="1207"/>
                    </a:lnTo>
                    <a:lnTo>
                      <a:pt x="3780" y="1216"/>
                    </a:lnTo>
                    <a:lnTo>
                      <a:pt x="4047" y="1223"/>
                    </a:lnTo>
                    <a:lnTo>
                      <a:pt x="4320" y="1230"/>
                    </a:lnTo>
                    <a:lnTo>
                      <a:pt x="4599" y="1235"/>
                    </a:lnTo>
                    <a:lnTo>
                      <a:pt x="4883" y="1239"/>
                    </a:lnTo>
                    <a:lnTo>
                      <a:pt x="5171" y="1242"/>
                    </a:lnTo>
                    <a:lnTo>
                      <a:pt x="5464" y="1244"/>
                    </a:lnTo>
                    <a:lnTo>
                      <a:pt x="5760" y="1244"/>
                    </a:lnTo>
                    <a:lnTo>
                      <a:pt x="5760" y="1244"/>
                    </a:lnTo>
                    <a:lnTo>
                      <a:pt x="6056" y="1244"/>
                    </a:lnTo>
                    <a:lnTo>
                      <a:pt x="6349" y="1242"/>
                    </a:lnTo>
                    <a:lnTo>
                      <a:pt x="6637" y="1239"/>
                    </a:lnTo>
                    <a:lnTo>
                      <a:pt x="6921" y="1235"/>
                    </a:lnTo>
                    <a:lnTo>
                      <a:pt x="7200" y="1230"/>
                    </a:lnTo>
                    <a:lnTo>
                      <a:pt x="7473" y="1223"/>
                    </a:lnTo>
                    <a:lnTo>
                      <a:pt x="7740" y="1216"/>
                    </a:lnTo>
                    <a:lnTo>
                      <a:pt x="8001" y="1207"/>
                    </a:lnTo>
                    <a:lnTo>
                      <a:pt x="8257" y="1196"/>
                    </a:lnTo>
                    <a:lnTo>
                      <a:pt x="8505" y="1186"/>
                    </a:lnTo>
                    <a:lnTo>
                      <a:pt x="8747" y="1174"/>
                    </a:lnTo>
                    <a:lnTo>
                      <a:pt x="8979" y="1161"/>
                    </a:lnTo>
                    <a:lnTo>
                      <a:pt x="9206" y="1147"/>
                    </a:lnTo>
                    <a:lnTo>
                      <a:pt x="9423" y="1133"/>
                    </a:lnTo>
                    <a:lnTo>
                      <a:pt x="9633" y="1117"/>
                    </a:lnTo>
                    <a:lnTo>
                      <a:pt x="9832" y="1101"/>
                    </a:lnTo>
                    <a:lnTo>
                      <a:pt x="10022" y="1085"/>
                    </a:lnTo>
                    <a:lnTo>
                      <a:pt x="10204" y="1068"/>
                    </a:lnTo>
                    <a:lnTo>
                      <a:pt x="10375" y="1048"/>
                    </a:lnTo>
                    <a:lnTo>
                      <a:pt x="10535" y="1029"/>
                    </a:lnTo>
                    <a:lnTo>
                      <a:pt x="10685" y="1010"/>
                    </a:lnTo>
                    <a:lnTo>
                      <a:pt x="10824" y="989"/>
                    </a:lnTo>
                    <a:lnTo>
                      <a:pt x="10951" y="967"/>
                    </a:lnTo>
                    <a:lnTo>
                      <a:pt x="11067" y="946"/>
                    </a:lnTo>
                    <a:lnTo>
                      <a:pt x="11169" y="925"/>
                    </a:lnTo>
                    <a:lnTo>
                      <a:pt x="11261" y="902"/>
                    </a:lnTo>
                    <a:lnTo>
                      <a:pt x="11339" y="879"/>
                    </a:lnTo>
                    <a:lnTo>
                      <a:pt x="11372" y="867"/>
                    </a:lnTo>
                    <a:lnTo>
                      <a:pt x="11402" y="855"/>
                    </a:lnTo>
                    <a:lnTo>
                      <a:pt x="11430" y="842"/>
                    </a:lnTo>
                    <a:lnTo>
                      <a:pt x="11453" y="832"/>
                    </a:lnTo>
                    <a:lnTo>
                      <a:pt x="11472" y="819"/>
                    </a:lnTo>
                    <a:lnTo>
                      <a:pt x="11490" y="807"/>
                    </a:lnTo>
                    <a:lnTo>
                      <a:pt x="11502" y="795"/>
                    </a:lnTo>
                    <a:lnTo>
                      <a:pt x="11511" y="782"/>
                    </a:lnTo>
                    <a:lnTo>
                      <a:pt x="11518" y="768"/>
                    </a:lnTo>
                    <a:lnTo>
                      <a:pt x="11520" y="756"/>
                    </a:lnTo>
                    <a:lnTo>
                      <a:pt x="11520" y="0"/>
                    </a:lnTo>
                    <a:lnTo>
                      <a:pt x="11520" y="0"/>
                    </a:lnTo>
                    <a:lnTo>
                      <a:pt x="11518" y="12"/>
                    </a:lnTo>
                    <a:lnTo>
                      <a:pt x="11511" y="26"/>
                    </a:lnTo>
                    <a:lnTo>
                      <a:pt x="11502" y="39"/>
                    </a:lnTo>
                    <a:lnTo>
                      <a:pt x="11490" y="51"/>
                    </a:lnTo>
                    <a:lnTo>
                      <a:pt x="11472" y="63"/>
                    </a:lnTo>
                    <a:lnTo>
                      <a:pt x="11453" y="74"/>
                    </a:lnTo>
                    <a:lnTo>
                      <a:pt x="11430" y="86"/>
                    </a:lnTo>
                    <a:lnTo>
                      <a:pt x="11402" y="99"/>
                    </a:lnTo>
                    <a:lnTo>
                      <a:pt x="11372" y="111"/>
                    </a:lnTo>
                    <a:lnTo>
                      <a:pt x="11339" y="122"/>
                    </a:lnTo>
                    <a:lnTo>
                      <a:pt x="11261" y="146"/>
                    </a:lnTo>
                    <a:lnTo>
                      <a:pt x="11169" y="167"/>
                    </a:lnTo>
                    <a:lnTo>
                      <a:pt x="11067" y="190"/>
                    </a:lnTo>
                    <a:lnTo>
                      <a:pt x="10951" y="211"/>
                    </a:lnTo>
                    <a:lnTo>
                      <a:pt x="10824" y="233"/>
                    </a:lnTo>
                    <a:lnTo>
                      <a:pt x="10685" y="254"/>
                    </a:lnTo>
                    <a:lnTo>
                      <a:pt x="10535" y="273"/>
                    </a:lnTo>
                    <a:lnTo>
                      <a:pt x="10375" y="293"/>
                    </a:lnTo>
                    <a:lnTo>
                      <a:pt x="10204" y="310"/>
                    </a:lnTo>
                    <a:lnTo>
                      <a:pt x="10022" y="330"/>
                    </a:lnTo>
                    <a:lnTo>
                      <a:pt x="9832" y="345"/>
                    </a:lnTo>
                    <a:lnTo>
                      <a:pt x="9633" y="361"/>
                    </a:lnTo>
                    <a:lnTo>
                      <a:pt x="9423" y="377"/>
                    </a:lnTo>
                    <a:lnTo>
                      <a:pt x="9206" y="391"/>
                    </a:lnTo>
                    <a:lnTo>
                      <a:pt x="8979" y="405"/>
                    </a:lnTo>
                    <a:lnTo>
                      <a:pt x="8747" y="418"/>
                    </a:lnTo>
                    <a:lnTo>
                      <a:pt x="8505" y="430"/>
                    </a:lnTo>
                    <a:lnTo>
                      <a:pt x="8257" y="441"/>
                    </a:lnTo>
                    <a:lnTo>
                      <a:pt x="8001" y="451"/>
                    </a:lnTo>
                    <a:lnTo>
                      <a:pt x="7740" y="458"/>
                    </a:lnTo>
                    <a:lnTo>
                      <a:pt x="7473" y="467"/>
                    </a:lnTo>
                    <a:lnTo>
                      <a:pt x="7200" y="474"/>
                    </a:lnTo>
                    <a:lnTo>
                      <a:pt x="6921" y="479"/>
                    </a:lnTo>
                    <a:lnTo>
                      <a:pt x="6637" y="483"/>
                    </a:lnTo>
                    <a:lnTo>
                      <a:pt x="6349" y="486"/>
                    </a:lnTo>
                    <a:lnTo>
                      <a:pt x="6056" y="488"/>
                    </a:lnTo>
                    <a:lnTo>
                      <a:pt x="5760" y="488"/>
                    </a:lnTo>
                    <a:lnTo>
                      <a:pt x="5760" y="488"/>
                    </a:lnTo>
                    <a:lnTo>
                      <a:pt x="5464" y="488"/>
                    </a:lnTo>
                    <a:lnTo>
                      <a:pt x="5171" y="486"/>
                    </a:lnTo>
                    <a:lnTo>
                      <a:pt x="4883" y="483"/>
                    </a:lnTo>
                    <a:lnTo>
                      <a:pt x="4599" y="479"/>
                    </a:lnTo>
                    <a:lnTo>
                      <a:pt x="4320" y="474"/>
                    </a:lnTo>
                    <a:lnTo>
                      <a:pt x="4047" y="467"/>
                    </a:lnTo>
                    <a:lnTo>
                      <a:pt x="3780" y="458"/>
                    </a:lnTo>
                    <a:lnTo>
                      <a:pt x="3519" y="451"/>
                    </a:lnTo>
                    <a:lnTo>
                      <a:pt x="3263" y="441"/>
                    </a:lnTo>
                    <a:lnTo>
                      <a:pt x="3015" y="430"/>
                    </a:lnTo>
                    <a:lnTo>
                      <a:pt x="2773" y="418"/>
                    </a:lnTo>
                    <a:lnTo>
                      <a:pt x="2539" y="405"/>
                    </a:lnTo>
                    <a:lnTo>
                      <a:pt x="2314" y="391"/>
                    </a:lnTo>
                    <a:lnTo>
                      <a:pt x="2097" y="377"/>
                    </a:lnTo>
                    <a:lnTo>
                      <a:pt x="1887" y="361"/>
                    </a:lnTo>
                    <a:lnTo>
                      <a:pt x="1688" y="345"/>
                    </a:lnTo>
                    <a:lnTo>
                      <a:pt x="1496" y="330"/>
                    </a:lnTo>
                    <a:lnTo>
                      <a:pt x="1316" y="310"/>
                    </a:lnTo>
                    <a:lnTo>
                      <a:pt x="1145" y="293"/>
                    </a:lnTo>
                    <a:lnTo>
                      <a:pt x="985" y="273"/>
                    </a:lnTo>
                    <a:lnTo>
                      <a:pt x="833" y="254"/>
                    </a:lnTo>
                    <a:lnTo>
                      <a:pt x="696" y="233"/>
                    </a:lnTo>
                    <a:lnTo>
                      <a:pt x="569" y="211"/>
                    </a:lnTo>
                    <a:lnTo>
                      <a:pt x="453" y="190"/>
                    </a:lnTo>
                    <a:lnTo>
                      <a:pt x="351" y="167"/>
                    </a:lnTo>
                    <a:lnTo>
                      <a:pt x="259" y="146"/>
                    </a:lnTo>
                    <a:lnTo>
                      <a:pt x="181" y="122"/>
                    </a:lnTo>
                    <a:lnTo>
                      <a:pt x="148" y="111"/>
                    </a:lnTo>
                    <a:lnTo>
                      <a:pt x="118" y="99"/>
                    </a:lnTo>
                    <a:lnTo>
                      <a:pt x="90" y="86"/>
                    </a:lnTo>
                    <a:lnTo>
                      <a:pt x="67" y="74"/>
                    </a:lnTo>
                    <a:lnTo>
                      <a:pt x="48" y="63"/>
                    </a:lnTo>
                    <a:lnTo>
                      <a:pt x="30" y="51"/>
                    </a:lnTo>
                    <a:lnTo>
                      <a:pt x="18" y="39"/>
                    </a:lnTo>
                    <a:lnTo>
                      <a:pt x="9" y="26"/>
                    </a:lnTo>
                    <a:lnTo>
                      <a:pt x="2" y="12"/>
                    </a:lnTo>
                    <a:lnTo>
                      <a:pt x="0" y="0"/>
                    </a:lnTo>
                    <a:lnTo>
                      <a:pt x="0" y="756"/>
                    </a:lnTo>
                    <a:close/>
                  </a:path>
                </a:pathLst>
              </a:custGeom>
              <a:gradFill flip="none" rotWithShape="1">
                <a:gsLst>
                  <a:gs pos="56000">
                    <a:schemeClr val="bg1">
                      <a:lumMod val="85000"/>
                    </a:schemeClr>
                  </a:gs>
                  <a:gs pos="32000">
                    <a:schemeClr val="bg1">
                      <a:lumMod val="50000"/>
                    </a:schemeClr>
                  </a:gs>
                  <a:gs pos="11000">
                    <a:schemeClr val="tx1">
                      <a:lumMod val="75000"/>
                      <a:lumOff val="25000"/>
                    </a:schemeClr>
                  </a:gs>
                  <a:gs pos="91000">
                    <a:schemeClr val="bg1">
                      <a:lumMod val="5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63000">
                      <a:schemeClr val="bg1">
                        <a:lumMod val="65000"/>
                      </a:schemeClr>
                    </a:gs>
                    <a:gs pos="82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round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/>
            </p:spPr>
            <p:txBody>
              <a:bodyPr vert="horz" wrap="square" lIns="91464" tIns="45732" rIns="91464" bIns="45732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2401" dirty="0"/>
              </a:p>
            </p:txBody>
          </p:sp>
          <p:sp>
            <p:nvSpPr>
              <p:cNvPr id="13" name="Freeform 6">
                <a:extLst>
                  <a:ext uri="{FF2B5EF4-FFF2-40B4-BE49-F238E27FC236}">
                    <a16:creationId xmlns:a16="http://schemas.microsoft.com/office/drawing/2014/main" id="{5CC1F312-57E0-F04B-8EDC-421124D86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6777" y="3129756"/>
                <a:ext cx="3168173" cy="250587"/>
              </a:xfrm>
              <a:custGeom>
                <a:avLst/>
                <a:gdLst/>
                <a:ahLst/>
                <a:cxnLst>
                  <a:cxn ang="0">
                    <a:pos x="11402" y="464"/>
                  </a:cxn>
                  <a:cxn ang="0">
                    <a:pos x="11374" y="497"/>
                  </a:cxn>
                  <a:cxn ang="0">
                    <a:pos x="11314" y="531"/>
                  </a:cxn>
                  <a:cxn ang="0">
                    <a:pos x="11224" y="564"/>
                  </a:cxn>
                  <a:cxn ang="0">
                    <a:pos x="10956" y="628"/>
                  </a:cxn>
                  <a:cxn ang="0">
                    <a:pos x="10577" y="686"/>
                  </a:cxn>
                  <a:cxn ang="0">
                    <a:pos x="10102" y="739"/>
                  </a:cxn>
                  <a:cxn ang="0">
                    <a:pos x="9536" y="786"/>
                  </a:cxn>
                  <a:cxn ang="0">
                    <a:pos x="8889" y="825"/>
                  </a:cxn>
                  <a:cxn ang="0">
                    <a:pos x="8174" y="858"/>
                  </a:cxn>
                  <a:cxn ang="0">
                    <a:pos x="7397" y="883"/>
                  </a:cxn>
                  <a:cxn ang="0">
                    <a:pos x="6571" y="897"/>
                  </a:cxn>
                  <a:cxn ang="0">
                    <a:pos x="5702" y="903"/>
                  </a:cxn>
                  <a:cxn ang="0">
                    <a:pos x="5119" y="901"/>
                  </a:cxn>
                  <a:cxn ang="0">
                    <a:pos x="4277" y="888"/>
                  </a:cxn>
                  <a:cxn ang="0">
                    <a:pos x="3482" y="867"/>
                  </a:cxn>
                  <a:cxn ang="0">
                    <a:pos x="2745" y="837"/>
                  </a:cxn>
                  <a:cxn ang="0">
                    <a:pos x="2076" y="800"/>
                  </a:cxn>
                  <a:cxn ang="0">
                    <a:pos x="1482" y="754"/>
                  </a:cxn>
                  <a:cxn ang="0">
                    <a:pos x="975" y="703"/>
                  </a:cxn>
                  <a:cxn ang="0">
                    <a:pos x="562" y="647"/>
                  </a:cxn>
                  <a:cxn ang="0">
                    <a:pos x="256" y="585"/>
                  </a:cxn>
                  <a:cxn ang="0">
                    <a:pos x="116" y="543"/>
                  </a:cxn>
                  <a:cxn ang="0">
                    <a:pos x="46" y="510"/>
                  </a:cxn>
                  <a:cxn ang="0">
                    <a:pos x="7" y="474"/>
                  </a:cxn>
                  <a:cxn ang="0">
                    <a:pos x="0" y="451"/>
                  </a:cxn>
                  <a:cxn ang="0">
                    <a:pos x="16" y="416"/>
                  </a:cxn>
                  <a:cxn ang="0">
                    <a:pos x="65" y="383"/>
                  </a:cxn>
                  <a:cxn ang="0">
                    <a:pos x="146" y="349"/>
                  </a:cxn>
                  <a:cxn ang="0">
                    <a:pos x="345" y="296"/>
                  </a:cxn>
                  <a:cxn ang="0">
                    <a:pos x="689" y="236"/>
                  </a:cxn>
                  <a:cxn ang="0">
                    <a:pos x="1133" y="182"/>
                  </a:cxn>
                  <a:cxn ang="0">
                    <a:pos x="1671" y="133"/>
                  </a:cxn>
                  <a:cxn ang="0">
                    <a:pos x="2291" y="90"/>
                  </a:cxn>
                  <a:cxn ang="0">
                    <a:pos x="2983" y="55"/>
                  </a:cxn>
                  <a:cxn ang="0">
                    <a:pos x="3741" y="27"/>
                  </a:cxn>
                  <a:cxn ang="0">
                    <a:pos x="4553" y="9"/>
                  </a:cxn>
                  <a:cxn ang="0">
                    <a:pos x="5408" y="0"/>
                  </a:cxn>
                  <a:cxn ang="0">
                    <a:pos x="5994" y="0"/>
                  </a:cxn>
                  <a:cxn ang="0">
                    <a:pos x="6851" y="9"/>
                  </a:cxn>
                  <a:cxn ang="0">
                    <a:pos x="7663" y="27"/>
                  </a:cxn>
                  <a:cxn ang="0">
                    <a:pos x="8419" y="55"/>
                  </a:cxn>
                  <a:cxn ang="0">
                    <a:pos x="9113" y="90"/>
                  </a:cxn>
                  <a:cxn ang="0">
                    <a:pos x="9733" y="133"/>
                  </a:cxn>
                  <a:cxn ang="0">
                    <a:pos x="10271" y="182"/>
                  </a:cxn>
                  <a:cxn ang="0">
                    <a:pos x="10715" y="236"/>
                  </a:cxn>
                  <a:cxn ang="0">
                    <a:pos x="11059" y="296"/>
                  </a:cxn>
                  <a:cxn ang="0">
                    <a:pos x="11258" y="349"/>
                  </a:cxn>
                  <a:cxn ang="0">
                    <a:pos x="11339" y="383"/>
                  </a:cxn>
                  <a:cxn ang="0">
                    <a:pos x="11388" y="416"/>
                  </a:cxn>
                  <a:cxn ang="0">
                    <a:pos x="11404" y="451"/>
                  </a:cxn>
                </a:cxnLst>
                <a:rect l="0" t="0" r="r" b="b"/>
                <a:pathLst>
                  <a:path w="11404" h="903">
                    <a:moveTo>
                      <a:pt x="11404" y="451"/>
                    </a:moveTo>
                    <a:lnTo>
                      <a:pt x="11404" y="451"/>
                    </a:lnTo>
                    <a:lnTo>
                      <a:pt x="11402" y="464"/>
                    </a:lnTo>
                    <a:lnTo>
                      <a:pt x="11397" y="474"/>
                    </a:lnTo>
                    <a:lnTo>
                      <a:pt x="11388" y="487"/>
                    </a:lnTo>
                    <a:lnTo>
                      <a:pt x="11374" y="497"/>
                    </a:lnTo>
                    <a:lnTo>
                      <a:pt x="11358" y="510"/>
                    </a:lnTo>
                    <a:lnTo>
                      <a:pt x="11339" y="520"/>
                    </a:lnTo>
                    <a:lnTo>
                      <a:pt x="11314" y="531"/>
                    </a:lnTo>
                    <a:lnTo>
                      <a:pt x="11288" y="543"/>
                    </a:lnTo>
                    <a:lnTo>
                      <a:pt x="11258" y="554"/>
                    </a:lnTo>
                    <a:lnTo>
                      <a:pt x="11224" y="564"/>
                    </a:lnTo>
                    <a:lnTo>
                      <a:pt x="11147" y="585"/>
                    </a:lnTo>
                    <a:lnTo>
                      <a:pt x="11059" y="606"/>
                    </a:lnTo>
                    <a:lnTo>
                      <a:pt x="10956" y="628"/>
                    </a:lnTo>
                    <a:lnTo>
                      <a:pt x="10842" y="647"/>
                    </a:lnTo>
                    <a:lnTo>
                      <a:pt x="10715" y="666"/>
                    </a:lnTo>
                    <a:lnTo>
                      <a:pt x="10577" y="686"/>
                    </a:lnTo>
                    <a:lnTo>
                      <a:pt x="10429" y="703"/>
                    </a:lnTo>
                    <a:lnTo>
                      <a:pt x="10271" y="721"/>
                    </a:lnTo>
                    <a:lnTo>
                      <a:pt x="10102" y="739"/>
                    </a:lnTo>
                    <a:lnTo>
                      <a:pt x="9922" y="754"/>
                    </a:lnTo>
                    <a:lnTo>
                      <a:pt x="9733" y="770"/>
                    </a:lnTo>
                    <a:lnTo>
                      <a:pt x="9536" y="786"/>
                    </a:lnTo>
                    <a:lnTo>
                      <a:pt x="9328" y="800"/>
                    </a:lnTo>
                    <a:lnTo>
                      <a:pt x="9113" y="813"/>
                    </a:lnTo>
                    <a:lnTo>
                      <a:pt x="8889" y="825"/>
                    </a:lnTo>
                    <a:lnTo>
                      <a:pt x="8659" y="837"/>
                    </a:lnTo>
                    <a:lnTo>
                      <a:pt x="8419" y="848"/>
                    </a:lnTo>
                    <a:lnTo>
                      <a:pt x="8174" y="858"/>
                    </a:lnTo>
                    <a:lnTo>
                      <a:pt x="7922" y="867"/>
                    </a:lnTo>
                    <a:lnTo>
                      <a:pt x="7663" y="876"/>
                    </a:lnTo>
                    <a:lnTo>
                      <a:pt x="7397" y="883"/>
                    </a:lnTo>
                    <a:lnTo>
                      <a:pt x="7127" y="888"/>
                    </a:lnTo>
                    <a:lnTo>
                      <a:pt x="6851" y="894"/>
                    </a:lnTo>
                    <a:lnTo>
                      <a:pt x="6571" y="897"/>
                    </a:lnTo>
                    <a:lnTo>
                      <a:pt x="6285" y="901"/>
                    </a:lnTo>
                    <a:lnTo>
                      <a:pt x="5994" y="903"/>
                    </a:lnTo>
                    <a:lnTo>
                      <a:pt x="5702" y="903"/>
                    </a:lnTo>
                    <a:lnTo>
                      <a:pt x="5702" y="903"/>
                    </a:lnTo>
                    <a:lnTo>
                      <a:pt x="5408" y="903"/>
                    </a:lnTo>
                    <a:lnTo>
                      <a:pt x="5119" y="901"/>
                    </a:lnTo>
                    <a:lnTo>
                      <a:pt x="4833" y="897"/>
                    </a:lnTo>
                    <a:lnTo>
                      <a:pt x="4553" y="894"/>
                    </a:lnTo>
                    <a:lnTo>
                      <a:pt x="4277" y="888"/>
                    </a:lnTo>
                    <a:lnTo>
                      <a:pt x="4007" y="883"/>
                    </a:lnTo>
                    <a:lnTo>
                      <a:pt x="3741" y="876"/>
                    </a:lnTo>
                    <a:lnTo>
                      <a:pt x="3482" y="867"/>
                    </a:lnTo>
                    <a:lnTo>
                      <a:pt x="3230" y="858"/>
                    </a:lnTo>
                    <a:lnTo>
                      <a:pt x="2983" y="848"/>
                    </a:lnTo>
                    <a:lnTo>
                      <a:pt x="2745" y="837"/>
                    </a:lnTo>
                    <a:lnTo>
                      <a:pt x="2515" y="825"/>
                    </a:lnTo>
                    <a:lnTo>
                      <a:pt x="2291" y="813"/>
                    </a:lnTo>
                    <a:lnTo>
                      <a:pt x="2076" y="800"/>
                    </a:lnTo>
                    <a:lnTo>
                      <a:pt x="1868" y="786"/>
                    </a:lnTo>
                    <a:lnTo>
                      <a:pt x="1671" y="770"/>
                    </a:lnTo>
                    <a:lnTo>
                      <a:pt x="1482" y="754"/>
                    </a:lnTo>
                    <a:lnTo>
                      <a:pt x="1302" y="739"/>
                    </a:lnTo>
                    <a:lnTo>
                      <a:pt x="1133" y="721"/>
                    </a:lnTo>
                    <a:lnTo>
                      <a:pt x="975" y="703"/>
                    </a:lnTo>
                    <a:lnTo>
                      <a:pt x="825" y="686"/>
                    </a:lnTo>
                    <a:lnTo>
                      <a:pt x="689" y="666"/>
                    </a:lnTo>
                    <a:lnTo>
                      <a:pt x="562" y="647"/>
                    </a:lnTo>
                    <a:lnTo>
                      <a:pt x="448" y="628"/>
                    </a:lnTo>
                    <a:lnTo>
                      <a:pt x="345" y="606"/>
                    </a:lnTo>
                    <a:lnTo>
                      <a:pt x="256" y="585"/>
                    </a:lnTo>
                    <a:lnTo>
                      <a:pt x="180" y="564"/>
                    </a:lnTo>
                    <a:lnTo>
                      <a:pt x="146" y="554"/>
                    </a:lnTo>
                    <a:lnTo>
                      <a:pt x="116" y="543"/>
                    </a:lnTo>
                    <a:lnTo>
                      <a:pt x="88" y="531"/>
                    </a:lnTo>
                    <a:lnTo>
                      <a:pt x="65" y="520"/>
                    </a:lnTo>
                    <a:lnTo>
                      <a:pt x="46" y="510"/>
                    </a:lnTo>
                    <a:lnTo>
                      <a:pt x="30" y="497"/>
                    </a:lnTo>
                    <a:lnTo>
                      <a:pt x="16" y="487"/>
                    </a:lnTo>
                    <a:lnTo>
                      <a:pt x="7" y="474"/>
                    </a:lnTo>
                    <a:lnTo>
                      <a:pt x="2" y="464"/>
                    </a:lnTo>
                    <a:lnTo>
                      <a:pt x="0" y="451"/>
                    </a:lnTo>
                    <a:lnTo>
                      <a:pt x="0" y="451"/>
                    </a:lnTo>
                    <a:lnTo>
                      <a:pt x="2" y="439"/>
                    </a:lnTo>
                    <a:lnTo>
                      <a:pt x="7" y="429"/>
                    </a:lnTo>
                    <a:lnTo>
                      <a:pt x="16" y="416"/>
                    </a:lnTo>
                    <a:lnTo>
                      <a:pt x="30" y="406"/>
                    </a:lnTo>
                    <a:lnTo>
                      <a:pt x="46" y="393"/>
                    </a:lnTo>
                    <a:lnTo>
                      <a:pt x="65" y="383"/>
                    </a:lnTo>
                    <a:lnTo>
                      <a:pt x="88" y="372"/>
                    </a:lnTo>
                    <a:lnTo>
                      <a:pt x="116" y="360"/>
                    </a:lnTo>
                    <a:lnTo>
                      <a:pt x="146" y="349"/>
                    </a:lnTo>
                    <a:lnTo>
                      <a:pt x="180" y="339"/>
                    </a:lnTo>
                    <a:lnTo>
                      <a:pt x="256" y="318"/>
                    </a:lnTo>
                    <a:lnTo>
                      <a:pt x="345" y="296"/>
                    </a:lnTo>
                    <a:lnTo>
                      <a:pt x="448" y="275"/>
                    </a:lnTo>
                    <a:lnTo>
                      <a:pt x="562" y="256"/>
                    </a:lnTo>
                    <a:lnTo>
                      <a:pt x="689" y="236"/>
                    </a:lnTo>
                    <a:lnTo>
                      <a:pt x="825" y="217"/>
                    </a:lnTo>
                    <a:lnTo>
                      <a:pt x="975" y="199"/>
                    </a:lnTo>
                    <a:lnTo>
                      <a:pt x="1133" y="182"/>
                    </a:lnTo>
                    <a:lnTo>
                      <a:pt x="1302" y="164"/>
                    </a:lnTo>
                    <a:lnTo>
                      <a:pt x="1482" y="148"/>
                    </a:lnTo>
                    <a:lnTo>
                      <a:pt x="1671" y="133"/>
                    </a:lnTo>
                    <a:lnTo>
                      <a:pt x="1868" y="117"/>
                    </a:lnTo>
                    <a:lnTo>
                      <a:pt x="2076" y="103"/>
                    </a:lnTo>
                    <a:lnTo>
                      <a:pt x="2291" y="90"/>
                    </a:lnTo>
                    <a:lnTo>
                      <a:pt x="2515" y="76"/>
                    </a:lnTo>
                    <a:lnTo>
                      <a:pt x="2745" y="66"/>
                    </a:lnTo>
                    <a:lnTo>
                      <a:pt x="2983" y="55"/>
                    </a:lnTo>
                    <a:lnTo>
                      <a:pt x="3230" y="44"/>
                    </a:lnTo>
                    <a:lnTo>
                      <a:pt x="3482" y="36"/>
                    </a:lnTo>
                    <a:lnTo>
                      <a:pt x="3741" y="27"/>
                    </a:lnTo>
                    <a:lnTo>
                      <a:pt x="4007" y="20"/>
                    </a:lnTo>
                    <a:lnTo>
                      <a:pt x="4277" y="14"/>
                    </a:lnTo>
                    <a:lnTo>
                      <a:pt x="4553" y="9"/>
                    </a:lnTo>
                    <a:lnTo>
                      <a:pt x="4833" y="6"/>
                    </a:lnTo>
                    <a:lnTo>
                      <a:pt x="5119" y="2"/>
                    </a:lnTo>
                    <a:lnTo>
                      <a:pt x="5408" y="0"/>
                    </a:lnTo>
                    <a:lnTo>
                      <a:pt x="5702" y="0"/>
                    </a:lnTo>
                    <a:lnTo>
                      <a:pt x="5702" y="0"/>
                    </a:lnTo>
                    <a:lnTo>
                      <a:pt x="5994" y="0"/>
                    </a:lnTo>
                    <a:lnTo>
                      <a:pt x="6285" y="2"/>
                    </a:lnTo>
                    <a:lnTo>
                      <a:pt x="6571" y="6"/>
                    </a:lnTo>
                    <a:lnTo>
                      <a:pt x="6851" y="9"/>
                    </a:lnTo>
                    <a:lnTo>
                      <a:pt x="7127" y="14"/>
                    </a:lnTo>
                    <a:lnTo>
                      <a:pt x="7397" y="20"/>
                    </a:lnTo>
                    <a:lnTo>
                      <a:pt x="7663" y="27"/>
                    </a:lnTo>
                    <a:lnTo>
                      <a:pt x="7922" y="36"/>
                    </a:lnTo>
                    <a:lnTo>
                      <a:pt x="8174" y="44"/>
                    </a:lnTo>
                    <a:lnTo>
                      <a:pt x="8419" y="55"/>
                    </a:lnTo>
                    <a:lnTo>
                      <a:pt x="8659" y="66"/>
                    </a:lnTo>
                    <a:lnTo>
                      <a:pt x="8889" y="76"/>
                    </a:lnTo>
                    <a:lnTo>
                      <a:pt x="9113" y="90"/>
                    </a:lnTo>
                    <a:lnTo>
                      <a:pt x="9328" y="103"/>
                    </a:lnTo>
                    <a:lnTo>
                      <a:pt x="9536" y="117"/>
                    </a:lnTo>
                    <a:lnTo>
                      <a:pt x="9733" y="133"/>
                    </a:lnTo>
                    <a:lnTo>
                      <a:pt x="9922" y="148"/>
                    </a:lnTo>
                    <a:lnTo>
                      <a:pt x="10102" y="164"/>
                    </a:lnTo>
                    <a:lnTo>
                      <a:pt x="10271" y="182"/>
                    </a:lnTo>
                    <a:lnTo>
                      <a:pt x="10429" y="199"/>
                    </a:lnTo>
                    <a:lnTo>
                      <a:pt x="10577" y="217"/>
                    </a:lnTo>
                    <a:lnTo>
                      <a:pt x="10715" y="236"/>
                    </a:lnTo>
                    <a:lnTo>
                      <a:pt x="10842" y="256"/>
                    </a:lnTo>
                    <a:lnTo>
                      <a:pt x="10956" y="275"/>
                    </a:lnTo>
                    <a:lnTo>
                      <a:pt x="11059" y="296"/>
                    </a:lnTo>
                    <a:lnTo>
                      <a:pt x="11147" y="318"/>
                    </a:lnTo>
                    <a:lnTo>
                      <a:pt x="11224" y="339"/>
                    </a:lnTo>
                    <a:lnTo>
                      <a:pt x="11258" y="349"/>
                    </a:lnTo>
                    <a:lnTo>
                      <a:pt x="11288" y="360"/>
                    </a:lnTo>
                    <a:lnTo>
                      <a:pt x="11314" y="372"/>
                    </a:lnTo>
                    <a:lnTo>
                      <a:pt x="11339" y="383"/>
                    </a:lnTo>
                    <a:lnTo>
                      <a:pt x="11358" y="393"/>
                    </a:lnTo>
                    <a:lnTo>
                      <a:pt x="11374" y="406"/>
                    </a:lnTo>
                    <a:lnTo>
                      <a:pt x="11388" y="416"/>
                    </a:lnTo>
                    <a:lnTo>
                      <a:pt x="11397" y="429"/>
                    </a:lnTo>
                    <a:lnTo>
                      <a:pt x="11402" y="439"/>
                    </a:lnTo>
                    <a:lnTo>
                      <a:pt x="11404" y="451"/>
                    </a:lnTo>
                    <a:lnTo>
                      <a:pt x="11404" y="451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35000">
                    <a:schemeClr val="bg1">
                      <a:lumMod val="65000"/>
                    </a:schemeClr>
                  </a:gs>
                  <a:gs pos="99000">
                    <a:schemeClr val="bg1">
                      <a:lumMod val="75000"/>
                    </a:schemeClr>
                  </a:gs>
                  <a:gs pos="65000">
                    <a:schemeClr val="bg1">
                      <a:lumMod val="85000"/>
                    </a:schemeClr>
                  </a:gs>
                </a:gsLst>
                <a:path path="circle">
                  <a:fillToRect l="100000" t="100000"/>
                </a:path>
              </a:gradFill>
              <a:ln w="9525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63000">
                      <a:schemeClr val="bg1">
                        <a:lumMod val="65000"/>
                      </a:schemeClr>
                    </a:gs>
                    <a:gs pos="82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2">
                        <a:lumMod val="7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round/>
                <a:headEnd/>
                <a:tailEnd/>
              </a:ln>
            </p:spPr>
            <p:txBody>
              <a:bodyPr vert="horz" wrap="square" lIns="91464" tIns="45732" rIns="91464" bIns="45732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2401" dirty="0"/>
              </a:p>
            </p:txBody>
          </p:sp>
        </p:grpSp>
      </p:grpSp>
      <p:grpSp>
        <p:nvGrpSpPr>
          <p:cNvPr id="14" name="Grupo 103">
            <a:extLst>
              <a:ext uri="{FF2B5EF4-FFF2-40B4-BE49-F238E27FC236}">
                <a16:creationId xmlns:a16="http://schemas.microsoft.com/office/drawing/2014/main" id="{34E8053C-64A9-3448-8C52-706E0C66B00F}"/>
              </a:ext>
            </a:extLst>
          </p:cNvPr>
          <p:cNvGrpSpPr/>
          <p:nvPr userDrawn="1"/>
        </p:nvGrpSpPr>
        <p:grpSpPr>
          <a:xfrm>
            <a:off x="760593" y="1921088"/>
            <a:ext cx="3857398" cy="1929200"/>
            <a:chOff x="125664" y="3124200"/>
            <a:chExt cx="3200400" cy="1600200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62B67AD7-7A6D-3543-9FB1-A81B0A9C9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4000" y="3505200"/>
              <a:ext cx="396240" cy="1219200"/>
            </a:xfrm>
            <a:custGeom>
              <a:avLst/>
              <a:gdLst/>
              <a:ahLst/>
              <a:cxnLst>
                <a:cxn ang="0">
                  <a:pos x="1404" y="3824"/>
                </a:cxn>
                <a:cxn ang="0">
                  <a:pos x="1403" y="3859"/>
                </a:cxn>
                <a:cxn ang="0">
                  <a:pos x="1396" y="3926"/>
                </a:cxn>
                <a:cxn ang="0">
                  <a:pos x="1382" y="3986"/>
                </a:cxn>
                <a:cxn ang="0">
                  <a:pos x="1361" y="4040"/>
                </a:cxn>
                <a:cxn ang="0">
                  <a:pos x="1335" y="4088"/>
                </a:cxn>
                <a:cxn ang="0">
                  <a:pos x="1302" y="4132"/>
                </a:cxn>
                <a:cxn ang="0">
                  <a:pos x="1264" y="4169"/>
                </a:cxn>
                <a:cxn ang="0">
                  <a:pos x="1222" y="4203"/>
                </a:cxn>
                <a:cxn ang="0">
                  <a:pos x="1174" y="4232"/>
                </a:cxn>
                <a:cxn ang="0">
                  <a:pos x="1122" y="4256"/>
                </a:cxn>
                <a:cxn ang="0">
                  <a:pos x="1066" y="4275"/>
                </a:cxn>
                <a:cxn ang="0">
                  <a:pos x="1007" y="4291"/>
                </a:cxn>
                <a:cxn ang="0">
                  <a:pos x="943" y="4303"/>
                </a:cxn>
                <a:cxn ang="0">
                  <a:pos x="878" y="4311"/>
                </a:cxn>
                <a:cxn ang="0">
                  <a:pos x="809" y="4318"/>
                </a:cxn>
                <a:cxn ang="0">
                  <a:pos x="738" y="4320"/>
                </a:cxn>
                <a:cxn ang="0">
                  <a:pos x="702" y="4320"/>
                </a:cxn>
                <a:cxn ang="0">
                  <a:pos x="666" y="4320"/>
                </a:cxn>
                <a:cxn ang="0">
                  <a:pos x="595" y="4318"/>
                </a:cxn>
                <a:cxn ang="0">
                  <a:pos x="526" y="4311"/>
                </a:cxn>
                <a:cxn ang="0">
                  <a:pos x="461" y="4303"/>
                </a:cxn>
                <a:cxn ang="0">
                  <a:pos x="397" y="4291"/>
                </a:cxn>
                <a:cxn ang="0">
                  <a:pos x="337" y="4275"/>
                </a:cxn>
                <a:cxn ang="0">
                  <a:pos x="282" y="4256"/>
                </a:cxn>
                <a:cxn ang="0">
                  <a:pos x="229" y="4232"/>
                </a:cxn>
                <a:cxn ang="0">
                  <a:pos x="182" y="4203"/>
                </a:cxn>
                <a:cxn ang="0">
                  <a:pos x="140" y="4169"/>
                </a:cxn>
                <a:cxn ang="0">
                  <a:pos x="102" y="4132"/>
                </a:cxn>
                <a:cxn ang="0">
                  <a:pos x="69" y="4088"/>
                </a:cxn>
                <a:cxn ang="0">
                  <a:pos x="43" y="4040"/>
                </a:cxn>
                <a:cxn ang="0">
                  <a:pos x="22" y="3986"/>
                </a:cxn>
                <a:cxn ang="0">
                  <a:pos x="8" y="3926"/>
                </a:cxn>
                <a:cxn ang="0">
                  <a:pos x="1" y="3859"/>
                </a:cxn>
                <a:cxn ang="0">
                  <a:pos x="0" y="0"/>
                </a:cxn>
              </a:cxnLst>
              <a:rect l="0" t="0" r="r" b="b"/>
              <a:pathLst>
                <a:path w="1404" h="4320">
                  <a:moveTo>
                    <a:pt x="1404" y="0"/>
                  </a:moveTo>
                  <a:lnTo>
                    <a:pt x="1404" y="3824"/>
                  </a:lnTo>
                  <a:lnTo>
                    <a:pt x="1404" y="3824"/>
                  </a:lnTo>
                  <a:lnTo>
                    <a:pt x="1403" y="3859"/>
                  </a:lnTo>
                  <a:lnTo>
                    <a:pt x="1401" y="3893"/>
                  </a:lnTo>
                  <a:lnTo>
                    <a:pt x="1396" y="3926"/>
                  </a:lnTo>
                  <a:lnTo>
                    <a:pt x="1390" y="3956"/>
                  </a:lnTo>
                  <a:lnTo>
                    <a:pt x="1382" y="3986"/>
                  </a:lnTo>
                  <a:lnTo>
                    <a:pt x="1372" y="4013"/>
                  </a:lnTo>
                  <a:lnTo>
                    <a:pt x="1361" y="4040"/>
                  </a:lnTo>
                  <a:lnTo>
                    <a:pt x="1349" y="4065"/>
                  </a:lnTo>
                  <a:lnTo>
                    <a:pt x="1335" y="4088"/>
                  </a:lnTo>
                  <a:lnTo>
                    <a:pt x="1319" y="4110"/>
                  </a:lnTo>
                  <a:lnTo>
                    <a:pt x="1302" y="4132"/>
                  </a:lnTo>
                  <a:lnTo>
                    <a:pt x="1284" y="4152"/>
                  </a:lnTo>
                  <a:lnTo>
                    <a:pt x="1264" y="4169"/>
                  </a:lnTo>
                  <a:lnTo>
                    <a:pt x="1244" y="4187"/>
                  </a:lnTo>
                  <a:lnTo>
                    <a:pt x="1222" y="4203"/>
                  </a:lnTo>
                  <a:lnTo>
                    <a:pt x="1199" y="4217"/>
                  </a:lnTo>
                  <a:lnTo>
                    <a:pt x="1174" y="4232"/>
                  </a:lnTo>
                  <a:lnTo>
                    <a:pt x="1149" y="4244"/>
                  </a:lnTo>
                  <a:lnTo>
                    <a:pt x="1122" y="4256"/>
                  </a:lnTo>
                  <a:lnTo>
                    <a:pt x="1095" y="4265"/>
                  </a:lnTo>
                  <a:lnTo>
                    <a:pt x="1066" y="4275"/>
                  </a:lnTo>
                  <a:lnTo>
                    <a:pt x="1037" y="4283"/>
                  </a:lnTo>
                  <a:lnTo>
                    <a:pt x="1007" y="4291"/>
                  </a:lnTo>
                  <a:lnTo>
                    <a:pt x="975" y="4297"/>
                  </a:lnTo>
                  <a:lnTo>
                    <a:pt x="943" y="4303"/>
                  </a:lnTo>
                  <a:lnTo>
                    <a:pt x="911" y="4308"/>
                  </a:lnTo>
                  <a:lnTo>
                    <a:pt x="878" y="4311"/>
                  </a:lnTo>
                  <a:lnTo>
                    <a:pt x="844" y="4315"/>
                  </a:lnTo>
                  <a:lnTo>
                    <a:pt x="809" y="4318"/>
                  </a:lnTo>
                  <a:lnTo>
                    <a:pt x="774" y="4319"/>
                  </a:lnTo>
                  <a:lnTo>
                    <a:pt x="738" y="4320"/>
                  </a:lnTo>
                  <a:lnTo>
                    <a:pt x="702" y="4320"/>
                  </a:lnTo>
                  <a:lnTo>
                    <a:pt x="702" y="4320"/>
                  </a:lnTo>
                  <a:lnTo>
                    <a:pt x="702" y="4320"/>
                  </a:lnTo>
                  <a:lnTo>
                    <a:pt x="666" y="4320"/>
                  </a:lnTo>
                  <a:lnTo>
                    <a:pt x="630" y="4319"/>
                  </a:lnTo>
                  <a:lnTo>
                    <a:pt x="595" y="4318"/>
                  </a:lnTo>
                  <a:lnTo>
                    <a:pt x="560" y="4315"/>
                  </a:lnTo>
                  <a:lnTo>
                    <a:pt x="526" y="4311"/>
                  </a:lnTo>
                  <a:lnTo>
                    <a:pt x="493" y="4308"/>
                  </a:lnTo>
                  <a:lnTo>
                    <a:pt x="461" y="4303"/>
                  </a:lnTo>
                  <a:lnTo>
                    <a:pt x="429" y="4297"/>
                  </a:lnTo>
                  <a:lnTo>
                    <a:pt x="397" y="4291"/>
                  </a:lnTo>
                  <a:lnTo>
                    <a:pt x="367" y="4283"/>
                  </a:lnTo>
                  <a:lnTo>
                    <a:pt x="337" y="4275"/>
                  </a:lnTo>
                  <a:lnTo>
                    <a:pt x="309" y="4265"/>
                  </a:lnTo>
                  <a:lnTo>
                    <a:pt x="282" y="4256"/>
                  </a:lnTo>
                  <a:lnTo>
                    <a:pt x="255" y="4244"/>
                  </a:lnTo>
                  <a:lnTo>
                    <a:pt x="229" y="4232"/>
                  </a:lnTo>
                  <a:lnTo>
                    <a:pt x="205" y="4217"/>
                  </a:lnTo>
                  <a:lnTo>
                    <a:pt x="182" y="4203"/>
                  </a:lnTo>
                  <a:lnTo>
                    <a:pt x="160" y="4187"/>
                  </a:lnTo>
                  <a:lnTo>
                    <a:pt x="140" y="4169"/>
                  </a:lnTo>
                  <a:lnTo>
                    <a:pt x="120" y="4152"/>
                  </a:lnTo>
                  <a:lnTo>
                    <a:pt x="102" y="4132"/>
                  </a:lnTo>
                  <a:lnTo>
                    <a:pt x="84" y="4110"/>
                  </a:lnTo>
                  <a:lnTo>
                    <a:pt x="69" y="4088"/>
                  </a:lnTo>
                  <a:lnTo>
                    <a:pt x="55" y="4065"/>
                  </a:lnTo>
                  <a:lnTo>
                    <a:pt x="43" y="4040"/>
                  </a:lnTo>
                  <a:lnTo>
                    <a:pt x="32" y="4013"/>
                  </a:lnTo>
                  <a:lnTo>
                    <a:pt x="22" y="3986"/>
                  </a:lnTo>
                  <a:lnTo>
                    <a:pt x="14" y="3956"/>
                  </a:lnTo>
                  <a:lnTo>
                    <a:pt x="8" y="3926"/>
                  </a:lnTo>
                  <a:lnTo>
                    <a:pt x="3" y="3893"/>
                  </a:lnTo>
                  <a:lnTo>
                    <a:pt x="1" y="3859"/>
                  </a:lnTo>
                  <a:lnTo>
                    <a:pt x="0" y="3824"/>
                  </a:lnTo>
                  <a:lnTo>
                    <a:pt x="0" y="0"/>
                  </a:lnTo>
                  <a:lnTo>
                    <a:pt x="140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23232"/>
                </a:gs>
                <a:gs pos="20000">
                  <a:srgbClr val="000000"/>
                </a:gs>
                <a:gs pos="100000">
                  <a:srgbClr val="323232"/>
                </a:gs>
                <a:gs pos="70000">
                  <a:srgbClr val="000000"/>
                </a:gs>
              </a:gsLst>
              <a:lin ang="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64" tIns="45732" rIns="91464" bIns="45732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sz="2401" dirty="0"/>
            </a:p>
          </p:txBody>
        </p:sp>
        <p:grpSp>
          <p:nvGrpSpPr>
            <p:cNvPr id="16" name="Grupo 90">
              <a:extLst>
                <a:ext uri="{FF2B5EF4-FFF2-40B4-BE49-F238E27FC236}">
                  <a16:creationId xmlns:a16="http://schemas.microsoft.com/office/drawing/2014/main" id="{E9C15326-C74C-EE4E-BB23-49A5C400AEE1}"/>
                </a:ext>
              </a:extLst>
            </p:cNvPr>
            <p:cNvGrpSpPr/>
            <p:nvPr/>
          </p:nvGrpSpPr>
          <p:grpSpPr>
            <a:xfrm>
              <a:off x="125664" y="3124200"/>
              <a:ext cx="3200400" cy="480337"/>
              <a:chOff x="125664" y="3124200"/>
              <a:chExt cx="3200400" cy="480337"/>
            </a:xfrm>
          </p:grpSpPr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id="{6A123291-8B92-BC46-8CA0-2B8681E7E4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64" y="3124200"/>
                <a:ext cx="3200400" cy="271144"/>
              </a:xfrm>
              <a:custGeom>
                <a:avLst/>
                <a:gdLst/>
                <a:ahLst/>
                <a:cxnLst>
                  <a:cxn ang="0">
                    <a:pos x="11518" y="500"/>
                  </a:cxn>
                  <a:cxn ang="0">
                    <a:pos x="11490" y="539"/>
                  </a:cxn>
                  <a:cxn ang="0">
                    <a:pos x="11430" y="574"/>
                  </a:cxn>
                  <a:cxn ang="0">
                    <a:pos x="11339" y="610"/>
                  </a:cxn>
                  <a:cxn ang="0">
                    <a:pos x="11067" y="678"/>
                  </a:cxn>
                  <a:cxn ang="0">
                    <a:pos x="10685" y="742"/>
                  </a:cxn>
                  <a:cxn ang="0">
                    <a:pos x="10204" y="798"/>
                  </a:cxn>
                  <a:cxn ang="0">
                    <a:pos x="9633" y="849"/>
                  </a:cxn>
                  <a:cxn ang="0">
                    <a:pos x="8979" y="893"/>
                  </a:cxn>
                  <a:cxn ang="0">
                    <a:pos x="8257" y="929"/>
                  </a:cxn>
                  <a:cxn ang="0">
                    <a:pos x="7473" y="955"/>
                  </a:cxn>
                  <a:cxn ang="0">
                    <a:pos x="6637" y="971"/>
                  </a:cxn>
                  <a:cxn ang="0">
                    <a:pos x="5760" y="976"/>
                  </a:cxn>
                  <a:cxn ang="0">
                    <a:pos x="5171" y="974"/>
                  </a:cxn>
                  <a:cxn ang="0">
                    <a:pos x="4320" y="962"/>
                  </a:cxn>
                  <a:cxn ang="0">
                    <a:pos x="3519" y="939"/>
                  </a:cxn>
                  <a:cxn ang="0">
                    <a:pos x="2773" y="906"/>
                  </a:cxn>
                  <a:cxn ang="0">
                    <a:pos x="2097" y="865"/>
                  </a:cxn>
                  <a:cxn ang="0">
                    <a:pos x="1496" y="818"/>
                  </a:cxn>
                  <a:cxn ang="0">
                    <a:pos x="985" y="761"/>
                  </a:cxn>
                  <a:cxn ang="0">
                    <a:pos x="569" y="699"/>
                  </a:cxn>
                  <a:cxn ang="0">
                    <a:pos x="259" y="634"/>
                  </a:cxn>
                  <a:cxn ang="0">
                    <a:pos x="118" y="587"/>
                  </a:cxn>
                  <a:cxn ang="0">
                    <a:pos x="48" y="551"/>
                  </a:cxn>
                  <a:cxn ang="0">
                    <a:pos x="9" y="514"/>
                  </a:cxn>
                  <a:cxn ang="0">
                    <a:pos x="0" y="488"/>
                  </a:cxn>
                  <a:cxn ang="0">
                    <a:pos x="18" y="451"/>
                  </a:cxn>
                  <a:cxn ang="0">
                    <a:pos x="67" y="414"/>
                  </a:cxn>
                  <a:cxn ang="0">
                    <a:pos x="148" y="379"/>
                  </a:cxn>
                  <a:cxn ang="0">
                    <a:pos x="351" y="321"/>
                  </a:cxn>
                  <a:cxn ang="0">
                    <a:pos x="696" y="255"/>
                  </a:cxn>
                  <a:cxn ang="0">
                    <a:pos x="1145" y="197"/>
                  </a:cxn>
                  <a:cxn ang="0">
                    <a:pos x="1688" y="143"/>
                  </a:cxn>
                  <a:cxn ang="0">
                    <a:pos x="2314" y="97"/>
                  </a:cxn>
                  <a:cxn ang="0">
                    <a:pos x="3015" y="60"/>
                  </a:cxn>
                  <a:cxn ang="0">
                    <a:pos x="3780" y="30"/>
                  </a:cxn>
                  <a:cxn ang="0">
                    <a:pos x="4599" y="11"/>
                  </a:cxn>
                  <a:cxn ang="0">
                    <a:pos x="5464" y="2"/>
                  </a:cxn>
                  <a:cxn ang="0">
                    <a:pos x="6056" y="2"/>
                  </a:cxn>
                  <a:cxn ang="0">
                    <a:pos x="6921" y="11"/>
                  </a:cxn>
                  <a:cxn ang="0">
                    <a:pos x="7740" y="30"/>
                  </a:cxn>
                  <a:cxn ang="0">
                    <a:pos x="8505" y="60"/>
                  </a:cxn>
                  <a:cxn ang="0">
                    <a:pos x="9206" y="97"/>
                  </a:cxn>
                  <a:cxn ang="0">
                    <a:pos x="9832" y="143"/>
                  </a:cxn>
                  <a:cxn ang="0">
                    <a:pos x="10375" y="197"/>
                  </a:cxn>
                  <a:cxn ang="0">
                    <a:pos x="10824" y="255"/>
                  </a:cxn>
                  <a:cxn ang="0">
                    <a:pos x="11169" y="321"/>
                  </a:cxn>
                  <a:cxn ang="0">
                    <a:pos x="11372" y="379"/>
                  </a:cxn>
                  <a:cxn ang="0">
                    <a:pos x="11453" y="414"/>
                  </a:cxn>
                  <a:cxn ang="0">
                    <a:pos x="11502" y="451"/>
                  </a:cxn>
                  <a:cxn ang="0">
                    <a:pos x="11520" y="488"/>
                  </a:cxn>
                </a:cxnLst>
                <a:rect l="0" t="0" r="r" b="b"/>
                <a:pathLst>
                  <a:path w="11520" h="976">
                    <a:moveTo>
                      <a:pt x="11520" y="488"/>
                    </a:moveTo>
                    <a:lnTo>
                      <a:pt x="11520" y="488"/>
                    </a:lnTo>
                    <a:lnTo>
                      <a:pt x="11518" y="500"/>
                    </a:lnTo>
                    <a:lnTo>
                      <a:pt x="11511" y="514"/>
                    </a:lnTo>
                    <a:lnTo>
                      <a:pt x="11502" y="527"/>
                    </a:lnTo>
                    <a:lnTo>
                      <a:pt x="11490" y="539"/>
                    </a:lnTo>
                    <a:lnTo>
                      <a:pt x="11472" y="551"/>
                    </a:lnTo>
                    <a:lnTo>
                      <a:pt x="11453" y="562"/>
                    </a:lnTo>
                    <a:lnTo>
                      <a:pt x="11430" y="574"/>
                    </a:lnTo>
                    <a:lnTo>
                      <a:pt x="11402" y="587"/>
                    </a:lnTo>
                    <a:lnTo>
                      <a:pt x="11372" y="599"/>
                    </a:lnTo>
                    <a:lnTo>
                      <a:pt x="11339" y="610"/>
                    </a:lnTo>
                    <a:lnTo>
                      <a:pt x="11261" y="634"/>
                    </a:lnTo>
                    <a:lnTo>
                      <a:pt x="11169" y="655"/>
                    </a:lnTo>
                    <a:lnTo>
                      <a:pt x="11067" y="678"/>
                    </a:lnTo>
                    <a:lnTo>
                      <a:pt x="10951" y="699"/>
                    </a:lnTo>
                    <a:lnTo>
                      <a:pt x="10824" y="721"/>
                    </a:lnTo>
                    <a:lnTo>
                      <a:pt x="10685" y="742"/>
                    </a:lnTo>
                    <a:lnTo>
                      <a:pt x="10535" y="761"/>
                    </a:lnTo>
                    <a:lnTo>
                      <a:pt x="10375" y="781"/>
                    </a:lnTo>
                    <a:lnTo>
                      <a:pt x="10204" y="798"/>
                    </a:lnTo>
                    <a:lnTo>
                      <a:pt x="10022" y="818"/>
                    </a:lnTo>
                    <a:lnTo>
                      <a:pt x="9832" y="833"/>
                    </a:lnTo>
                    <a:lnTo>
                      <a:pt x="9633" y="849"/>
                    </a:lnTo>
                    <a:lnTo>
                      <a:pt x="9423" y="865"/>
                    </a:lnTo>
                    <a:lnTo>
                      <a:pt x="9206" y="879"/>
                    </a:lnTo>
                    <a:lnTo>
                      <a:pt x="8979" y="893"/>
                    </a:lnTo>
                    <a:lnTo>
                      <a:pt x="8747" y="906"/>
                    </a:lnTo>
                    <a:lnTo>
                      <a:pt x="8505" y="918"/>
                    </a:lnTo>
                    <a:lnTo>
                      <a:pt x="8257" y="929"/>
                    </a:lnTo>
                    <a:lnTo>
                      <a:pt x="8001" y="939"/>
                    </a:lnTo>
                    <a:lnTo>
                      <a:pt x="7740" y="946"/>
                    </a:lnTo>
                    <a:lnTo>
                      <a:pt x="7473" y="955"/>
                    </a:lnTo>
                    <a:lnTo>
                      <a:pt x="7200" y="962"/>
                    </a:lnTo>
                    <a:lnTo>
                      <a:pt x="6921" y="967"/>
                    </a:lnTo>
                    <a:lnTo>
                      <a:pt x="6637" y="971"/>
                    </a:lnTo>
                    <a:lnTo>
                      <a:pt x="6349" y="974"/>
                    </a:lnTo>
                    <a:lnTo>
                      <a:pt x="6056" y="976"/>
                    </a:lnTo>
                    <a:lnTo>
                      <a:pt x="5760" y="976"/>
                    </a:lnTo>
                    <a:lnTo>
                      <a:pt x="5760" y="976"/>
                    </a:lnTo>
                    <a:lnTo>
                      <a:pt x="5464" y="976"/>
                    </a:lnTo>
                    <a:lnTo>
                      <a:pt x="5171" y="974"/>
                    </a:lnTo>
                    <a:lnTo>
                      <a:pt x="4883" y="971"/>
                    </a:lnTo>
                    <a:lnTo>
                      <a:pt x="4599" y="967"/>
                    </a:lnTo>
                    <a:lnTo>
                      <a:pt x="4320" y="962"/>
                    </a:lnTo>
                    <a:lnTo>
                      <a:pt x="4047" y="955"/>
                    </a:lnTo>
                    <a:lnTo>
                      <a:pt x="3780" y="946"/>
                    </a:lnTo>
                    <a:lnTo>
                      <a:pt x="3519" y="939"/>
                    </a:lnTo>
                    <a:lnTo>
                      <a:pt x="3263" y="929"/>
                    </a:lnTo>
                    <a:lnTo>
                      <a:pt x="3015" y="918"/>
                    </a:lnTo>
                    <a:lnTo>
                      <a:pt x="2773" y="906"/>
                    </a:lnTo>
                    <a:lnTo>
                      <a:pt x="2539" y="893"/>
                    </a:lnTo>
                    <a:lnTo>
                      <a:pt x="2314" y="879"/>
                    </a:lnTo>
                    <a:lnTo>
                      <a:pt x="2097" y="865"/>
                    </a:lnTo>
                    <a:lnTo>
                      <a:pt x="1887" y="849"/>
                    </a:lnTo>
                    <a:lnTo>
                      <a:pt x="1688" y="833"/>
                    </a:lnTo>
                    <a:lnTo>
                      <a:pt x="1496" y="818"/>
                    </a:lnTo>
                    <a:lnTo>
                      <a:pt x="1316" y="798"/>
                    </a:lnTo>
                    <a:lnTo>
                      <a:pt x="1145" y="781"/>
                    </a:lnTo>
                    <a:lnTo>
                      <a:pt x="985" y="761"/>
                    </a:lnTo>
                    <a:lnTo>
                      <a:pt x="833" y="742"/>
                    </a:lnTo>
                    <a:lnTo>
                      <a:pt x="696" y="721"/>
                    </a:lnTo>
                    <a:lnTo>
                      <a:pt x="569" y="699"/>
                    </a:lnTo>
                    <a:lnTo>
                      <a:pt x="453" y="678"/>
                    </a:lnTo>
                    <a:lnTo>
                      <a:pt x="351" y="655"/>
                    </a:lnTo>
                    <a:lnTo>
                      <a:pt x="259" y="634"/>
                    </a:lnTo>
                    <a:lnTo>
                      <a:pt x="181" y="610"/>
                    </a:lnTo>
                    <a:lnTo>
                      <a:pt x="148" y="599"/>
                    </a:lnTo>
                    <a:lnTo>
                      <a:pt x="118" y="587"/>
                    </a:lnTo>
                    <a:lnTo>
                      <a:pt x="90" y="574"/>
                    </a:lnTo>
                    <a:lnTo>
                      <a:pt x="67" y="562"/>
                    </a:lnTo>
                    <a:lnTo>
                      <a:pt x="48" y="551"/>
                    </a:lnTo>
                    <a:lnTo>
                      <a:pt x="30" y="539"/>
                    </a:lnTo>
                    <a:lnTo>
                      <a:pt x="18" y="527"/>
                    </a:lnTo>
                    <a:lnTo>
                      <a:pt x="9" y="514"/>
                    </a:lnTo>
                    <a:lnTo>
                      <a:pt x="2" y="500"/>
                    </a:lnTo>
                    <a:lnTo>
                      <a:pt x="0" y="488"/>
                    </a:lnTo>
                    <a:lnTo>
                      <a:pt x="0" y="488"/>
                    </a:lnTo>
                    <a:lnTo>
                      <a:pt x="2" y="476"/>
                    </a:lnTo>
                    <a:lnTo>
                      <a:pt x="9" y="463"/>
                    </a:lnTo>
                    <a:lnTo>
                      <a:pt x="18" y="451"/>
                    </a:lnTo>
                    <a:lnTo>
                      <a:pt x="30" y="439"/>
                    </a:lnTo>
                    <a:lnTo>
                      <a:pt x="48" y="426"/>
                    </a:lnTo>
                    <a:lnTo>
                      <a:pt x="67" y="414"/>
                    </a:lnTo>
                    <a:lnTo>
                      <a:pt x="90" y="402"/>
                    </a:lnTo>
                    <a:lnTo>
                      <a:pt x="118" y="389"/>
                    </a:lnTo>
                    <a:lnTo>
                      <a:pt x="148" y="379"/>
                    </a:lnTo>
                    <a:lnTo>
                      <a:pt x="181" y="366"/>
                    </a:lnTo>
                    <a:lnTo>
                      <a:pt x="259" y="344"/>
                    </a:lnTo>
                    <a:lnTo>
                      <a:pt x="351" y="321"/>
                    </a:lnTo>
                    <a:lnTo>
                      <a:pt x="453" y="298"/>
                    </a:lnTo>
                    <a:lnTo>
                      <a:pt x="569" y="277"/>
                    </a:lnTo>
                    <a:lnTo>
                      <a:pt x="696" y="255"/>
                    </a:lnTo>
                    <a:lnTo>
                      <a:pt x="833" y="236"/>
                    </a:lnTo>
                    <a:lnTo>
                      <a:pt x="985" y="215"/>
                    </a:lnTo>
                    <a:lnTo>
                      <a:pt x="1145" y="197"/>
                    </a:lnTo>
                    <a:lnTo>
                      <a:pt x="1316" y="178"/>
                    </a:lnTo>
                    <a:lnTo>
                      <a:pt x="1496" y="160"/>
                    </a:lnTo>
                    <a:lnTo>
                      <a:pt x="1688" y="143"/>
                    </a:lnTo>
                    <a:lnTo>
                      <a:pt x="1887" y="127"/>
                    </a:lnTo>
                    <a:lnTo>
                      <a:pt x="2097" y="113"/>
                    </a:lnTo>
                    <a:lnTo>
                      <a:pt x="2314" y="97"/>
                    </a:lnTo>
                    <a:lnTo>
                      <a:pt x="2539" y="85"/>
                    </a:lnTo>
                    <a:lnTo>
                      <a:pt x="2773" y="70"/>
                    </a:lnTo>
                    <a:lnTo>
                      <a:pt x="3015" y="60"/>
                    </a:lnTo>
                    <a:lnTo>
                      <a:pt x="3263" y="49"/>
                    </a:lnTo>
                    <a:lnTo>
                      <a:pt x="3519" y="39"/>
                    </a:lnTo>
                    <a:lnTo>
                      <a:pt x="3780" y="30"/>
                    </a:lnTo>
                    <a:lnTo>
                      <a:pt x="4047" y="23"/>
                    </a:lnTo>
                    <a:lnTo>
                      <a:pt x="4320" y="16"/>
                    </a:lnTo>
                    <a:lnTo>
                      <a:pt x="4599" y="11"/>
                    </a:lnTo>
                    <a:lnTo>
                      <a:pt x="4883" y="5"/>
                    </a:lnTo>
                    <a:lnTo>
                      <a:pt x="5171" y="4"/>
                    </a:lnTo>
                    <a:lnTo>
                      <a:pt x="5464" y="2"/>
                    </a:lnTo>
                    <a:lnTo>
                      <a:pt x="5760" y="0"/>
                    </a:lnTo>
                    <a:lnTo>
                      <a:pt x="5760" y="0"/>
                    </a:lnTo>
                    <a:lnTo>
                      <a:pt x="6056" y="2"/>
                    </a:lnTo>
                    <a:lnTo>
                      <a:pt x="6349" y="4"/>
                    </a:lnTo>
                    <a:lnTo>
                      <a:pt x="6637" y="5"/>
                    </a:lnTo>
                    <a:lnTo>
                      <a:pt x="6921" y="11"/>
                    </a:lnTo>
                    <a:lnTo>
                      <a:pt x="7200" y="16"/>
                    </a:lnTo>
                    <a:lnTo>
                      <a:pt x="7473" y="23"/>
                    </a:lnTo>
                    <a:lnTo>
                      <a:pt x="7740" y="30"/>
                    </a:lnTo>
                    <a:lnTo>
                      <a:pt x="8001" y="39"/>
                    </a:lnTo>
                    <a:lnTo>
                      <a:pt x="8257" y="49"/>
                    </a:lnTo>
                    <a:lnTo>
                      <a:pt x="8505" y="60"/>
                    </a:lnTo>
                    <a:lnTo>
                      <a:pt x="8747" y="70"/>
                    </a:lnTo>
                    <a:lnTo>
                      <a:pt x="8979" y="85"/>
                    </a:lnTo>
                    <a:lnTo>
                      <a:pt x="9206" y="97"/>
                    </a:lnTo>
                    <a:lnTo>
                      <a:pt x="9423" y="113"/>
                    </a:lnTo>
                    <a:lnTo>
                      <a:pt x="9633" y="127"/>
                    </a:lnTo>
                    <a:lnTo>
                      <a:pt x="9832" y="143"/>
                    </a:lnTo>
                    <a:lnTo>
                      <a:pt x="10022" y="160"/>
                    </a:lnTo>
                    <a:lnTo>
                      <a:pt x="10204" y="178"/>
                    </a:lnTo>
                    <a:lnTo>
                      <a:pt x="10375" y="197"/>
                    </a:lnTo>
                    <a:lnTo>
                      <a:pt x="10535" y="215"/>
                    </a:lnTo>
                    <a:lnTo>
                      <a:pt x="10685" y="236"/>
                    </a:lnTo>
                    <a:lnTo>
                      <a:pt x="10824" y="255"/>
                    </a:lnTo>
                    <a:lnTo>
                      <a:pt x="10951" y="277"/>
                    </a:lnTo>
                    <a:lnTo>
                      <a:pt x="11067" y="298"/>
                    </a:lnTo>
                    <a:lnTo>
                      <a:pt x="11169" y="321"/>
                    </a:lnTo>
                    <a:lnTo>
                      <a:pt x="11261" y="344"/>
                    </a:lnTo>
                    <a:lnTo>
                      <a:pt x="11339" y="366"/>
                    </a:lnTo>
                    <a:lnTo>
                      <a:pt x="11372" y="379"/>
                    </a:lnTo>
                    <a:lnTo>
                      <a:pt x="11402" y="389"/>
                    </a:lnTo>
                    <a:lnTo>
                      <a:pt x="11430" y="402"/>
                    </a:lnTo>
                    <a:lnTo>
                      <a:pt x="11453" y="414"/>
                    </a:lnTo>
                    <a:lnTo>
                      <a:pt x="11472" y="426"/>
                    </a:lnTo>
                    <a:lnTo>
                      <a:pt x="11490" y="439"/>
                    </a:lnTo>
                    <a:lnTo>
                      <a:pt x="11502" y="451"/>
                    </a:lnTo>
                    <a:lnTo>
                      <a:pt x="11511" y="463"/>
                    </a:lnTo>
                    <a:lnTo>
                      <a:pt x="11518" y="476"/>
                    </a:lnTo>
                    <a:lnTo>
                      <a:pt x="11520" y="488"/>
                    </a:lnTo>
                    <a:lnTo>
                      <a:pt x="11520" y="48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1C1C1"/>
                  </a:gs>
                  <a:gs pos="28000">
                    <a:srgbClr val="FFFFFF"/>
                  </a:gs>
                  <a:gs pos="100000">
                    <a:srgbClr val="C5C5C5"/>
                  </a:gs>
                  <a:gs pos="79000">
                    <a:srgbClr val="FFFFFF"/>
                  </a:gs>
                </a:gsLst>
                <a:lin ang="10200000" scaled="0"/>
                <a:tileRect/>
              </a:gradFill>
              <a:ln w="9525">
                <a:noFill/>
                <a:round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/>
            </p:spPr>
            <p:txBody>
              <a:bodyPr vert="horz" wrap="square" lIns="91464" tIns="45732" rIns="91464" bIns="45732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2401" dirty="0"/>
              </a:p>
            </p:txBody>
          </p:sp>
          <p:sp>
            <p:nvSpPr>
              <p:cNvPr id="18" name="Freeform 7">
                <a:extLst>
                  <a:ext uri="{FF2B5EF4-FFF2-40B4-BE49-F238E27FC236}">
                    <a16:creationId xmlns:a16="http://schemas.microsoft.com/office/drawing/2014/main" id="{B397CF53-4F31-8647-A91F-7969B9999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64" y="3258939"/>
                <a:ext cx="3200400" cy="345598"/>
              </a:xfrm>
              <a:custGeom>
                <a:avLst/>
                <a:gdLst/>
                <a:ahLst/>
                <a:cxnLst>
                  <a:cxn ang="0">
                    <a:pos x="2" y="768"/>
                  </a:cxn>
                  <a:cxn ang="0">
                    <a:pos x="30" y="807"/>
                  </a:cxn>
                  <a:cxn ang="0">
                    <a:pos x="90" y="842"/>
                  </a:cxn>
                  <a:cxn ang="0">
                    <a:pos x="181" y="879"/>
                  </a:cxn>
                  <a:cxn ang="0">
                    <a:pos x="453" y="946"/>
                  </a:cxn>
                  <a:cxn ang="0">
                    <a:pos x="833" y="1010"/>
                  </a:cxn>
                  <a:cxn ang="0">
                    <a:pos x="1316" y="1068"/>
                  </a:cxn>
                  <a:cxn ang="0">
                    <a:pos x="1887" y="1117"/>
                  </a:cxn>
                  <a:cxn ang="0">
                    <a:pos x="2539" y="1161"/>
                  </a:cxn>
                  <a:cxn ang="0">
                    <a:pos x="3263" y="1196"/>
                  </a:cxn>
                  <a:cxn ang="0">
                    <a:pos x="4047" y="1223"/>
                  </a:cxn>
                  <a:cxn ang="0">
                    <a:pos x="4883" y="1239"/>
                  </a:cxn>
                  <a:cxn ang="0">
                    <a:pos x="5760" y="1244"/>
                  </a:cxn>
                  <a:cxn ang="0">
                    <a:pos x="6349" y="1242"/>
                  </a:cxn>
                  <a:cxn ang="0">
                    <a:pos x="7200" y="1230"/>
                  </a:cxn>
                  <a:cxn ang="0">
                    <a:pos x="8001" y="1207"/>
                  </a:cxn>
                  <a:cxn ang="0">
                    <a:pos x="8747" y="1174"/>
                  </a:cxn>
                  <a:cxn ang="0">
                    <a:pos x="9423" y="1133"/>
                  </a:cxn>
                  <a:cxn ang="0">
                    <a:pos x="10022" y="1085"/>
                  </a:cxn>
                  <a:cxn ang="0">
                    <a:pos x="10535" y="1029"/>
                  </a:cxn>
                  <a:cxn ang="0">
                    <a:pos x="10951" y="967"/>
                  </a:cxn>
                  <a:cxn ang="0">
                    <a:pos x="11261" y="902"/>
                  </a:cxn>
                  <a:cxn ang="0">
                    <a:pos x="11402" y="855"/>
                  </a:cxn>
                  <a:cxn ang="0">
                    <a:pos x="11472" y="819"/>
                  </a:cxn>
                  <a:cxn ang="0">
                    <a:pos x="11511" y="782"/>
                  </a:cxn>
                  <a:cxn ang="0">
                    <a:pos x="11520" y="0"/>
                  </a:cxn>
                  <a:cxn ang="0">
                    <a:pos x="11511" y="26"/>
                  </a:cxn>
                  <a:cxn ang="0">
                    <a:pos x="11472" y="63"/>
                  </a:cxn>
                  <a:cxn ang="0">
                    <a:pos x="11402" y="99"/>
                  </a:cxn>
                  <a:cxn ang="0">
                    <a:pos x="11261" y="146"/>
                  </a:cxn>
                  <a:cxn ang="0">
                    <a:pos x="10951" y="211"/>
                  </a:cxn>
                  <a:cxn ang="0">
                    <a:pos x="10535" y="273"/>
                  </a:cxn>
                  <a:cxn ang="0">
                    <a:pos x="10022" y="330"/>
                  </a:cxn>
                  <a:cxn ang="0">
                    <a:pos x="9423" y="377"/>
                  </a:cxn>
                  <a:cxn ang="0">
                    <a:pos x="8747" y="418"/>
                  </a:cxn>
                  <a:cxn ang="0">
                    <a:pos x="8001" y="451"/>
                  </a:cxn>
                  <a:cxn ang="0">
                    <a:pos x="7200" y="474"/>
                  </a:cxn>
                  <a:cxn ang="0">
                    <a:pos x="6349" y="486"/>
                  </a:cxn>
                  <a:cxn ang="0">
                    <a:pos x="5760" y="488"/>
                  </a:cxn>
                  <a:cxn ang="0">
                    <a:pos x="4883" y="483"/>
                  </a:cxn>
                  <a:cxn ang="0">
                    <a:pos x="4047" y="467"/>
                  </a:cxn>
                  <a:cxn ang="0">
                    <a:pos x="3263" y="441"/>
                  </a:cxn>
                  <a:cxn ang="0">
                    <a:pos x="2539" y="405"/>
                  </a:cxn>
                  <a:cxn ang="0">
                    <a:pos x="1887" y="361"/>
                  </a:cxn>
                  <a:cxn ang="0">
                    <a:pos x="1316" y="310"/>
                  </a:cxn>
                  <a:cxn ang="0">
                    <a:pos x="833" y="254"/>
                  </a:cxn>
                  <a:cxn ang="0">
                    <a:pos x="453" y="190"/>
                  </a:cxn>
                  <a:cxn ang="0">
                    <a:pos x="181" y="122"/>
                  </a:cxn>
                  <a:cxn ang="0">
                    <a:pos x="90" y="86"/>
                  </a:cxn>
                  <a:cxn ang="0">
                    <a:pos x="30" y="51"/>
                  </a:cxn>
                  <a:cxn ang="0">
                    <a:pos x="2" y="12"/>
                  </a:cxn>
                </a:cxnLst>
                <a:rect l="0" t="0" r="r" b="b"/>
                <a:pathLst>
                  <a:path w="11520" h="1244">
                    <a:moveTo>
                      <a:pt x="0" y="756"/>
                    </a:moveTo>
                    <a:lnTo>
                      <a:pt x="0" y="756"/>
                    </a:lnTo>
                    <a:lnTo>
                      <a:pt x="2" y="768"/>
                    </a:lnTo>
                    <a:lnTo>
                      <a:pt x="9" y="782"/>
                    </a:lnTo>
                    <a:lnTo>
                      <a:pt x="18" y="795"/>
                    </a:lnTo>
                    <a:lnTo>
                      <a:pt x="30" y="807"/>
                    </a:lnTo>
                    <a:lnTo>
                      <a:pt x="48" y="819"/>
                    </a:lnTo>
                    <a:lnTo>
                      <a:pt x="67" y="832"/>
                    </a:lnTo>
                    <a:lnTo>
                      <a:pt x="90" y="842"/>
                    </a:lnTo>
                    <a:lnTo>
                      <a:pt x="118" y="855"/>
                    </a:lnTo>
                    <a:lnTo>
                      <a:pt x="148" y="867"/>
                    </a:lnTo>
                    <a:lnTo>
                      <a:pt x="181" y="879"/>
                    </a:lnTo>
                    <a:lnTo>
                      <a:pt x="259" y="902"/>
                    </a:lnTo>
                    <a:lnTo>
                      <a:pt x="351" y="925"/>
                    </a:lnTo>
                    <a:lnTo>
                      <a:pt x="453" y="946"/>
                    </a:lnTo>
                    <a:lnTo>
                      <a:pt x="569" y="967"/>
                    </a:lnTo>
                    <a:lnTo>
                      <a:pt x="696" y="989"/>
                    </a:lnTo>
                    <a:lnTo>
                      <a:pt x="833" y="1010"/>
                    </a:lnTo>
                    <a:lnTo>
                      <a:pt x="985" y="1029"/>
                    </a:lnTo>
                    <a:lnTo>
                      <a:pt x="1145" y="1048"/>
                    </a:lnTo>
                    <a:lnTo>
                      <a:pt x="1316" y="1068"/>
                    </a:lnTo>
                    <a:lnTo>
                      <a:pt x="1496" y="1085"/>
                    </a:lnTo>
                    <a:lnTo>
                      <a:pt x="1688" y="1101"/>
                    </a:lnTo>
                    <a:lnTo>
                      <a:pt x="1887" y="1117"/>
                    </a:lnTo>
                    <a:lnTo>
                      <a:pt x="2097" y="1133"/>
                    </a:lnTo>
                    <a:lnTo>
                      <a:pt x="2314" y="1147"/>
                    </a:lnTo>
                    <a:lnTo>
                      <a:pt x="2539" y="1161"/>
                    </a:lnTo>
                    <a:lnTo>
                      <a:pt x="2773" y="1174"/>
                    </a:lnTo>
                    <a:lnTo>
                      <a:pt x="3015" y="1186"/>
                    </a:lnTo>
                    <a:lnTo>
                      <a:pt x="3263" y="1196"/>
                    </a:lnTo>
                    <a:lnTo>
                      <a:pt x="3519" y="1207"/>
                    </a:lnTo>
                    <a:lnTo>
                      <a:pt x="3780" y="1216"/>
                    </a:lnTo>
                    <a:lnTo>
                      <a:pt x="4047" y="1223"/>
                    </a:lnTo>
                    <a:lnTo>
                      <a:pt x="4320" y="1230"/>
                    </a:lnTo>
                    <a:lnTo>
                      <a:pt x="4599" y="1235"/>
                    </a:lnTo>
                    <a:lnTo>
                      <a:pt x="4883" y="1239"/>
                    </a:lnTo>
                    <a:lnTo>
                      <a:pt x="5171" y="1242"/>
                    </a:lnTo>
                    <a:lnTo>
                      <a:pt x="5464" y="1244"/>
                    </a:lnTo>
                    <a:lnTo>
                      <a:pt x="5760" y="1244"/>
                    </a:lnTo>
                    <a:lnTo>
                      <a:pt x="5760" y="1244"/>
                    </a:lnTo>
                    <a:lnTo>
                      <a:pt x="6056" y="1244"/>
                    </a:lnTo>
                    <a:lnTo>
                      <a:pt x="6349" y="1242"/>
                    </a:lnTo>
                    <a:lnTo>
                      <a:pt x="6637" y="1239"/>
                    </a:lnTo>
                    <a:lnTo>
                      <a:pt x="6921" y="1235"/>
                    </a:lnTo>
                    <a:lnTo>
                      <a:pt x="7200" y="1230"/>
                    </a:lnTo>
                    <a:lnTo>
                      <a:pt x="7473" y="1223"/>
                    </a:lnTo>
                    <a:lnTo>
                      <a:pt x="7740" y="1216"/>
                    </a:lnTo>
                    <a:lnTo>
                      <a:pt x="8001" y="1207"/>
                    </a:lnTo>
                    <a:lnTo>
                      <a:pt x="8257" y="1196"/>
                    </a:lnTo>
                    <a:lnTo>
                      <a:pt x="8505" y="1186"/>
                    </a:lnTo>
                    <a:lnTo>
                      <a:pt x="8747" y="1174"/>
                    </a:lnTo>
                    <a:lnTo>
                      <a:pt x="8979" y="1161"/>
                    </a:lnTo>
                    <a:lnTo>
                      <a:pt x="9206" y="1147"/>
                    </a:lnTo>
                    <a:lnTo>
                      <a:pt x="9423" y="1133"/>
                    </a:lnTo>
                    <a:lnTo>
                      <a:pt x="9633" y="1117"/>
                    </a:lnTo>
                    <a:lnTo>
                      <a:pt x="9832" y="1101"/>
                    </a:lnTo>
                    <a:lnTo>
                      <a:pt x="10022" y="1085"/>
                    </a:lnTo>
                    <a:lnTo>
                      <a:pt x="10204" y="1068"/>
                    </a:lnTo>
                    <a:lnTo>
                      <a:pt x="10375" y="1048"/>
                    </a:lnTo>
                    <a:lnTo>
                      <a:pt x="10535" y="1029"/>
                    </a:lnTo>
                    <a:lnTo>
                      <a:pt x="10685" y="1010"/>
                    </a:lnTo>
                    <a:lnTo>
                      <a:pt x="10824" y="989"/>
                    </a:lnTo>
                    <a:lnTo>
                      <a:pt x="10951" y="967"/>
                    </a:lnTo>
                    <a:lnTo>
                      <a:pt x="11067" y="946"/>
                    </a:lnTo>
                    <a:lnTo>
                      <a:pt x="11169" y="925"/>
                    </a:lnTo>
                    <a:lnTo>
                      <a:pt x="11261" y="902"/>
                    </a:lnTo>
                    <a:lnTo>
                      <a:pt x="11339" y="879"/>
                    </a:lnTo>
                    <a:lnTo>
                      <a:pt x="11372" y="867"/>
                    </a:lnTo>
                    <a:lnTo>
                      <a:pt x="11402" y="855"/>
                    </a:lnTo>
                    <a:lnTo>
                      <a:pt x="11430" y="842"/>
                    </a:lnTo>
                    <a:lnTo>
                      <a:pt x="11453" y="832"/>
                    </a:lnTo>
                    <a:lnTo>
                      <a:pt x="11472" y="819"/>
                    </a:lnTo>
                    <a:lnTo>
                      <a:pt x="11490" y="807"/>
                    </a:lnTo>
                    <a:lnTo>
                      <a:pt x="11502" y="795"/>
                    </a:lnTo>
                    <a:lnTo>
                      <a:pt x="11511" y="782"/>
                    </a:lnTo>
                    <a:lnTo>
                      <a:pt x="11518" y="768"/>
                    </a:lnTo>
                    <a:lnTo>
                      <a:pt x="11520" y="756"/>
                    </a:lnTo>
                    <a:lnTo>
                      <a:pt x="11520" y="0"/>
                    </a:lnTo>
                    <a:lnTo>
                      <a:pt x="11520" y="0"/>
                    </a:lnTo>
                    <a:lnTo>
                      <a:pt x="11518" y="12"/>
                    </a:lnTo>
                    <a:lnTo>
                      <a:pt x="11511" y="26"/>
                    </a:lnTo>
                    <a:lnTo>
                      <a:pt x="11502" y="39"/>
                    </a:lnTo>
                    <a:lnTo>
                      <a:pt x="11490" y="51"/>
                    </a:lnTo>
                    <a:lnTo>
                      <a:pt x="11472" y="63"/>
                    </a:lnTo>
                    <a:lnTo>
                      <a:pt x="11453" y="74"/>
                    </a:lnTo>
                    <a:lnTo>
                      <a:pt x="11430" y="86"/>
                    </a:lnTo>
                    <a:lnTo>
                      <a:pt x="11402" y="99"/>
                    </a:lnTo>
                    <a:lnTo>
                      <a:pt x="11372" y="111"/>
                    </a:lnTo>
                    <a:lnTo>
                      <a:pt x="11339" y="122"/>
                    </a:lnTo>
                    <a:lnTo>
                      <a:pt x="11261" y="146"/>
                    </a:lnTo>
                    <a:lnTo>
                      <a:pt x="11169" y="167"/>
                    </a:lnTo>
                    <a:lnTo>
                      <a:pt x="11067" y="190"/>
                    </a:lnTo>
                    <a:lnTo>
                      <a:pt x="10951" y="211"/>
                    </a:lnTo>
                    <a:lnTo>
                      <a:pt x="10824" y="233"/>
                    </a:lnTo>
                    <a:lnTo>
                      <a:pt x="10685" y="254"/>
                    </a:lnTo>
                    <a:lnTo>
                      <a:pt x="10535" y="273"/>
                    </a:lnTo>
                    <a:lnTo>
                      <a:pt x="10375" y="293"/>
                    </a:lnTo>
                    <a:lnTo>
                      <a:pt x="10204" y="310"/>
                    </a:lnTo>
                    <a:lnTo>
                      <a:pt x="10022" y="330"/>
                    </a:lnTo>
                    <a:lnTo>
                      <a:pt x="9832" y="345"/>
                    </a:lnTo>
                    <a:lnTo>
                      <a:pt x="9633" y="361"/>
                    </a:lnTo>
                    <a:lnTo>
                      <a:pt x="9423" y="377"/>
                    </a:lnTo>
                    <a:lnTo>
                      <a:pt x="9206" y="391"/>
                    </a:lnTo>
                    <a:lnTo>
                      <a:pt x="8979" y="405"/>
                    </a:lnTo>
                    <a:lnTo>
                      <a:pt x="8747" y="418"/>
                    </a:lnTo>
                    <a:lnTo>
                      <a:pt x="8505" y="430"/>
                    </a:lnTo>
                    <a:lnTo>
                      <a:pt x="8257" y="441"/>
                    </a:lnTo>
                    <a:lnTo>
                      <a:pt x="8001" y="451"/>
                    </a:lnTo>
                    <a:lnTo>
                      <a:pt x="7740" y="458"/>
                    </a:lnTo>
                    <a:lnTo>
                      <a:pt x="7473" y="467"/>
                    </a:lnTo>
                    <a:lnTo>
                      <a:pt x="7200" y="474"/>
                    </a:lnTo>
                    <a:lnTo>
                      <a:pt x="6921" y="479"/>
                    </a:lnTo>
                    <a:lnTo>
                      <a:pt x="6637" y="483"/>
                    </a:lnTo>
                    <a:lnTo>
                      <a:pt x="6349" y="486"/>
                    </a:lnTo>
                    <a:lnTo>
                      <a:pt x="6056" y="488"/>
                    </a:lnTo>
                    <a:lnTo>
                      <a:pt x="5760" y="488"/>
                    </a:lnTo>
                    <a:lnTo>
                      <a:pt x="5760" y="488"/>
                    </a:lnTo>
                    <a:lnTo>
                      <a:pt x="5464" y="488"/>
                    </a:lnTo>
                    <a:lnTo>
                      <a:pt x="5171" y="486"/>
                    </a:lnTo>
                    <a:lnTo>
                      <a:pt x="4883" y="483"/>
                    </a:lnTo>
                    <a:lnTo>
                      <a:pt x="4599" y="479"/>
                    </a:lnTo>
                    <a:lnTo>
                      <a:pt x="4320" y="474"/>
                    </a:lnTo>
                    <a:lnTo>
                      <a:pt x="4047" y="467"/>
                    </a:lnTo>
                    <a:lnTo>
                      <a:pt x="3780" y="458"/>
                    </a:lnTo>
                    <a:lnTo>
                      <a:pt x="3519" y="451"/>
                    </a:lnTo>
                    <a:lnTo>
                      <a:pt x="3263" y="441"/>
                    </a:lnTo>
                    <a:lnTo>
                      <a:pt x="3015" y="430"/>
                    </a:lnTo>
                    <a:lnTo>
                      <a:pt x="2773" y="418"/>
                    </a:lnTo>
                    <a:lnTo>
                      <a:pt x="2539" y="405"/>
                    </a:lnTo>
                    <a:lnTo>
                      <a:pt x="2314" y="391"/>
                    </a:lnTo>
                    <a:lnTo>
                      <a:pt x="2097" y="377"/>
                    </a:lnTo>
                    <a:lnTo>
                      <a:pt x="1887" y="361"/>
                    </a:lnTo>
                    <a:lnTo>
                      <a:pt x="1688" y="345"/>
                    </a:lnTo>
                    <a:lnTo>
                      <a:pt x="1496" y="330"/>
                    </a:lnTo>
                    <a:lnTo>
                      <a:pt x="1316" y="310"/>
                    </a:lnTo>
                    <a:lnTo>
                      <a:pt x="1145" y="293"/>
                    </a:lnTo>
                    <a:lnTo>
                      <a:pt x="985" y="273"/>
                    </a:lnTo>
                    <a:lnTo>
                      <a:pt x="833" y="254"/>
                    </a:lnTo>
                    <a:lnTo>
                      <a:pt x="696" y="233"/>
                    </a:lnTo>
                    <a:lnTo>
                      <a:pt x="569" y="211"/>
                    </a:lnTo>
                    <a:lnTo>
                      <a:pt x="453" y="190"/>
                    </a:lnTo>
                    <a:lnTo>
                      <a:pt x="351" y="167"/>
                    </a:lnTo>
                    <a:lnTo>
                      <a:pt x="259" y="146"/>
                    </a:lnTo>
                    <a:lnTo>
                      <a:pt x="181" y="122"/>
                    </a:lnTo>
                    <a:lnTo>
                      <a:pt x="148" y="111"/>
                    </a:lnTo>
                    <a:lnTo>
                      <a:pt x="118" y="99"/>
                    </a:lnTo>
                    <a:lnTo>
                      <a:pt x="90" y="86"/>
                    </a:lnTo>
                    <a:lnTo>
                      <a:pt x="67" y="74"/>
                    </a:lnTo>
                    <a:lnTo>
                      <a:pt x="48" y="63"/>
                    </a:lnTo>
                    <a:lnTo>
                      <a:pt x="30" y="51"/>
                    </a:lnTo>
                    <a:lnTo>
                      <a:pt x="18" y="39"/>
                    </a:lnTo>
                    <a:lnTo>
                      <a:pt x="9" y="26"/>
                    </a:lnTo>
                    <a:lnTo>
                      <a:pt x="2" y="12"/>
                    </a:lnTo>
                    <a:lnTo>
                      <a:pt x="0" y="0"/>
                    </a:lnTo>
                    <a:lnTo>
                      <a:pt x="0" y="756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343434"/>
                  </a:gs>
                  <a:gs pos="59000">
                    <a:srgbClr val="E4E4E4"/>
                  </a:gs>
                  <a:gs pos="100000">
                    <a:srgbClr val="898989"/>
                  </a:gs>
                </a:gsLst>
                <a:lin ang="10200000" scaled="0"/>
                <a:tileRect/>
              </a:gradFill>
              <a:ln w="9525">
                <a:noFill/>
                <a:round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/>
            </p:spPr>
            <p:txBody>
              <a:bodyPr vert="horz" wrap="square" lIns="91464" tIns="45732" rIns="91464" bIns="45732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2401" dirty="0"/>
              </a:p>
            </p:txBody>
          </p:sp>
          <p:sp>
            <p:nvSpPr>
              <p:cNvPr id="19" name="Freeform 6">
                <a:extLst>
                  <a:ext uri="{FF2B5EF4-FFF2-40B4-BE49-F238E27FC236}">
                    <a16:creationId xmlns:a16="http://schemas.microsoft.com/office/drawing/2014/main" id="{05B128EB-88B0-C349-BCA1-4C148C705E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7" y="3129756"/>
                <a:ext cx="3168173" cy="250587"/>
              </a:xfrm>
              <a:custGeom>
                <a:avLst/>
                <a:gdLst/>
                <a:ahLst/>
                <a:cxnLst>
                  <a:cxn ang="0">
                    <a:pos x="11402" y="464"/>
                  </a:cxn>
                  <a:cxn ang="0">
                    <a:pos x="11374" y="497"/>
                  </a:cxn>
                  <a:cxn ang="0">
                    <a:pos x="11314" y="531"/>
                  </a:cxn>
                  <a:cxn ang="0">
                    <a:pos x="11224" y="564"/>
                  </a:cxn>
                  <a:cxn ang="0">
                    <a:pos x="10956" y="628"/>
                  </a:cxn>
                  <a:cxn ang="0">
                    <a:pos x="10577" y="686"/>
                  </a:cxn>
                  <a:cxn ang="0">
                    <a:pos x="10102" y="739"/>
                  </a:cxn>
                  <a:cxn ang="0">
                    <a:pos x="9536" y="786"/>
                  </a:cxn>
                  <a:cxn ang="0">
                    <a:pos x="8889" y="825"/>
                  </a:cxn>
                  <a:cxn ang="0">
                    <a:pos x="8174" y="858"/>
                  </a:cxn>
                  <a:cxn ang="0">
                    <a:pos x="7397" y="883"/>
                  </a:cxn>
                  <a:cxn ang="0">
                    <a:pos x="6571" y="897"/>
                  </a:cxn>
                  <a:cxn ang="0">
                    <a:pos x="5702" y="903"/>
                  </a:cxn>
                  <a:cxn ang="0">
                    <a:pos x="5119" y="901"/>
                  </a:cxn>
                  <a:cxn ang="0">
                    <a:pos x="4277" y="888"/>
                  </a:cxn>
                  <a:cxn ang="0">
                    <a:pos x="3482" y="867"/>
                  </a:cxn>
                  <a:cxn ang="0">
                    <a:pos x="2745" y="837"/>
                  </a:cxn>
                  <a:cxn ang="0">
                    <a:pos x="2076" y="800"/>
                  </a:cxn>
                  <a:cxn ang="0">
                    <a:pos x="1482" y="754"/>
                  </a:cxn>
                  <a:cxn ang="0">
                    <a:pos x="975" y="703"/>
                  </a:cxn>
                  <a:cxn ang="0">
                    <a:pos x="562" y="647"/>
                  </a:cxn>
                  <a:cxn ang="0">
                    <a:pos x="256" y="585"/>
                  </a:cxn>
                  <a:cxn ang="0">
                    <a:pos x="116" y="543"/>
                  </a:cxn>
                  <a:cxn ang="0">
                    <a:pos x="46" y="510"/>
                  </a:cxn>
                  <a:cxn ang="0">
                    <a:pos x="7" y="474"/>
                  </a:cxn>
                  <a:cxn ang="0">
                    <a:pos x="0" y="451"/>
                  </a:cxn>
                  <a:cxn ang="0">
                    <a:pos x="16" y="416"/>
                  </a:cxn>
                  <a:cxn ang="0">
                    <a:pos x="65" y="383"/>
                  </a:cxn>
                  <a:cxn ang="0">
                    <a:pos x="146" y="349"/>
                  </a:cxn>
                  <a:cxn ang="0">
                    <a:pos x="345" y="296"/>
                  </a:cxn>
                  <a:cxn ang="0">
                    <a:pos x="689" y="236"/>
                  </a:cxn>
                  <a:cxn ang="0">
                    <a:pos x="1133" y="182"/>
                  </a:cxn>
                  <a:cxn ang="0">
                    <a:pos x="1671" y="133"/>
                  </a:cxn>
                  <a:cxn ang="0">
                    <a:pos x="2291" y="90"/>
                  </a:cxn>
                  <a:cxn ang="0">
                    <a:pos x="2983" y="55"/>
                  </a:cxn>
                  <a:cxn ang="0">
                    <a:pos x="3741" y="27"/>
                  </a:cxn>
                  <a:cxn ang="0">
                    <a:pos x="4553" y="9"/>
                  </a:cxn>
                  <a:cxn ang="0">
                    <a:pos x="5408" y="0"/>
                  </a:cxn>
                  <a:cxn ang="0">
                    <a:pos x="5994" y="0"/>
                  </a:cxn>
                  <a:cxn ang="0">
                    <a:pos x="6851" y="9"/>
                  </a:cxn>
                  <a:cxn ang="0">
                    <a:pos x="7663" y="27"/>
                  </a:cxn>
                  <a:cxn ang="0">
                    <a:pos x="8419" y="55"/>
                  </a:cxn>
                  <a:cxn ang="0">
                    <a:pos x="9113" y="90"/>
                  </a:cxn>
                  <a:cxn ang="0">
                    <a:pos x="9733" y="133"/>
                  </a:cxn>
                  <a:cxn ang="0">
                    <a:pos x="10271" y="182"/>
                  </a:cxn>
                  <a:cxn ang="0">
                    <a:pos x="10715" y="236"/>
                  </a:cxn>
                  <a:cxn ang="0">
                    <a:pos x="11059" y="296"/>
                  </a:cxn>
                  <a:cxn ang="0">
                    <a:pos x="11258" y="349"/>
                  </a:cxn>
                  <a:cxn ang="0">
                    <a:pos x="11339" y="383"/>
                  </a:cxn>
                  <a:cxn ang="0">
                    <a:pos x="11388" y="416"/>
                  </a:cxn>
                  <a:cxn ang="0">
                    <a:pos x="11404" y="451"/>
                  </a:cxn>
                </a:cxnLst>
                <a:rect l="0" t="0" r="r" b="b"/>
                <a:pathLst>
                  <a:path w="11404" h="903">
                    <a:moveTo>
                      <a:pt x="11404" y="451"/>
                    </a:moveTo>
                    <a:lnTo>
                      <a:pt x="11404" y="451"/>
                    </a:lnTo>
                    <a:lnTo>
                      <a:pt x="11402" y="464"/>
                    </a:lnTo>
                    <a:lnTo>
                      <a:pt x="11397" y="474"/>
                    </a:lnTo>
                    <a:lnTo>
                      <a:pt x="11388" y="487"/>
                    </a:lnTo>
                    <a:lnTo>
                      <a:pt x="11374" y="497"/>
                    </a:lnTo>
                    <a:lnTo>
                      <a:pt x="11358" y="510"/>
                    </a:lnTo>
                    <a:lnTo>
                      <a:pt x="11339" y="520"/>
                    </a:lnTo>
                    <a:lnTo>
                      <a:pt x="11314" y="531"/>
                    </a:lnTo>
                    <a:lnTo>
                      <a:pt x="11288" y="543"/>
                    </a:lnTo>
                    <a:lnTo>
                      <a:pt x="11258" y="554"/>
                    </a:lnTo>
                    <a:lnTo>
                      <a:pt x="11224" y="564"/>
                    </a:lnTo>
                    <a:lnTo>
                      <a:pt x="11147" y="585"/>
                    </a:lnTo>
                    <a:lnTo>
                      <a:pt x="11059" y="606"/>
                    </a:lnTo>
                    <a:lnTo>
                      <a:pt x="10956" y="628"/>
                    </a:lnTo>
                    <a:lnTo>
                      <a:pt x="10842" y="647"/>
                    </a:lnTo>
                    <a:lnTo>
                      <a:pt x="10715" y="666"/>
                    </a:lnTo>
                    <a:lnTo>
                      <a:pt x="10577" y="686"/>
                    </a:lnTo>
                    <a:lnTo>
                      <a:pt x="10429" y="703"/>
                    </a:lnTo>
                    <a:lnTo>
                      <a:pt x="10271" y="721"/>
                    </a:lnTo>
                    <a:lnTo>
                      <a:pt x="10102" y="739"/>
                    </a:lnTo>
                    <a:lnTo>
                      <a:pt x="9922" y="754"/>
                    </a:lnTo>
                    <a:lnTo>
                      <a:pt x="9733" y="770"/>
                    </a:lnTo>
                    <a:lnTo>
                      <a:pt x="9536" y="786"/>
                    </a:lnTo>
                    <a:lnTo>
                      <a:pt x="9328" y="800"/>
                    </a:lnTo>
                    <a:lnTo>
                      <a:pt x="9113" y="813"/>
                    </a:lnTo>
                    <a:lnTo>
                      <a:pt x="8889" y="825"/>
                    </a:lnTo>
                    <a:lnTo>
                      <a:pt x="8659" y="837"/>
                    </a:lnTo>
                    <a:lnTo>
                      <a:pt x="8419" y="848"/>
                    </a:lnTo>
                    <a:lnTo>
                      <a:pt x="8174" y="858"/>
                    </a:lnTo>
                    <a:lnTo>
                      <a:pt x="7922" y="867"/>
                    </a:lnTo>
                    <a:lnTo>
                      <a:pt x="7663" y="876"/>
                    </a:lnTo>
                    <a:lnTo>
                      <a:pt x="7397" y="883"/>
                    </a:lnTo>
                    <a:lnTo>
                      <a:pt x="7127" y="888"/>
                    </a:lnTo>
                    <a:lnTo>
                      <a:pt x="6851" y="894"/>
                    </a:lnTo>
                    <a:lnTo>
                      <a:pt x="6571" y="897"/>
                    </a:lnTo>
                    <a:lnTo>
                      <a:pt x="6285" y="901"/>
                    </a:lnTo>
                    <a:lnTo>
                      <a:pt x="5994" y="903"/>
                    </a:lnTo>
                    <a:lnTo>
                      <a:pt x="5702" y="903"/>
                    </a:lnTo>
                    <a:lnTo>
                      <a:pt x="5702" y="903"/>
                    </a:lnTo>
                    <a:lnTo>
                      <a:pt x="5408" y="903"/>
                    </a:lnTo>
                    <a:lnTo>
                      <a:pt x="5119" y="901"/>
                    </a:lnTo>
                    <a:lnTo>
                      <a:pt x="4833" y="897"/>
                    </a:lnTo>
                    <a:lnTo>
                      <a:pt x="4553" y="894"/>
                    </a:lnTo>
                    <a:lnTo>
                      <a:pt x="4277" y="888"/>
                    </a:lnTo>
                    <a:lnTo>
                      <a:pt x="4007" y="883"/>
                    </a:lnTo>
                    <a:lnTo>
                      <a:pt x="3741" y="876"/>
                    </a:lnTo>
                    <a:lnTo>
                      <a:pt x="3482" y="867"/>
                    </a:lnTo>
                    <a:lnTo>
                      <a:pt x="3230" y="858"/>
                    </a:lnTo>
                    <a:lnTo>
                      <a:pt x="2983" y="848"/>
                    </a:lnTo>
                    <a:lnTo>
                      <a:pt x="2745" y="837"/>
                    </a:lnTo>
                    <a:lnTo>
                      <a:pt x="2515" y="825"/>
                    </a:lnTo>
                    <a:lnTo>
                      <a:pt x="2291" y="813"/>
                    </a:lnTo>
                    <a:lnTo>
                      <a:pt x="2076" y="800"/>
                    </a:lnTo>
                    <a:lnTo>
                      <a:pt x="1868" y="786"/>
                    </a:lnTo>
                    <a:lnTo>
                      <a:pt x="1671" y="770"/>
                    </a:lnTo>
                    <a:lnTo>
                      <a:pt x="1482" y="754"/>
                    </a:lnTo>
                    <a:lnTo>
                      <a:pt x="1302" y="739"/>
                    </a:lnTo>
                    <a:lnTo>
                      <a:pt x="1133" y="721"/>
                    </a:lnTo>
                    <a:lnTo>
                      <a:pt x="975" y="703"/>
                    </a:lnTo>
                    <a:lnTo>
                      <a:pt x="825" y="686"/>
                    </a:lnTo>
                    <a:lnTo>
                      <a:pt x="689" y="666"/>
                    </a:lnTo>
                    <a:lnTo>
                      <a:pt x="562" y="647"/>
                    </a:lnTo>
                    <a:lnTo>
                      <a:pt x="448" y="628"/>
                    </a:lnTo>
                    <a:lnTo>
                      <a:pt x="345" y="606"/>
                    </a:lnTo>
                    <a:lnTo>
                      <a:pt x="256" y="585"/>
                    </a:lnTo>
                    <a:lnTo>
                      <a:pt x="180" y="564"/>
                    </a:lnTo>
                    <a:lnTo>
                      <a:pt x="146" y="554"/>
                    </a:lnTo>
                    <a:lnTo>
                      <a:pt x="116" y="543"/>
                    </a:lnTo>
                    <a:lnTo>
                      <a:pt x="88" y="531"/>
                    </a:lnTo>
                    <a:lnTo>
                      <a:pt x="65" y="520"/>
                    </a:lnTo>
                    <a:lnTo>
                      <a:pt x="46" y="510"/>
                    </a:lnTo>
                    <a:lnTo>
                      <a:pt x="30" y="497"/>
                    </a:lnTo>
                    <a:lnTo>
                      <a:pt x="16" y="487"/>
                    </a:lnTo>
                    <a:lnTo>
                      <a:pt x="7" y="474"/>
                    </a:lnTo>
                    <a:lnTo>
                      <a:pt x="2" y="464"/>
                    </a:lnTo>
                    <a:lnTo>
                      <a:pt x="0" y="451"/>
                    </a:lnTo>
                    <a:lnTo>
                      <a:pt x="0" y="451"/>
                    </a:lnTo>
                    <a:lnTo>
                      <a:pt x="2" y="439"/>
                    </a:lnTo>
                    <a:lnTo>
                      <a:pt x="7" y="429"/>
                    </a:lnTo>
                    <a:lnTo>
                      <a:pt x="16" y="416"/>
                    </a:lnTo>
                    <a:lnTo>
                      <a:pt x="30" y="406"/>
                    </a:lnTo>
                    <a:lnTo>
                      <a:pt x="46" y="393"/>
                    </a:lnTo>
                    <a:lnTo>
                      <a:pt x="65" y="383"/>
                    </a:lnTo>
                    <a:lnTo>
                      <a:pt x="88" y="372"/>
                    </a:lnTo>
                    <a:lnTo>
                      <a:pt x="116" y="360"/>
                    </a:lnTo>
                    <a:lnTo>
                      <a:pt x="146" y="349"/>
                    </a:lnTo>
                    <a:lnTo>
                      <a:pt x="180" y="339"/>
                    </a:lnTo>
                    <a:lnTo>
                      <a:pt x="256" y="318"/>
                    </a:lnTo>
                    <a:lnTo>
                      <a:pt x="345" y="296"/>
                    </a:lnTo>
                    <a:lnTo>
                      <a:pt x="448" y="275"/>
                    </a:lnTo>
                    <a:lnTo>
                      <a:pt x="562" y="256"/>
                    </a:lnTo>
                    <a:lnTo>
                      <a:pt x="689" y="236"/>
                    </a:lnTo>
                    <a:lnTo>
                      <a:pt x="825" y="217"/>
                    </a:lnTo>
                    <a:lnTo>
                      <a:pt x="975" y="199"/>
                    </a:lnTo>
                    <a:lnTo>
                      <a:pt x="1133" y="182"/>
                    </a:lnTo>
                    <a:lnTo>
                      <a:pt x="1302" y="164"/>
                    </a:lnTo>
                    <a:lnTo>
                      <a:pt x="1482" y="148"/>
                    </a:lnTo>
                    <a:lnTo>
                      <a:pt x="1671" y="133"/>
                    </a:lnTo>
                    <a:lnTo>
                      <a:pt x="1868" y="117"/>
                    </a:lnTo>
                    <a:lnTo>
                      <a:pt x="2076" y="103"/>
                    </a:lnTo>
                    <a:lnTo>
                      <a:pt x="2291" y="90"/>
                    </a:lnTo>
                    <a:lnTo>
                      <a:pt x="2515" y="76"/>
                    </a:lnTo>
                    <a:lnTo>
                      <a:pt x="2745" y="66"/>
                    </a:lnTo>
                    <a:lnTo>
                      <a:pt x="2983" y="55"/>
                    </a:lnTo>
                    <a:lnTo>
                      <a:pt x="3230" y="44"/>
                    </a:lnTo>
                    <a:lnTo>
                      <a:pt x="3482" y="36"/>
                    </a:lnTo>
                    <a:lnTo>
                      <a:pt x="3741" y="27"/>
                    </a:lnTo>
                    <a:lnTo>
                      <a:pt x="4007" y="20"/>
                    </a:lnTo>
                    <a:lnTo>
                      <a:pt x="4277" y="14"/>
                    </a:lnTo>
                    <a:lnTo>
                      <a:pt x="4553" y="9"/>
                    </a:lnTo>
                    <a:lnTo>
                      <a:pt x="4833" y="6"/>
                    </a:lnTo>
                    <a:lnTo>
                      <a:pt x="5119" y="2"/>
                    </a:lnTo>
                    <a:lnTo>
                      <a:pt x="5408" y="0"/>
                    </a:lnTo>
                    <a:lnTo>
                      <a:pt x="5702" y="0"/>
                    </a:lnTo>
                    <a:lnTo>
                      <a:pt x="5702" y="0"/>
                    </a:lnTo>
                    <a:lnTo>
                      <a:pt x="5994" y="0"/>
                    </a:lnTo>
                    <a:lnTo>
                      <a:pt x="6285" y="2"/>
                    </a:lnTo>
                    <a:lnTo>
                      <a:pt x="6571" y="6"/>
                    </a:lnTo>
                    <a:lnTo>
                      <a:pt x="6851" y="9"/>
                    </a:lnTo>
                    <a:lnTo>
                      <a:pt x="7127" y="14"/>
                    </a:lnTo>
                    <a:lnTo>
                      <a:pt x="7397" y="20"/>
                    </a:lnTo>
                    <a:lnTo>
                      <a:pt x="7663" y="27"/>
                    </a:lnTo>
                    <a:lnTo>
                      <a:pt x="7922" y="36"/>
                    </a:lnTo>
                    <a:lnTo>
                      <a:pt x="8174" y="44"/>
                    </a:lnTo>
                    <a:lnTo>
                      <a:pt x="8419" y="55"/>
                    </a:lnTo>
                    <a:lnTo>
                      <a:pt x="8659" y="66"/>
                    </a:lnTo>
                    <a:lnTo>
                      <a:pt x="8889" y="76"/>
                    </a:lnTo>
                    <a:lnTo>
                      <a:pt x="9113" y="90"/>
                    </a:lnTo>
                    <a:lnTo>
                      <a:pt x="9328" y="103"/>
                    </a:lnTo>
                    <a:lnTo>
                      <a:pt x="9536" y="117"/>
                    </a:lnTo>
                    <a:lnTo>
                      <a:pt x="9733" y="133"/>
                    </a:lnTo>
                    <a:lnTo>
                      <a:pt x="9922" y="148"/>
                    </a:lnTo>
                    <a:lnTo>
                      <a:pt x="10102" y="164"/>
                    </a:lnTo>
                    <a:lnTo>
                      <a:pt x="10271" y="182"/>
                    </a:lnTo>
                    <a:lnTo>
                      <a:pt x="10429" y="199"/>
                    </a:lnTo>
                    <a:lnTo>
                      <a:pt x="10577" y="217"/>
                    </a:lnTo>
                    <a:lnTo>
                      <a:pt x="10715" y="236"/>
                    </a:lnTo>
                    <a:lnTo>
                      <a:pt x="10842" y="256"/>
                    </a:lnTo>
                    <a:lnTo>
                      <a:pt x="10956" y="275"/>
                    </a:lnTo>
                    <a:lnTo>
                      <a:pt x="11059" y="296"/>
                    </a:lnTo>
                    <a:lnTo>
                      <a:pt x="11147" y="318"/>
                    </a:lnTo>
                    <a:lnTo>
                      <a:pt x="11224" y="339"/>
                    </a:lnTo>
                    <a:lnTo>
                      <a:pt x="11258" y="349"/>
                    </a:lnTo>
                    <a:lnTo>
                      <a:pt x="11288" y="360"/>
                    </a:lnTo>
                    <a:lnTo>
                      <a:pt x="11314" y="372"/>
                    </a:lnTo>
                    <a:lnTo>
                      <a:pt x="11339" y="383"/>
                    </a:lnTo>
                    <a:lnTo>
                      <a:pt x="11358" y="393"/>
                    </a:lnTo>
                    <a:lnTo>
                      <a:pt x="11374" y="406"/>
                    </a:lnTo>
                    <a:lnTo>
                      <a:pt x="11388" y="416"/>
                    </a:lnTo>
                    <a:lnTo>
                      <a:pt x="11397" y="429"/>
                    </a:lnTo>
                    <a:lnTo>
                      <a:pt x="11402" y="439"/>
                    </a:lnTo>
                    <a:lnTo>
                      <a:pt x="11404" y="451"/>
                    </a:lnTo>
                    <a:lnTo>
                      <a:pt x="11404" y="451"/>
                    </a:lnTo>
                    <a:close/>
                  </a:path>
                </a:pathLst>
              </a:custGeom>
              <a:gradFill flip="none" rotWithShape="1">
                <a:gsLst>
                  <a:gs pos="83000">
                    <a:schemeClr val="bg1">
                      <a:lumMod val="75000"/>
                    </a:schemeClr>
                  </a:gs>
                  <a:gs pos="6000">
                    <a:schemeClr val="bg1">
                      <a:lumMod val="50000"/>
                    </a:schemeClr>
                  </a:gs>
                  <a:gs pos="68000">
                    <a:schemeClr val="bg1">
                      <a:lumMod val="8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gradFill>
                  <a:gsLst>
                    <a:gs pos="89000">
                      <a:schemeClr val="bg1">
                        <a:lumMod val="65000"/>
                      </a:schemeClr>
                    </a:gs>
                    <a:gs pos="22000">
                      <a:schemeClr val="bg2">
                        <a:lumMod val="50000"/>
                      </a:schemeClr>
                    </a:gs>
                    <a:gs pos="54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round/>
                <a:headEnd/>
                <a:tailEnd/>
              </a:ln>
            </p:spPr>
            <p:txBody>
              <a:bodyPr vert="horz" wrap="square" lIns="91464" tIns="45732" rIns="91464" bIns="45732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2401" dirty="0"/>
              </a:p>
            </p:txBody>
          </p:sp>
        </p:grpSp>
      </p:grpSp>
      <p:grpSp>
        <p:nvGrpSpPr>
          <p:cNvPr id="20" name="Grupo 101">
            <a:extLst>
              <a:ext uri="{FF2B5EF4-FFF2-40B4-BE49-F238E27FC236}">
                <a16:creationId xmlns:a16="http://schemas.microsoft.com/office/drawing/2014/main" id="{4972CCA9-1F44-2144-8BD4-C702BE9E5861}"/>
              </a:ext>
            </a:extLst>
          </p:cNvPr>
          <p:cNvGrpSpPr/>
          <p:nvPr userDrawn="1"/>
        </p:nvGrpSpPr>
        <p:grpSpPr>
          <a:xfrm>
            <a:off x="4281270" y="2839758"/>
            <a:ext cx="3679465" cy="3107388"/>
            <a:chOff x="3046695" y="3886200"/>
            <a:chExt cx="3052774" cy="2577462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2268F468-92FB-F24A-9449-B1682037D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3671" y="6115823"/>
              <a:ext cx="2917743" cy="101543"/>
            </a:xfrm>
            <a:custGeom>
              <a:avLst/>
              <a:gdLst/>
              <a:ahLst/>
              <a:cxnLst>
                <a:cxn ang="0">
                  <a:pos x="2701" y="94"/>
                </a:cxn>
                <a:cxn ang="0">
                  <a:pos x="0" y="94"/>
                </a:cxn>
                <a:cxn ang="0">
                  <a:pos x="62" y="0"/>
                </a:cxn>
                <a:cxn ang="0">
                  <a:pos x="2639" y="0"/>
                </a:cxn>
                <a:cxn ang="0">
                  <a:pos x="2701" y="94"/>
                </a:cxn>
              </a:cxnLst>
              <a:rect l="0" t="0" r="r" b="b"/>
              <a:pathLst>
                <a:path w="2701" h="94">
                  <a:moveTo>
                    <a:pt x="2701" y="94"/>
                  </a:moveTo>
                  <a:lnTo>
                    <a:pt x="0" y="94"/>
                  </a:lnTo>
                  <a:lnTo>
                    <a:pt x="62" y="0"/>
                  </a:lnTo>
                  <a:lnTo>
                    <a:pt x="2639" y="0"/>
                  </a:lnTo>
                  <a:lnTo>
                    <a:pt x="2701" y="9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15151"/>
                </a:gs>
                <a:gs pos="98000">
                  <a:srgbClr val="3A3A3A"/>
                </a:gs>
                <a:gs pos="23000">
                  <a:srgbClr val="818181"/>
                </a:gs>
              </a:gsLst>
              <a:lin ang="264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64" tIns="45732" rIns="91464" bIns="45732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sz="2401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A31BE530-FF44-024D-8D93-41AE22319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695" y="6217367"/>
              <a:ext cx="3052774" cy="246295"/>
            </a:xfrm>
            <a:custGeom>
              <a:avLst/>
              <a:gdLst/>
              <a:ahLst/>
              <a:cxnLst>
                <a:cxn ang="0">
                  <a:pos x="2826" y="228"/>
                </a:cxn>
                <a:cxn ang="0">
                  <a:pos x="0" y="228"/>
                </a:cxn>
                <a:cxn ang="0">
                  <a:pos x="62" y="0"/>
                </a:cxn>
                <a:cxn ang="0">
                  <a:pos x="2763" y="0"/>
                </a:cxn>
                <a:cxn ang="0">
                  <a:pos x="2826" y="228"/>
                </a:cxn>
              </a:cxnLst>
              <a:rect l="0" t="0" r="r" b="b"/>
              <a:pathLst>
                <a:path w="2826" h="228">
                  <a:moveTo>
                    <a:pt x="2826" y="228"/>
                  </a:moveTo>
                  <a:lnTo>
                    <a:pt x="0" y="228"/>
                  </a:lnTo>
                  <a:lnTo>
                    <a:pt x="62" y="0"/>
                  </a:lnTo>
                  <a:lnTo>
                    <a:pt x="2763" y="0"/>
                  </a:lnTo>
                  <a:lnTo>
                    <a:pt x="2826" y="2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23232"/>
                </a:gs>
                <a:gs pos="20000">
                  <a:srgbClr val="000000"/>
                </a:gs>
                <a:gs pos="100000">
                  <a:srgbClr val="323232"/>
                </a:gs>
                <a:gs pos="70000">
                  <a:srgbClr val="000000"/>
                </a:gs>
              </a:gsLst>
              <a:lin ang="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64" tIns="45732" rIns="91464" bIns="45732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sz="2401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FA18D406-5542-0D43-9CBA-39D76FA08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2868" y="6261657"/>
              <a:ext cx="2938268" cy="158795"/>
            </a:xfrm>
            <a:custGeom>
              <a:avLst/>
              <a:gdLst/>
              <a:ahLst/>
              <a:cxnLst>
                <a:cxn ang="0">
                  <a:pos x="2720" y="147"/>
                </a:cxn>
                <a:cxn ang="0">
                  <a:pos x="0" y="147"/>
                </a:cxn>
                <a:cxn ang="0">
                  <a:pos x="41" y="0"/>
                </a:cxn>
                <a:cxn ang="0">
                  <a:pos x="2679" y="0"/>
                </a:cxn>
                <a:cxn ang="0">
                  <a:pos x="2720" y="147"/>
                </a:cxn>
              </a:cxnLst>
              <a:rect l="0" t="0" r="r" b="b"/>
              <a:pathLst>
                <a:path w="2720" h="147">
                  <a:moveTo>
                    <a:pt x="2720" y="147"/>
                  </a:moveTo>
                  <a:lnTo>
                    <a:pt x="0" y="147"/>
                  </a:lnTo>
                  <a:lnTo>
                    <a:pt x="41" y="0"/>
                  </a:lnTo>
                  <a:lnTo>
                    <a:pt x="2679" y="0"/>
                  </a:lnTo>
                  <a:lnTo>
                    <a:pt x="2720" y="14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/>
                </a:gs>
                <a:gs pos="34000">
                  <a:srgbClr val="FFFFFF"/>
                </a:gs>
                <a:gs pos="65000">
                  <a:schemeClr val="bg1">
                    <a:lumMod val="50000"/>
                  </a:schemeClr>
                </a:gs>
                <a:gs pos="35000">
                  <a:schemeClr val="bg2">
                    <a:lumMod val="9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720000" scaled="0"/>
              <a:tileRect/>
            </a:gradFill>
            <a:ln w="12700" cap="rnd">
              <a:gradFill flip="none" rotWithShape="1">
                <a:gsLst>
                  <a:gs pos="0">
                    <a:srgbClr val="515151"/>
                  </a:gs>
                  <a:gs pos="100000">
                    <a:srgbClr val="A0A0A0"/>
                  </a:gs>
                </a:gsLst>
                <a:lin ang="0" scaled="1"/>
                <a:tileRect/>
              </a:gradFill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vert="horz" wrap="square" lIns="91464" tIns="45732" rIns="91464" bIns="45732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sz="2401" dirty="0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FD4B3AF4-42AE-794E-BFB1-CEFCA60A4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8421" y="3886200"/>
              <a:ext cx="1228239" cy="2286878"/>
            </a:xfrm>
            <a:custGeom>
              <a:avLst/>
              <a:gdLst/>
              <a:ahLst/>
              <a:cxnLst>
                <a:cxn ang="0">
                  <a:pos x="1137" y="2117"/>
                </a:cxn>
                <a:cxn ang="0">
                  <a:pos x="0" y="2117"/>
                </a:cxn>
                <a:cxn ang="0">
                  <a:pos x="345" y="0"/>
                </a:cxn>
                <a:cxn ang="0">
                  <a:pos x="791" y="0"/>
                </a:cxn>
                <a:cxn ang="0">
                  <a:pos x="1137" y="2117"/>
                </a:cxn>
              </a:cxnLst>
              <a:rect l="0" t="0" r="r" b="b"/>
              <a:pathLst>
                <a:path w="1137" h="2117">
                  <a:moveTo>
                    <a:pt x="1137" y="2117"/>
                  </a:moveTo>
                  <a:lnTo>
                    <a:pt x="0" y="2117"/>
                  </a:lnTo>
                  <a:lnTo>
                    <a:pt x="345" y="0"/>
                  </a:lnTo>
                  <a:lnTo>
                    <a:pt x="791" y="0"/>
                  </a:lnTo>
                  <a:lnTo>
                    <a:pt x="1137" y="211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23232"/>
                </a:gs>
                <a:gs pos="20000">
                  <a:srgbClr val="000000"/>
                </a:gs>
                <a:gs pos="100000">
                  <a:srgbClr val="323232"/>
                </a:gs>
                <a:gs pos="70000">
                  <a:srgbClr val="000000"/>
                </a:gs>
              </a:gsLst>
              <a:lin ang="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64" tIns="45732" rIns="91464" bIns="45732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sz="2401" dirty="0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30A133F5-AED4-1A4B-A4BF-C67D1D458297}"/>
              </a:ext>
            </a:extLst>
          </p:cNvPr>
          <p:cNvGrpSpPr/>
          <p:nvPr userDrawn="1"/>
        </p:nvGrpSpPr>
        <p:grpSpPr>
          <a:xfrm>
            <a:off x="2369927" y="2959573"/>
            <a:ext cx="7499546" cy="795730"/>
            <a:chOff x="2369927" y="2959573"/>
            <a:chExt cx="7499546" cy="795730"/>
          </a:xfrm>
        </p:grpSpPr>
        <p:grpSp>
          <p:nvGrpSpPr>
            <p:cNvPr id="25" name="Grupo 105">
              <a:extLst>
                <a:ext uri="{FF2B5EF4-FFF2-40B4-BE49-F238E27FC236}">
                  <a16:creationId xmlns:a16="http://schemas.microsoft.com/office/drawing/2014/main" id="{8E2690C6-705D-4947-AD02-F14AD6E0180A}"/>
                </a:ext>
              </a:extLst>
            </p:cNvPr>
            <p:cNvGrpSpPr/>
            <p:nvPr userDrawn="1"/>
          </p:nvGrpSpPr>
          <p:grpSpPr>
            <a:xfrm>
              <a:off x="2369927" y="2959573"/>
              <a:ext cx="7499546" cy="346423"/>
              <a:chOff x="1460894" y="3985583"/>
              <a:chExt cx="6222212" cy="287345"/>
            </a:xfrm>
          </p:grpSpPr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7083CF0D-EC61-6548-A8F4-455A1B9604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894" y="3985583"/>
                <a:ext cx="6222212" cy="287345"/>
              </a:xfrm>
              <a:custGeom>
                <a:avLst/>
                <a:gdLst/>
                <a:ahLst/>
                <a:cxnLst>
                  <a:cxn ang="0">
                    <a:pos x="44" y="266"/>
                  </a:cxn>
                  <a:cxn ang="0">
                    <a:pos x="0" y="222"/>
                  </a:cxn>
                  <a:cxn ang="0">
                    <a:pos x="0" y="43"/>
                  </a:cxn>
                  <a:cxn ang="0">
                    <a:pos x="44" y="0"/>
                  </a:cxn>
                  <a:cxn ang="0">
                    <a:pos x="5718" y="0"/>
                  </a:cxn>
                  <a:cxn ang="0">
                    <a:pos x="5760" y="43"/>
                  </a:cxn>
                  <a:cxn ang="0">
                    <a:pos x="5760" y="222"/>
                  </a:cxn>
                  <a:cxn ang="0">
                    <a:pos x="5718" y="266"/>
                  </a:cxn>
                  <a:cxn ang="0">
                    <a:pos x="44" y="266"/>
                  </a:cxn>
                </a:cxnLst>
                <a:rect l="0" t="0" r="r" b="b"/>
                <a:pathLst>
                  <a:path w="5760" h="266">
                    <a:moveTo>
                      <a:pt x="44" y="266"/>
                    </a:moveTo>
                    <a:lnTo>
                      <a:pt x="0" y="222"/>
                    </a:lnTo>
                    <a:lnTo>
                      <a:pt x="0" y="43"/>
                    </a:lnTo>
                    <a:lnTo>
                      <a:pt x="44" y="0"/>
                    </a:lnTo>
                    <a:lnTo>
                      <a:pt x="5718" y="0"/>
                    </a:lnTo>
                    <a:lnTo>
                      <a:pt x="5760" y="43"/>
                    </a:lnTo>
                    <a:lnTo>
                      <a:pt x="5760" y="222"/>
                    </a:lnTo>
                    <a:lnTo>
                      <a:pt x="5718" y="266"/>
                    </a:lnTo>
                    <a:lnTo>
                      <a:pt x="44" y="266"/>
                    </a:lnTo>
                    <a:close/>
                  </a:path>
                </a:pathLst>
              </a:custGeom>
              <a:gradFill flip="none" rotWithShape="1">
                <a:gsLst>
                  <a:gs pos="56000">
                    <a:srgbClr val="000000"/>
                  </a:gs>
                  <a:gs pos="0">
                    <a:srgbClr val="000000"/>
                  </a:gs>
                  <a:gs pos="18000">
                    <a:srgbClr val="323232"/>
                  </a:gs>
                  <a:gs pos="100000">
                    <a:srgbClr val="323232"/>
                  </a:gs>
                  <a:gs pos="86000">
                    <a:srgbClr val="000000"/>
                  </a:gs>
                </a:gsLst>
                <a:lin ang="54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2401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DE0DFEA-1B0A-E742-AAFC-A29643B2A8F1}"/>
                  </a:ext>
                </a:extLst>
              </p:cNvPr>
              <p:cNvSpPr/>
              <p:nvPr/>
            </p:nvSpPr>
            <p:spPr>
              <a:xfrm>
                <a:off x="1657105" y="4068233"/>
                <a:ext cx="130031" cy="130031"/>
              </a:xfrm>
              <a:prstGeom prst="ellipse">
                <a:avLst/>
              </a:prstGeom>
              <a:gradFill flip="none" rotWithShape="1">
                <a:gsLst>
                  <a:gs pos="64000">
                    <a:srgbClr val="666666"/>
                  </a:gs>
                  <a:gs pos="46000">
                    <a:srgbClr val="A2A2A2"/>
                  </a:gs>
                  <a:gs pos="39000">
                    <a:srgbClr val="ECECEC"/>
                  </a:gs>
                  <a:gs pos="100000">
                    <a:srgbClr val="A2A2A2"/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9050">
                <a:gradFill flip="none" rotWithShape="1">
                  <a:gsLst>
                    <a:gs pos="0">
                      <a:srgbClr val="000000"/>
                    </a:gs>
                    <a:gs pos="100000">
                      <a:srgbClr val="4D4D4D"/>
                    </a:gs>
                  </a:gsLst>
                  <a:lin ang="2880000" scaled="0"/>
                  <a:tileRect/>
                </a:gra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sz="2401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2AB2626-42F8-2A40-B66C-46690421BBB1}"/>
                  </a:ext>
                </a:extLst>
              </p:cNvPr>
              <p:cNvSpPr/>
              <p:nvPr/>
            </p:nvSpPr>
            <p:spPr>
              <a:xfrm>
                <a:off x="7372105" y="4068233"/>
                <a:ext cx="130031" cy="130031"/>
              </a:xfrm>
              <a:prstGeom prst="ellipse">
                <a:avLst/>
              </a:prstGeom>
              <a:gradFill flip="none" rotWithShape="1">
                <a:gsLst>
                  <a:gs pos="64000">
                    <a:srgbClr val="666666"/>
                  </a:gs>
                  <a:gs pos="46000">
                    <a:srgbClr val="A2A2A2"/>
                  </a:gs>
                  <a:gs pos="39000">
                    <a:srgbClr val="ECECEC"/>
                  </a:gs>
                  <a:gs pos="100000">
                    <a:srgbClr val="A2A2A2"/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9050">
                <a:gradFill flip="none" rotWithShape="1">
                  <a:gsLst>
                    <a:gs pos="0">
                      <a:srgbClr val="000000"/>
                    </a:gs>
                    <a:gs pos="100000">
                      <a:srgbClr val="4D4D4D"/>
                    </a:gs>
                  </a:gsLst>
                  <a:lin ang="2880000" scaled="0"/>
                  <a:tileRect/>
                </a:gra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sz="2401" dirty="0"/>
              </a:p>
            </p:txBody>
          </p:sp>
        </p:grpSp>
        <p:grpSp>
          <p:nvGrpSpPr>
            <p:cNvPr id="29" name="Grupo 106">
              <a:extLst>
                <a:ext uri="{FF2B5EF4-FFF2-40B4-BE49-F238E27FC236}">
                  <a16:creationId xmlns:a16="http://schemas.microsoft.com/office/drawing/2014/main" id="{AC2C93E0-539B-DE49-9157-F647D6A8FE69}"/>
                </a:ext>
              </a:extLst>
            </p:cNvPr>
            <p:cNvGrpSpPr/>
            <p:nvPr userDrawn="1"/>
          </p:nvGrpSpPr>
          <p:grpSpPr>
            <a:xfrm>
              <a:off x="2369927" y="3410181"/>
              <a:ext cx="7499546" cy="345122"/>
              <a:chOff x="1460894" y="4359347"/>
              <a:chExt cx="6222212" cy="286265"/>
            </a:xfrm>
          </p:grpSpPr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227BFFB7-7478-514B-9EAA-1B8C96A4B2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894" y="4359347"/>
                <a:ext cx="6222212" cy="286265"/>
              </a:xfrm>
              <a:custGeom>
                <a:avLst/>
                <a:gdLst/>
                <a:ahLst/>
                <a:cxnLst>
                  <a:cxn ang="0">
                    <a:pos x="44" y="265"/>
                  </a:cxn>
                  <a:cxn ang="0">
                    <a:pos x="0" y="222"/>
                  </a:cxn>
                  <a:cxn ang="0">
                    <a:pos x="0" y="42"/>
                  </a:cxn>
                  <a:cxn ang="0">
                    <a:pos x="44" y="0"/>
                  </a:cxn>
                  <a:cxn ang="0">
                    <a:pos x="5718" y="0"/>
                  </a:cxn>
                  <a:cxn ang="0">
                    <a:pos x="5760" y="42"/>
                  </a:cxn>
                  <a:cxn ang="0">
                    <a:pos x="5760" y="222"/>
                  </a:cxn>
                  <a:cxn ang="0">
                    <a:pos x="5718" y="265"/>
                  </a:cxn>
                  <a:cxn ang="0">
                    <a:pos x="44" y="265"/>
                  </a:cxn>
                </a:cxnLst>
                <a:rect l="0" t="0" r="r" b="b"/>
                <a:pathLst>
                  <a:path w="5760" h="265">
                    <a:moveTo>
                      <a:pt x="44" y="265"/>
                    </a:moveTo>
                    <a:lnTo>
                      <a:pt x="0" y="222"/>
                    </a:lnTo>
                    <a:lnTo>
                      <a:pt x="0" y="42"/>
                    </a:lnTo>
                    <a:lnTo>
                      <a:pt x="44" y="0"/>
                    </a:lnTo>
                    <a:lnTo>
                      <a:pt x="5718" y="0"/>
                    </a:lnTo>
                    <a:lnTo>
                      <a:pt x="5760" y="42"/>
                    </a:lnTo>
                    <a:lnTo>
                      <a:pt x="5760" y="222"/>
                    </a:lnTo>
                    <a:lnTo>
                      <a:pt x="5718" y="265"/>
                    </a:lnTo>
                    <a:lnTo>
                      <a:pt x="44" y="265"/>
                    </a:lnTo>
                    <a:close/>
                  </a:path>
                </a:pathLst>
              </a:custGeom>
              <a:gradFill flip="none" rotWithShape="1">
                <a:gsLst>
                  <a:gs pos="56000">
                    <a:srgbClr val="000000"/>
                  </a:gs>
                  <a:gs pos="0">
                    <a:srgbClr val="000000"/>
                  </a:gs>
                  <a:gs pos="18000">
                    <a:srgbClr val="323232"/>
                  </a:gs>
                  <a:gs pos="100000">
                    <a:srgbClr val="323232"/>
                  </a:gs>
                  <a:gs pos="86000">
                    <a:srgbClr val="000000"/>
                  </a:gs>
                </a:gsLst>
                <a:lin ang="54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2401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2D784C9-EB8E-4F4B-8F45-46A67F2161A1}"/>
                  </a:ext>
                </a:extLst>
              </p:cNvPr>
              <p:cNvSpPr/>
              <p:nvPr/>
            </p:nvSpPr>
            <p:spPr>
              <a:xfrm>
                <a:off x="1657105" y="4440766"/>
                <a:ext cx="130031" cy="130031"/>
              </a:xfrm>
              <a:prstGeom prst="ellipse">
                <a:avLst/>
              </a:prstGeom>
              <a:gradFill flip="none" rotWithShape="1">
                <a:gsLst>
                  <a:gs pos="64000">
                    <a:srgbClr val="666666"/>
                  </a:gs>
                  <a:gs pos="46000">
                    <a:srgbClr val="A2A2A2"/>
                  </a:gs>
                  <a:gs pos="39000">
                    <a:srgbClr val="ECECEC"/>
                  </a:gs>
                  <a:gs pos="100000">
                    <a:srgbClr val="A2A2A2"/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9050">
                <a:gradFill flip="none" rotWithShape="1">
                  <a:gsLst>
                    <a:gs pos="0">
                      <a:srgbClr val="000000"/>
                    </a:gs>
                    <a:gs pos="100000">
                      <a:srgbClr val="4D4D4D"/>
                    </a:gs>
                  </a:gsLst>
                  <a:lin ang="2880000" scaled="0"/>
                  <a:tileRect/>
                </a:gra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sz="2401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66C1C91-986E-F94E-AFC8-79C4699B65EE}"/>
                  </a:ext>
                </a:extLst>
              </p:cNvPr>
              <p:cNvSpPr/>
              <p:nvPr/>
            </p:nvSpPr>
            <p:spPr>
              <a:xfrm>
                <a:off x="7372105" y="4440766"/>
                <a:ext cx="130031" cy="130031"/>
              </a:xfrm>
              <a:prstGeom prst="ellipse">
                <a:avLst/>
              </a:prstGeom>
              <a:gradFill flip="none" rotWithShape="1">
                <a:gsLst>
                  <a:gs pos="64000">
                    <a:srgbClr val="666666"/>
                  </a:gs>
                  <a:gs pos="46000">
                    <a:srgbClr val="A2A2A2"/>
                  </a:gs>
                  <a:gs pos="39000">
                    <a:srgbClr val="ECECEC"/>
                  </a:gs>
                  <a:gs pos="100000">
                    <a:srgbClr val="A2A2A2"/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9050">
                <a:gradFill flip="none" rotWithShape="1">
                  <a:gsLst>
                    <a:gs pos="0">
                      <a:srgbClr val="000000"/>
                    </a:gs>
                    <a:gs pos="100000">
                      <a:srgbClr val="4D4D4D"/>
                    </a:gs>
                  </a:gsLst>
                  <a:lin ang="2880000" scaled="0"/>
                  <a:tileRect/>
                </a:gra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sz="2401" dirty="0"/>
              </a:p>
            </p:txBody>
          </p:sp>
        </p:grpSp>
      </p:grpSp>
      <p:grpSp>
        <p:nvGrpSpPr>
          <p:cNvPr id="33" name="Grupo 102">
            <a:extLst>
              <a:ext uri="{FF2B5EF4-FFF2-40B4-BE49-F238E27FC236}">
                <a16:creationId xmlns:a16="http://schemas.microsoft.com/office/drawing/2014/main" id="{5333FFA5-0C5E-CA47-9BA5-7B04AFCFF2B0}"/>
              </a:ext>
            </a:extLst>
          </p:cNvPr>
          <p:cNvGrpSpPr/>
          <p:nvPr userDrawn="1"/>
        </p:nvGrpSpPr>
        <p:grpSpPr>
          <a:xfrm>
            <a:off x="5005171" y="3705813"/>
            <a:ext cx="2229058" cy="1190689"/>
            <a:chOff x="3647299" y="4604562"/>
            <a:chExt cx="1849401" cy="987632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459505A0-3E75-3A40-BB20-74371F4C8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7299" y="4604562"/>
              <a:ext cx="1849401" cy="987632"/>
            </a:xfrm>
            <a:custGeom>
              <a:avLst/>
              <a:gdLst/>
              <a:ahLst/>
              <a:cxnLst>
                <a:cxn ang="0">
                  <a:pos x="2900" y="3076"/>
                </a:cxn>
                <a:cxn ang="0">
                  <a:pos x="3086" y="3074"/>
                </a:cxn>
                <a:cxn ang="0">
                  <a:pos x="3265" y="3067"/>
                </a:cxn>
                <a:cxn ang="0">
                  <a:pos x="3437" y="3058"/>
                </a:cxn>
                <a:cxn ang="0">
                  <a:pos x="3603" y="3046"/>
                </a:cxn>
                <a:cxn ang="0">
                  <a:pos x="3763" y="3031"/>
                </a:cxn>
                <a:cxn ang="0">
                  <a:pos x="3914" y="3013"/>
                </a:cxn>
                <a:cxn ang="0">
                  <a:pos x="4061" y="2993"/>
                </a:cxn>
                <a:cxn ang="0">
                  <a:pos x="4200" y="2972"/>
                </a:cxn>
                <a:cxn ang="0">
                  <a:pos x="4333" y="2947"/>
                </a:cxn>
                <a:cxn ang="0">
                  <a:pos x="4580" y="2896"/>
                </a:cxn>
                <a:cxn ang="0">
                  <a:pos x="4801" y="2840"/>
                </a:cxn>
                <a:cxn ang="0">
                  <a:pos x="4998" y="2780"/>
                </a:cxn>
                <a:cxn ang="0">
                  <a:pos x="5173" y="2720"/>
                </a:cxn>
                <a:cxn ang="0">
                  <a:pos x="5322" y="2661"/>
                </a:cxn>
                <a:cxn ang="0">
                  <a:pos x="5449" y="2604"/>
                </a:cxn>
                <a:cxn ang="0">
                  <a:pos x="5554" y="2554"/>
                </a:cxn>
                <a:cxn ang="0">
                  <a:pos x="5636" y="2508"/>
                </a:cxn>
                <a:cxn ang="0">
                  <a:pos x="5721" y="2458"/>
                </a:cxn>
                <a:cxn ang="0">
                  <a:pos x="5760" y="2430"/>
                </a:cxn>
                <a:cxn ang="0">
                  <a:pos x="2886" y="0"/>
                </a:cxn>
                <a:cxn ang="0">
                  <a:pos x="1520" y="0"/>
                </a:cxn>
                <a:cxn ang="0">
                  <a:pos x="0" y="2430"/>
                </a:cxn>
                <a:cxn ang="0">
                  <a:pos x="40" y="2458"/>
                </a:cxn>
                <a:cxn ang="0">
                  <a:pos x="124" y="2508"/>
                </a:cxn>
                <a:cxn ang="0">
                  <a:pos x="206" y="2554"/>
                </a:cxn>
                <a:cxn ang="0">
                  <a:pos x="311" y="2604"/>
                </a:cxn>
                <a:cxn ang="0">
                  <a:pos x="438" y="2661"/>
                </a:cxn>
                <a:cxn ang="0">
                  <a:pos x="589" y="2720"/>
                </a:cxn>
                <a:cxn ang="0">
                  <a:pos x="762" y="2780"/>
                </a:cxn>
                <a:cxn ang="0">
                  <a:pos x="959" y="2840"/>
                </a:cxn>
                <a:cxn ang="0">
                  <a:pos x="1180" y="2896"/>
                </a:cxn>
                <a:cxn ang="0">
                  <a:pos x="1428" y="2947"/>
                </a:cxn>
                <a:cxn ang="0">
                  <a:pos x="1560" y="2972"/>
                </a:cxn>
                <a:cxn ang="0">
                  <a:pos x="1700" y="2993"/>
                </a:cxn>
                <a:cxn ang="0">
                  <a:pos x="1846" y="3013"/>
                </a:cxn>
                <a:cxn ang="0">
                  <a:pos x="1998" y="3031"/>
                </a:cxn>
                <a:cxn ang="0">
                  <a:pos x="2158" y="3046"/>
                </a:cxn>
                <a:cxn ang="0">
                  <a:pos x="2323" y="3058"/>
                </a:cxn>
                <a:cxn ang="0">
                  <a:pos x="2495" y="3067"/>
                </a:cxn>
                <a:cxn ang="0">
                  <a:pos x="2675" y="3074"/>
                </a:cxn>
                <a:cxn ang="0">
                  <a:pos x="2861" y="3076"/>
                </a:cxn>
                <a:cxn ang="0">
                  <a:pos x="2861" y="3076"/>
                </a:cxn>
                <a:cxn ang="0">
                  <a:pos x="2900" y="3076"/>
                </a:cxn>
              </a:cxnLst>
              <a:rect l="0" t="0" r="r" b="b"/>
              <a:pathLst>
                <a:path w="5760" h="3076">
                  <a:moveTo>
                    <a:pt x="2900" y="3076"/>
                  </a:moveTo>
                  <a:lnTo>
                    <a:pt x="2900" y="3076"/>
                  </a:lnTo>
                  <a:lnTo>
                    <a:pt x="2993" y="3075"/>
                  </a:lnTo>
                  <a:lnTo>
                    <a:pt x="3086" y="3074"/>
                  </a:lnTo>
                  <a:lnTo>
                    <a:pt x="3177" y="3070"/>
                  </a:lnTo>
                  <a:lnTo>
                    <a:pt x="3265" y="3067"/>
                  </a:lnTo>
                  <a:lnTo>
                    <a:pt x="3352" y="3063"/>
                  </a:lnTo>
                  <a:lnTo>
                    <a:pt x="3437" y="3058"/>
                  </a:lnTo>
                  <a:lnTo>
                    <a:pt x="3521" y="3052"/>
                  </a:lnTo>
                  <a:lnTo>
                    <a:pt x="3603" y="3046"/>
                  </a:lnTo>
                  <a:lnTo>
                    <a:pt x="3684" y="3038"/>
                  </a:lnTo>
                  <a:lnTo>
                    <a:pt x="3763" y="3031"/>
                  </a:lnTo>
                  <a:lnTo>
                    <a:pt x="3840" y="3022"/>
                  </a:lnTo>
                  <a:lnTo>
                    <a:pt x="3914" y="3013"/>
                  </a:lnTo>
                  <a:lnTo>
                    <a:pt x="3989" y="3004"/>
                  </a:lnTo>
                  <a:lnTo>
                    <a:pt x="4061" y="2993"/>
                  </a:lnTo>
                  <a:lnTo>
                    <a:pt x="4131" y="2983"/>
                  </a:lnTo>
                  <a:lnTo>
                    <a:pt x="4200" y="2972"/>
                  </a:lnTo>
                  <a:lnTo>
                    <a:pt x="4268" y="2960"/>
                  </a:lnTo>
                  <a:lnTo>
                    <a:pt x="4333" y="2947"/>
                  </a:lnTo>
                  <a:lnTo>
                    <a:pt x="4459" y="2922"/>
                  </a:lnTo>
                  <a:lnTo>
                    <a:pt x="4580" y="2896"/>
                  </a:lnTo>
                  <a:lnTo>
                    <a:pt x="4693" y="2868"/>
                  </a:lnTo>
                  <a:lnTo>
                    <a:pt x="4801" y="2840"/>
                  </a:lnTo>
                  <a:lnTo>
                    <a:pt x="4903" y="2810"/>
                  </a:lnTo>
                  <a:lnTo>
                    <a:pt x="4998" y="2780"/>
                  </a:lnTo>
                  <a:lnTo>
                    <a:pt x="5089" y="2750"/>
                  </a:lnTo>
                  <a:lnTo>
                    <a:pt x="5173" y="2720"/>
                  </a:lnTo>
                  <a:lnTo>
                    <a:pt x="5251" y="2690"/>
                  </a:lnTo>
                  <a:lnTo>
                    <a:pt x="5322" y="2661"/>
                  </a:lnTo>
                  <a:lnTo>
                    <a:pt x="5388" y="2632"/>
                  </a:lnTo>
                  <a:lnTo>
                    <a:pt x="5449" y="2604"/>
                  </a:lnTo>
                  <a:lnTo>
                    <a:pt x="5504" y="2578"/>
                  </a:lnTo>
                  <a:lnTo>
                    <a:pt x="5554" y="2554"/>
                  </a:lnTo>
                  <a:lnTo>
                    <a:pt x="5598" y="2530"/>
                  </a:lnTo>
                  <a:lnTo>
                    <a:pt x="5636" y="2508"/>
                  </a:lnTo>
                  <a:lnTo>
                    <a:pt x="5669" y="2490"/>
                  </a:lnTo>
                  <a:lnTo>
                    <a:pt x="5721" y="2458"/>
                  </a:lnTo>
                  <a:lnTo>
                    <a:pt x="5751" y="2438"/>
                  </a:lnTo>
                  <a:lnTo>
                    <a:pt x="5760" y="2430"/>
                  </a:lnTo>
                  <a:lnTo>
                    <a:pt x="4240" y="0"/>
                  </a:lnTo>
                  <a:lnTo>
                    <a:pt x="2886" y="0"/>
                  </a:lnTo>
                  <a:lnTo>
                    <a:pt x="2874" y="0"/>
                  </a:lnTo>
                  <a:lnTo>
                    <a:pt x="1520" y="0"/>
                  </a:lnTo>
                  <a:lnTo>
                    <a:pt x="0" y="2430"/>
                  </a:lnTo>
                  <a:lnTo>
                    <a:pt x="0" y="2430"/>
                  </a:lnTo>
                  <a:lnTo>
                    <a:pt x="10" y="2438"/>
                  </a:lnTo>
                  <a:lnTo>
                    <a:pt x="40" y="2458"/>
                  </a:lnTo>
                  <a:lnTo>
                    <a:pt x="91" y="2490"/>
                  </a:lnTo>
                  <a:lnTo>
                    <a:pt x="124" y="2508"/>
                  </a:lnTo>
                  <a:lnTo>
                    <a:pt x="163" y="2530"/>
                  </a:lnTo>
                  <a:lnTo>
                    <a:pt x="206" y="2554"/>
                  </a:lnTo>
                  <a:lnTo>
                    <a:pt x="256" y="2578"/>
                  </a:lnTo>
                  <a:lnTo>
                    <a:pt x="311" y="2604"/>
                  </a:lnTo>
                  <a:lnTo>
                    <a:pt x="372" y="2632"/>
                  </a:lnTo>
                  <a:lnTo>
                    <a:pt x="438" y="2661"/>
                  </a:lnTo>
                  <a:lnTo>
                    <a:pt x="510" y="2690"/>
                  </a:lnTo>
                  <a:lnTo>
                    <a:pt x="589" y="2720"/>
                  </a:lnTo>
                  <a:lnTo>
                    <a:pt x="672" y="2750"/>
                  </a:lnTo>
                  <a:lnTo>
                    <a:pt x="762" y="2780"/>
                  </a:lnTo>
                  <a:lnTo>
                    <a:pt x="857" y="2810"/>
                  </a:lnTo>
                  <a:lnTo>
                    <a:pt x="959" y="2840"/>
                  </a:lnTo>
                  <a:lnTo>
                    <a:pt x="1067" y="2868"/>
                  </a:lnTo>
                  <a:lnTo>
                    <a:pt x="1180" y="2896"/>
                  </a:lnTo>
                  <a:lnTo>
                    <a:pt x="1301" y="2922"/>
                  </a:lnTo>
                  <a:lnTo>
                    <a:pt x="1428" y="2947"/>
                  </a:lnTo>
                  <a:lnTo>
                    <a:pt x="1494" y="2960"/>
                  </a:lnTo>
                  <a:lnTo>
                    <a:pt x="1560" y="2972"/>
                  </a:lnTo>
                  <a:lnTo>
                    <a:pt x="1630" y="2983"/>
                  </a:lnTo>
                  <a:lnTo>
                    <a:pt x="1700" y="2993"/>
                  </a:lnTo>
                  <a:lnTo>
                    <a:pt x="1772" y="3004"/>
                  </a:lnTo>
                  <a:lnTo>
                    <a:pt x="1846" y="3013"/>
                  </a:lnTo>
                  <a:lnTo>
                    <a:pt x="1922" y="3022"/>
                  </a:lnTo>
                  <a:lnTo>
                    <a:pt x="1998" y="3031"/>
                  </a:lnTo>
                  <a:lnTo>
                    <a:pt x="2078" y="3038"/>
                  </a:lnTo>
                  <a:lnTo>
                    <a:pt x="2158" y="3046"/>
                  </a:lnTo>
                  <a:lnTo>
                    <a:pt x="2239" y="3052"/>
                  </a:lnTo>
                  <a:lnTo>
                    <a:pt x="2323" y="3058"/>
                  </a:lnTo>
                  <a:lnTo>
                    <a:pt x="2408" y="3063"/>
                  </a:lnTo>
                  <a:lnTo>
                    <a:pt x="2495" y="3067"/>
                  </a:lnTo>
                  <a:lnTo>
                    <a:pt x="2585" y="3070"/>
                  </a:lnTo>
                  <a:lnTo>
                    <a:pt x="2675" y="3074"/>
                  </a:lnTo>
                  <a:lnTo>
                    <a:pt x="2767" y="3075"/>
                  </a:lnTo>
                  <a:lnTo>
                    <a:pt x="2861" y="3076"/>
                  </a:lnTo>
                  <a:lnTo>
                    <a:pt x="2861" y="3076"/>
                  </a:lnTo>
                  <a:lnTo>
                    <a:pt x="2861" y="3076"/>
                  </a:lnTo>
                  <a:lnTo>
                    <a:pt x="2900" y="3076"/>
                  </a:lnTo>
                  <a:lnTo>
                    <a:pt x="2900" y="307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4E4E4"/>
                </a:gs>
                <a:gs pos="34000">
                  <a:srgbClr val="FFFFFF"/>
                </a:gs>
                <a:gs pos="65000">
                  <a:srgbClr val="9D9D9D"/>
                </a:gs>
                <a:gs pos="35000">
                  <a:srgbClr val="E4E4E4"/>
                </a:gs>
                <a:gs pos="100000">
                  <a:srgbClr val="E4E4E4"/>
                </a:gs>
              </a:gsLst>
              <a:lin ang="720000" scaled="0"/>
              <a:tileRect/>
            </a:gradFill>
            <a:ln w="12700" cap="rnd">
              <a:gradFill flip="none" rotWithShape="1">
                <a:gsLst>
                  <a:gs pos="100000">
                    <a:srgbClr val="898989"/>
                  </a:gs>
                  <a:gs pos="0">
                    <a:prstClr val="white"/>
                  </a:gs>
                </a:gsLst>
                <a:lin ang="0" scaled="1"/>
                <a:tileRect/>
              </a:gradFill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vert="horz" wrap="square" lIns="91464" tIns="45732" rIns="91464" bIns="45732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sz="2401" dirty="0"/>
            </a:p>
          </p:txBody>
        </p:sp>
        <p:grpSp>
          <p:nvGrpSpPr>
            <p:cNvPr id="35" name="Grupo 50">
              <a:extLst>
                <a:ext uri="{FF2B5EF4-FFF2-40B4-BE49-F238E27FC236}">
                  <a16:creationId xmlns:a16="http://schemas.microsoft.com/office/drawing/2014/main" id="{B36322EF-CA00-7646-92E6-1F7EF2891AB3}"/>
                </a:ext>
              </a:extLst>
            </p:cNvPr>
            <p:cNvGrpSpPr/>
            <p:nvPr/>
          </p:nvGrpSpPr>
          <p:grpSpPr>
            <a:xfrm>
              <a:off x="3677159" y="5325058"/>
              <a:ext cx="1787433" cy="250119"/>
              <a:chOff x="147638" y="4549775"/>
              <a:chExt cx="8837612" cy="1236663"/>
            </a:xfrm>
            <a:solidFill>
              <a:srgbClr val="000000"/>
            </a:solidFill>
          </p:grpSpPr>
          <p:sp>
            <p:nvSpPr>
              <p:cNvPr id="36" name="Freeform 6">
                <a:extLst>
                  <a:ext uri="{FF2B5EF4-FFF2-40B4-BE49-F238E27FC236}">
                    <a16:creationId xmlns:a16="http://schemas.microsoft.com/office/drawing/2014/main" id="{46163102-D4A4-1D48-81A4-99D60D0302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638" y="4573588"/>
                <a:ext cx="209550" cy="323850"/>
              </a:xfrm>
              <a:custGeom>
                <a:avLst/>
                <a:gdLst/>
                <a:ahLst/>
                <a:cxnLst>
                  <a:cxn ang="0">
                    <a:pos x="0" y="189"/>
                  </a:cxn>
                  <a:cxn ang="0">
                    <a:pos x="108" y="0"/>
                  </a:cxn>
                  <a:cxn ang="0">
                    <a:pos x="132" y="15"/>
                  </a:cxn>
                  <a:cxn ang="0">
                    <a:pos x="25" y="204"/>
                  </a:cxn>
                  <a:cxn ang="0">
                    <a:pos x="0" y="189"/>
                  </a:cxn>
                </a:cxnLst>
                <a:rect l="0" t="0" r="r" b="b"/>
                <a:pathLst>
                  <a:path w="132" h="204">
                    <a:moveTo>
                      <a:pt x="0" y="189"/>
                    </a:moveTo>
                    <a:lnTo>
                      <a:pt x="108" y="0"/>
                    </a:lnTo>
                    <a:lnTo>
                      <a:pt x="132" y="15"/>
                    </a:lnTo>
                    <a:lnTo>
                      <a:pt x="25" y="204"/>
                    </a:lnTo>
                    <a:lnTo>
                      <a:pt x="0" y="18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2401" dirty="0"/>
              </a:p>
            </p:txBody>
          </p:sp>
          <p:sp>
            <p:nvSpPr>
              <p:cNvPr id="37" name="Freeform 7">
                <a:extLst>
                  <a:ext uri="{FF2B5EF4-FFF2-40B4-BE49-F238E27FC236}">
                    <a16:creationId xmlns:a16="http://schemas.microsoft.com/office/drawing/2014/main" id="{BA39E8D4-8766-4647-BAF7-806D1EE20F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675" y="4660900"/>
                <a:ext cx="196850" cy="328613"/>
              </a:xfrm>
              <a:custGeom>
                <a:avLst/>
                <a:gdLst/>
                <a:ahLst/>
                <a:cxnLst>
                  <a:cxn ang="0">
                    <a:pos x="0" y="194"/>
                  </a:cxn>
                  <a:cxn ang="0">
                    <a:pos x="99" y="0"/>
                  </a:cxn>
                  <a:cxn ang="0">
                    <a:pos x="124" y="13"/>
                  </a:cxn>
                  <a:cxn ang="0">
                    <a:pos x="26" y="207"/>
                  </a:cxn>
                  <a:cxn ang="0">
                    <a:pos x="0" y="194"/>
                  </a:cxn>
                </a:cxnLst>
                <a:rect l="0" t="0" r="r" b="b"/>
                <a:pathLst>
                  <a:path w="124" h="207">
                    <a:moveTo>
                      <a:pt x="0" y="194"/>
                    </a:moveTo>
                    <a:lnTo>
                      <a:pt x="99" y="0"/>
                    </a:lnTo>
                    <a:lnTo>
                      <a:pt x="124" y="13"/>
                    </a:lnTo>
                    <a:lnTo>
                      <a:pt x="26" y="207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2401" dirty="0"/>
              </a:p>
            </p:txBody>
          </p:sp>
          <p:sp>
            <p:nvSpPr>
              <p:cNvPr id="38" name="Freeform 8">
                <a:extLst>
                  <a:ext uri="{FF2B5EF4-FFF2-40B4-BE49-F238E27FC236}">
                    <a16:creationId xmlns:a16="http://schemas.microsoft.com/office/drawing/2014/main" id="{A7AEF40C-6BD2-1C4A-8312-CC69A4DC0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525" y="4589463"/>
                <a:ext cx="273050" cy="501650"/>
              </a:xfrm>
              <a:custGeom>
                <a:avLst/>
                <a:gdLst/>
                <a:ahLst/>
                <a:cxnLst>
                  <a:cxn ang="0">
                    <a:pos x="0" y="299"/>
                  </a:cxn>
                  <a:cxn ang="0">
                    <a:pos x="133" y="0"/>
                  </a:cxn>
                  <a:cxn ang="0">
                    <a:pos x="172" y="18"/>
                  </a:cxn>
                  <a:cxn ang="0">
                    <a:pos x="39" y="316"/>
                  </a:cxn>
                  <a:cxn ang="0">
                    <a:pos x="0" y="299"/>
                  </a:cxn>
                </a:cxnLst>
                <a:rect l="0" t="0" r="r" b="b"/>
                <a:pathLst>
                  <a:path w="172" h="316">
                    <a:moveTo>
                      <a:pt x="0" y="299"/>
                    </a:moveTo>
                    <a:lnTo>
                      <a:pt x="133" y="0"/>
                    </a:lnTo>
                    <a:lnTo>
                      <a:pt x="172" y="18"/>
                    </a:lnTo>
                    <a:lnTo>
                      <a:pt x="39" y="316"/>
                    </a:lnTo>
                    <a:lnTo>
                      <a:pt x="0" y="2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2401" dirty="0"/>
              </a:p>
            </p:txBody>
          </p:sp>
          <p:sp>
            <p:nvSpPr>
              <p:cNvPr id="39" name="Freeform 9">
                <a:extLst>
                  <a:ext uri="{FF2B5EF4-FFF2-40B4-BE49-F238E27FC236}">
                    <a16:creationId xmlns:a16="http://schemas.microsoft.com/office/drawing/2014/main" id="{9CFC0B18-01AD-BB40-A6E4-FA16367172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588" y="4845050"/>
                <a:ext cx="168275" cy="338138"/>
              </a:xfrm>
              <a:custGeom>
                <a:avLst/>
                <a:gdLst/>
                <a:ahLst/>
                <a:cxnLst>
                  <a:cxn ang="0">
                    <a:pos x="0" y="203"/>
                  </a:cxn>
                  <a:cxn ang="0">
                    <a:pos x="79" y="0"/>
                  </a:cxn>
                  <a:cxn ang="0">
                    <a:pos x="106" y="12"/>
                  </a:cxn>
                  <a:cxn ang="0">
                    <a:pos x="26" y="213"/>
                  </a:cxn>
                  <a:cxn ang="0">
                    <a:pos x="0" y="203"/>
                  </a:cxn>
                </a:cxnLst>
                <a:rect l="0" t="0" r="r" b="b"/>
                <a:pathLst>
                  <a:path w="106" h="213">
                    <a:moveTo>
                      <a:pt x="0" y="203"/>
                    </a:moveTo>
                    <a:lnTo>
                      <a:pt x="79" y="0"/>
                    </a:lnTo>
                    <a:lnTo>
                      <a:pt x="106" y="12"/>
                    </a:lnTo>
                    <a:lnTo>
                      <a:pt x="26" y="213"/>
                    </a:lnTo>
                    <a:lnTo>
                      <a:pt x="0" y="20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2401" dirty="0"/>
              </a:p>
            </p:txBody>
          </p:sp>
          <p:sp>
            <p:nvSpPr>
              <p:cNvPr id="40" name="Freeform 10">
                <a:extLst>
                  <a:ext uri="{FF2B5EF4-FFF2-40B4-BE49-F238E27FC236}">
                    <a16:creationId xmlns:a16="http://schemas.microsoft.com/office/drawing/2014/main" id="{6906823E-A636-2748-A20B-61E2F2B03C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9800" y="4908550"/>
                <a:ext cx="160338" cy="341313"/>
              </a:xfrm>
              <a:custGeom>
                <a:avLst/>
                <a:gdLst/>
                <a:ahLst/>
                <a:cxnLst>
                  <a:cxn ang="0">
                    <a:pos x="0" y="206"/>
                  </a:cxn>
                  <a:cxn ang="0">
                    <a:pos x="73" y="0"/>
                  </a:cxn>
                  <a:cxn ang="0">
                    <a:pos x="101" y="11"/>
                  </a:cxn>
                  <a:cxn ang="0">
                    <a:pos x="27" y="215"/>
                  </a:cxn>
                  <a:cxn ang="0">
                    <a:pos x="0" y="206"/>
                  </a:cxn>
                </a:cxnLst>
                <a:rect l="0" t="0" r="r" b="b"/>
                <a:pathLst>
                  <a:path w="101" h="215">
                    <a:moveTo>
                      <a:pt x="0" y="206"/>
                    </a:moveTo>
                    <a:lnTo>
                      <a:pt x="73" y="0"/>
                    </a:lnTo>
                    <a:lnTo>
                      <a:pt x="101" y="11"/>
                    </a:lnTo>
                    <a:lnTo>
                      <a:pt x="27" y="215"/>
                    </a:lnTo>
                    <a:lnTo>
                      <a:pt x="0" y="20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2401" dirty="0"/>
              </a:p>
            </p:txBody>
          </p:sp>
          <p:sp>
            <p:nvSpPr>
              <p:cNvPr id="41" name="Freeform 11">
                <a:extLst>
                  <a:ext uri="{FF2B5EF4-FFF2-40B4-BE49-F238E27FC236}">
                    <a16:creationId xmlns:a16="http://schemas.microsoft.com/office/drawing/2014/main" id="{48C4BB9C-8467-914F-B1C1-0CBB7F2A86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363" y="4968875"/>
                <a:ext cx="150813" cy="342900"/>
              </a:xfrm>
              <a:custGeom>
                <a:avLst/>
                <a:gdLst/>
                <a:ahLst/>
                <a:cxnLst>
                  <a:cxn ang="0">
                    <a:pos x="0" y="207"/>
                  </a:cxn>
                  <a:cxn ang="0">
                    <a:pos x="67" y="0"/>
                  </a:cxn>
                  <a:cxn ang="0">
                    <a:pos x="95" y="9"/>
                  </a:cxn>
                  <a:cxn ang="0">
                    <a:pos x="27" y="216"/>
                  </a:cxn>
                  <a:cxn ang="0">
                    <a:pos x="0" y="207"/>
                  </a:cxn>
                </a:cxnLst>
                <a:rect l="0" t="0" r="r" b="b"/>
                <a:pathLst>
                  <a:path w="95" h="216">
                    <a:moveTo>
                      <a:pt x="0" y="207"/>
                    </a:moveTo>
                    <a:lnTo>
                      <a:pt x="67" y="0"/>
                    </a:lnTo>
                    <a:lnTo>
                      <a:pt x="95" y="9"/>
                    </a:lnTo>
                    <a:lnTo>
                      <a:pt x="27" y="216"/>
                    </a:lnTo>
                    <a:lnTo>
                      <a:pt x="0" y="20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2401" dirty="0"/>
              </a:p>
            </p:txBody>
          </p:sp>
          <p:sp>
            <p:nvSpPr>
              <p:cNvPr id="42" name="Freeform 12">
                <a:extLst>
                  <a:ext uri="{FF2B5EF4-FFF2-40B4-BE49-F238E27FC236}">
                    <a16:creationId xmlns:a16="http://schemas.microsoft.com/office/drawing/2014/main" id="{16202879-DA05-EF47-8426-BCBF7AAAE7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1750" y="5022850"/>
                <a:ext cx="144463" cy="344488"/>
              </a:xfrm>
              <a:custGeom>
                <a:avLst/>
                <a:gdLst/>
                <a:ahLst/>
                <a:cxnLst>
                  <a:cxn ang="0">
                    <a:pos x="0" y="209"/>
                  </a:cxn>
                  <a:cxn ang="0">
                    <a:pos x="63" y="0"/>
                  </a:cxn>
                  <a:cxn ang="0">
                    <a:pos x="91" y="10"/>
                  </a:cxn>
                  <a:cxn ang="0">
                    <a:pos x="28" y="217"/>
                  </a:cxn>
                  <a:cxn ang="0">
                    <a:pos x="0" y="209"/>
                  </a:cxn>
                </a:cxnLst>
                <a:rect l="0" t="0" r="r" b="b"/>
                <a:pathLst>
                  <a:path w="91" h="217">
                    <a:moveTo>
                      <a:pt x="0" y="209"/>
                    </a:moveTo>
                    <a:lnTo>
                      <a:pt x="63" y="0"/>
                    </a:lnTo>
                    <a:lnTo>
                      <a:pt x="91" y="10"/>
                    </a:lnTo>
                    <a:lnTo>
                      <a:pt x="28" y="217"/>
                    </a:lnTo>
                    <a:lnTo>
                      <a:pt x="0" y="20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2401" dirty="0"/>
              </a:p>
            </p:txBody>
          </p:sp>
          <p:sp>
            <p:nvSpPr>
              <p:cNvPr id="43" name="Freeform 13">
                <a:extLst>
                  <a:ext uri="{FF2B5EF4-FFF2-40B4-BE49-F238E27FC236}">
                    <a16:creationId xmlns:a16="http://schemas.microsoft.com/office/drawing/2014/main" id="{C036801F-CCE9-264C-B561-69D644404D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8125" y="4914900"/>
                <a:ext cx="201613" cy="519113"/>
              </a:xfrm>
              <a:custGeom>
                <a:avLst/>
                <a:gdLst/>
                <a:ahLst/>
                <a:cxnLst>
                  <a:cxn ang="0">
                    <a:pos x="0" y="315"/>
                  </a:cxn>
                  <a:cxn ang="0">
                    <a:pos x="85" y="0"/>
                  </a:cxn>
                  <a:cxn ang="0">
                    <a:pos x="127" y="11"/>
                  </a:cxn>
                  <a:cxn ang="0">
                    <a:pos x="41" y="327"/>
                  </a:cxn>
                  <a:cxn ang="0">
                    <a:pos x="0" y="315"/>
                  </a:cxn>
                </a:cxnLst>
                <a:rect l="0" t="0" r="r" b="b"/>
                <a:pathLst>
                  <a:path w="127" h="327">
                    <a:moveTo>
                      <a:pt x="0" y="315"/>
                    </a:moveTo>
                    <a:lnTo>
                      <a:pt x="85" y="0"/>
                    </a:lnTo>
                    <a:lnTo>
                      <a:pt x="127" y="11"/>
                    </a:lnTo>
                    <a:lnTo>
                      <a:pt x="41" y="327"/>
                    </a:lnTo>
                    <a:lnTo>
                      <a:pt x="0" y="31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2401" dirty="0"/>
              </a:p>
            </p:txBody>
          </p:sp>
          <p:sp>
            <p:nvSpPr>
              <p:cNvPr id="44" name="Freeform 14">
                <a:extLst>
                  <a:ext uri="{FF2B5EF4-FFF2-40B4-BE49-F238E27FC236}">
                    <a16:creationId xmlns:a16="http://schemas.microsoft.com/office/drawing/2014/main" id="{04CE2647-6B51-964E-83E7-4586857BCB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8950" y="5143500"/>
                <a:ext cx="125413" cy="346075"/>
              </a:xfrm>
              <a:custGeom>
                <a:avLst/>
                <a:gdLst/>
                <a:ahLst/>
                <a:cxnLst>
                  <a:cxn ang="0">
                    <a:pos x="0" y="212"/>
                  </a:cxn>
                  <a:cxn ang="0">
                    <a:pos x="52" y="0"/>
                  </a:cxn>
                  <a:cxn ang="0">
                    <a:pos x="79" y="7"/>
                  </a:cxn>
                  <a:cxn ang="0">
                    <a:pos x="29" y="218"/>
                  </a:cxn>
                  <a:cxn ang="0">
                    <a:pos x="0" y="212"/>
                  </a:cxn>
                </a:cxnLst>
                <a:rect l="0" t="0" r="r" b="b"/>
                <a:pathLst>
                  <a:path w="79" h="218">
                    <a:moveTo>
                      <a:pt x="0" y="212"/>
                    </a:moveTo>
                    <a:lnTo>
                      <a:pt x="52" y="0"/>
                    </a:lnTo>
                    <a:lnTo>
                      <a:pt x="79" y="7"/>
                    </a:lnTo>
                    <a:lnTo>
                      <a:pt x="29" y="218"/>
                    </a:lnTo>
                    <a:lnTo>
                      <a:pt x="0" y="2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2401" dirty="0"/>
              </a:p>
            </p:txBody>
          </p:sp>
          <p:sp>
            <p:nvSpPr>
              <p:cNvPr id="45" name="Freeform 15">
                <a:extLst>
                  <a:ext uri="{FF2B5EF4-FFF2-40B4-BE49-F238E27FC236}">
                    <a16:creationId xmlns:a16="http://schemas.microsoft.com/office/drawing/2014/main" id="{E2568FFE-E0AE-294A-AC74-02ABD3142D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1513" y="5183188"/>
                <a:ext cx="117475" cy="349250"/>
              </a:xfrm>
              <a:custGeom>
                <a:avLst/>
                <a:gdLst/>
                <a:ahLst/>
                <a:cxnLst>
                  <a:cxn ang="0">
                    <a:pos x="0" y="214"/>
                  </a:cxn>
                  <a:cxn ang="0">
                    <a:pos x="47" y="0"/>
                  </a:cxn>
                  <a:cxn ang="0">
                    <a:pos x="74" y="7"/>
                  </a:cxn>
                  <a:cxn ang="0">
                    <a:pos x="27" y="220"/>
                  </a:cxn>
                  <a:cxn ang="0">
                    <a:pos x="0" y="214"/>
                  </a:cxn>
                </a:cxnLst>
                <a:rect l="0" t="0" r="r" b="b"/>
                <a:pathLst>
                  <a:path w="74" h="220">
                    <a:moveTo>
                      <a:pt x="0" y="214"/>
                    </a:moveTo>
                    <a:lnTo>
                      <a:pt x="47" y="0"/>
                    </a:lnTo>
                    <a:lnTo>
                      <a:pt x="74" y="7"/>
                    </a:lnTo>
                    <a:lnTo>
                      <a:pt x="27" y="220"/>
                    </a:lnTo>
                    <a:lnTo>
                      <a:pt x="0" y="2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2401" dirty="0"/>
              </a:p>
            </p:txBody>
          </p:sp>
          <p:sp>
            <p:nvSpPr>
              <p:cNvPr id="46" name="Freeform 16">
                <a:extLst>
                  <a:ext uri="{FF2B5EF4-FFF2-40B4-BE49-F238E27FC236}">
                    <a16:creationId xmlns:a16="http://schemas.microsoft.com/office/drawing/2014/main" id="{769B5105-4441-144B-AEA1-D558034A9C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5663" y="5222875"/>
                <a:ext cx="112713" cy="347663"/>
              </a:xfrm>
              <a:custGeom>
                <a:avLst/>
                <a:gdLst/>
                <a:ahLst/>
                <a:cxnLst>
                  <a:cxn ang="0">
                    <a:pos x="0" y="213"/>
                  </a:cxn>
                  <a:cxn ang="0">
                    <a:pos x="42" y="0"/>
                  </a:cxn>
                  <a:cxn ang="0">
                    <a:pos x="71" y="5"/>
                  </a:cxn>
                  <a:cxn ang="0">
                    <a:pos x="28" y="219"/>
                  </a:cxn>
                  <a:cxn ang="0">
                    <a:pos x="0" y="213"/>
                  </a:cxn>
                </a:cxnLst>
                <a:rect l="0" t="0" r="r" b="b"/>
                <a:pathLst>
                  <a:path w="71" h="219">
                    <a:moveTo>
                      <a:pt x="0" y="213"/>
                    </a:moveTo>
                    <a:lnTo>
                      <a:pt x="42" y="0"/>
                    </a:lnTo>
                    <a:lnTo>
                      <a:pt x="71" y="5"/>
                    </a:lnTo>
                    <a:lnTo>
                      <a:pt x="28" y="219"/>
                    </a:lnTo>
                    <a:lnTo>
                      <a:pt x="0" y="2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2401" dirty="0"/>
              </a:p>
            </p:txBody>
          </p:sp>
          <p:sp>
            <p:nvSpPr>
              <p:cNvPr id="47" name="Freeform 17">
                <a:extLst>
                  <a:ext uri="{FF2B5EF4-FFF2-40B4-BE49-F238E27FC236}">
                    <a16:creationId xmlns:a16="http://schemas.microsoft.com/office/drawing/2014/main" id="{04E27601-4D3C-5147-88FA-301B51EAC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2988" y="5256213"/>
                <a:ext cx="104775" cy="347663"/>
              </a:xfrm>
              <a:custGeom>
                <a:avLst/>
                <a:gdLst/>
                <a:ahLst/>
                <a:cxnLst>
                  <a:cxn ang="0">
                    <a:pos x="0" y="215"/>
                  </a:cxn>
                  <a:cxn ang="0">
                    <a:pos x="38" y="0"/>
                  </a:cxn>
                  <a:cxn ang="0">
                    <a:pos x="66" y="6"/>
                  </a:cxn>
                  <a:cxn ang="0">
                    <a:pos x="27" y="219"/>
                  </a:cxn>
                  <a:cxn ang="0">
                    <a:pos x="0" y="215"/>
                  </a:cxn>
                </a:cxnLst>
                <a:rect l="0" t="0" r="r" b="b"/>
                <a:pathLst>
                  <a:path w="66" h="219">
                    <a:moveTo>
                      <a:pt x="0" y="215"/>
                    </a:moveTo>
                    <a:lnTo>
                      <a:pt x="38" y="0"/>
                    </a:lnTo>
                    <a:lnTo>
                      <a:pt x="66" y="6"/>
                    </a:lnTo>
                    <a:lnTo>
                      <a:pt x="27" y="219"/>
                    </a:lnTo>
                    <a:lnTo>
                      <a:pt x="0" y="21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2401" dirty="0"/>
              </a:p>
            </p:txBody>
          </p:sp>
          <p:sp>
            <p:nvSpPr>
              <p:cNvPr id="48" name="Freeform 18">
                <a:extLst>
                  <a:ext uri="{FF2B5EF4-FFF2-40B4-BE49-F238E27FC236}">
                    <a16:creationId xmlns:a16="http://schemas.microsoft.com/office/drawing/2014/main" id="{1C0BEC17-C6F2-6B4C-9C5F-536EA2FE74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0950" y="5119688"/>
                <a:ext cx="147638" cy="523875"/>
              </a:xfrm>
              <a:custGeom>
                <a:avLst/>
                <a:gdLst/>
                <a:ahLst/>
                <a:cxnLst>
                  <a:cxn ang="0">
                    <a:pos x="0" y="323"/>
                  </a:cxn>
                  <a:cxn ang="0">
                    <a:pos x="50" y="0"/>
                  </a:cxn>
                  <a:cxn ang="0">
                    <a:pos x="93" y="7"/>
                  </a:cxn>
                  <a:cxn ang="0">
                    <a:pos x="42" y="330"/>
                  </a:cxn>
                  <a:cxn ang="0">
                    <a:pos x="0" y="323"/>
                  </a:cxn>
                </a:cxnLst>
                <a:rect l="0" t="0" r="r" b="b"/>
                <a:pathLst>
                  <a:path w="93" h="330">
                    <a:moveTo>
                      <a:pt x="0" y="323"/>
                    </a:moveTo>
                    <a:lnTo>
                      <a:pt x="50" y="0"/>
                    </a:lnTo>
                    <a:lnTo>
                      <a:pt x="93" y="7"/>
                    </a:lnTo>
                    <a:lnTo>
                      <a:pt x="42" y="330"/>
                    </a:lnTo>
                    <a:lnTo>
                      <a:pt x="0" y="3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2401" dirty="0"/>
              </a:p>
            </p:txBody>
          </p:sp>
          <p:sp>
            <p:nvSpPr>
              <p:cNvPr id="49" name="Freeform 19">
                <a:extLst>
                  <a:ext uri="{FF2B5EF4-FFF2-40B4-BE49-F238E27FC236}">
                    <a16:creationId xmlns:a16="http://schemas.microsoft.com/office/drawing/2014/main" id="{74EE7371-CF88-DA4C-A576-4BCB8F9031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4950" y="5327650"/>
                <a:ext cx="92075" cy="347663"/>
              </a:xfrm>
              <a:custGeom>
                <a:avLst/>
                <a:gdLst/>
                <a:ahLst/>
                <a:cxnLst>
                  <a:cxn ang="0">
                    <a:pos x="0" y="216"/>
                  </a:cxn>
                  <a:cxn ang="0">
                    <a:pos x="29" y="0"/>
                  </a:cxn>
                  <a:cxn ang="0">
                    <a:pos x="58" y="4"/>
                  </a:cxn>
                  <a:cxn ang="0">
                    <a:pos x="29" y="219"/>
                  </a:cxn>
                  <a:cxn ang="0">
                    <a:pos x="0" y="216"/>
                  </a:cxn>
                </a:cxnLst>
                <a:rect l="0" t="0" r="r" b="b"/>
                <a:pathLst>
                  <a:path w="58" h="219">
                    <a:moveTo>
                      <a:pt x="0" y="216"/>
                    </a:moveTo>
                    <a:lnTo>
                      <a:pt x="29" y="0"/>
                    </a:lnTo>
                    <a:lnTo>
                      <a:pt x="58" y="4"/>
                    </a:lnTo>
                    <a:lnTo>
                      <a:pt x="29" y="219"/>
                    </a:lnTo>
                    <a:lnTo>
                      <a:pt x="0" y="2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2401" dirty="0"/>
              </a:p>
            </p:txBody>
          </p:sp>
          <p:sp>
            <p:nvSpPr>
              <p:cNvPr id="50" name="Freeform 20">
                <a:extLst>
                  <a:ext uri="{FF2B5EF4-FFF2-40B4-BE49-F238E27FC236}">
                    <a16:creationId xmlns:a16="http://schemas.microsoft.com/office/drawing/2014/main" id="{54854062-051D-5443-BBF4-D034A75E49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9100" y="5351463"/>
                <a:ext cx="87313" cy="347663"/>
              </a:xfrm>
              <a:custGeom>
                <a:avLst/>
                <a:gdLst/>
                <a:ahLst/>
                <a:cxnLst>
                  <a:cxn ang="0">
                    <a:pos x="0" y="216"/>
                  </a:cxn>
                  <a:cxn ang="0">
                    <a:pos x="27" y="0"/>
                  </a:cxn>
                  <a:cxn ang="0">
                    <a:pos x="55" y="3"/>
                  </a:cxn>
                  <a:cxn ang="0">
                    <a:pos x="29" y="219"/>
                  </a:cxn>
                  <a:cxn ang="0">
                    <a:pos x="0" y="216"/>
                  </a:cxn>
                </a:cxnLst>
                <a:rect l="0" t="0" r="r" b="b"/>
                <a:pathLst>
                  <a:path w="55" h="219">
                    <a:moveTo>
                      <a:pt x="0" y="216"/>
                    </a:moveTo>
                    <a:lnTo>
                      <a:pt x="27" y="0"/>
                    </a:lnTo>
                    <a:lnTo>
                      <a:pt x="55" y="3"/>
                    </a:lnTo>
                    <a:lnTo>
                      <a:pt x="29" y="219"/>
                    </a:lnTo>
                    <a:lnTo>
                      <a:pt x="0" y="2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2401" dirty="0"/>
              </a:p>
            </p:txBody>
          </p:sp>
          <p:sp>
            <p:nvSpPr>
              <p:cNvPr id="51" name="Freeform 21">
                <a:extLst>
                  <a:ext uri="{FF2B5EF4-FFF2-40B4-BE49-F238E27FC236}">
                    <a16:creationId xmlns:a16="http://schemas.microsoft.com/office/drawing/2014/main" id="{13C52310-1B77-534A-9F5A-BE524547A7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3250" y="5372100"/>
                <a:ext cx="80963" cy="347663"/>
              </a:xfrm>
              <a:custGeom>
                <a:avLst/>
                <a:gdLst/>
                <a:ahLst/>
                <a:cxnLst>
                  <a:cxn ang="0">
                    <a:pos x="0" y="215"/>
                  </a:cxn>
                  <a:cxn ang="0">
                    <a:pos x="22" y="0"/>
                  </a:cxn>
                  <a:cxn ang="0">
                    <a:pos x="51" y="2"/>
                  </a:cxn>
                  <a:cxn ang="0">
                    <a:pos x="29" y="219"/>
                  </a:cxn>
                  <a:cxn ang="0">
                    <a:pos x="0" y="215"/>
                  </a:cxn>
                </a:cxnLst>
                <a:rect l="0" t="0" r="r" b="b"/>
                <a:pathLst>
                  <a:path w="51" h="219">
                    <a:moveTo>
                      <a:pt x="0" y="215"/>
                    </a:moveTo>
                    <a:lnTo>
                      <a:pt x="22" y="0"/>
                    </a:lnTo>
                    <a:lnTo>
                      <a:pt x="51" y="2"/>
                    </a:lnTo>
                    <a:lnTo>
                      <a:pt x="29" y="219"/>
                    </a:lnTo>
                    <a:lnTo>
                      <a:pt x="0" y="21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2401" dirty="0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2B6384E8-8650-2C48-956F-66F688BE45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225" y="5387975"/>
                <a:ext cx="76200" cy="347663"/>
              </a:xfrm>
              <a:custGeom>
                <a:avLst/>
                <a:gdLst/>
                <a:ahLst/>
                <a:cxnLst>
                  <a:cxn ang="0">
                    <a:pos x="0" y="217"/>
                  </a:cxn>
                  <a:cxn ang="0">
                    <a:pos x="19" y="0"/>
                  </a:cxn>
                  <a:cxn ang="0">
                    <a:pos x="48" y="2"/>
                  </a:cxn>
                  <a:cxn ang="0">
                    <a:pos x="28" y="219"/>
                  </a:cxn>
                  <a:cxn ang="0">
                    <a:pos x="0" y="217"/>
                  </a:cxn>
                </a:cxnLst>
                <a:rect l="0" t="0" r="r" b="b"/>
                <a:pathLst>
                  <a:path w="48" h="219">
                    <a:moveTo>
                      <a:pt x="0" y="217"/>
                    </a:moveTo>
                    <a:lnTo>
                      <a:pt x="19" y="0"/>
                    </a:lnTo>
                    <a:lnTo>
                      <a:pt x="48" y="2"/>
                    </a:lnTo>
                    <a:lnTo>
                      <a:pt x="28" y="219"/>
                    </a:lnTo>
                    <a:lnTo>
                      <a:pt x="0" y="21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2401" dirty="0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89FBBADE-DD68-0B4F-90BB-94C08F96A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9013" y="5230813"/>
                <a:ext cx="104775" cy="523875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23" y="0"/>
                  </a:cxn>
                  <a:cxn ang="0">
                    <a:pos x="66" y="4"/>
                  </a:cxn>
                  <a:cxn ang="0">
                    <a:pos x="43" y="330"/>
                  </a:cxn>
                  <a:cxn ang="0">
                    <a:pos x="0" y="326"/>
                  </a:cxn>
                </a:cxnLst>
                <a:rect l="0" t="0" r="r" b="b"/>
                <a:pathLst>
                  <a:path w="66" h="330">
                    <a:moveTo>
                      <a:pt x="0" y="326"/>
                    </a:moveTo>
                    <a:lnTo>
                      <a:pt x="23" y="0"/>
                    </a:lnTo>
                    <a:lnTo>
                      <a:pt x="66" y="4"/>
                    </a:lnTo>
                    <a:lnTo>
                      <a:pt x="43" y="330"/>
                    </a:lnTo>
                    <a:lnTo>
                      <a:pt x="0" y="3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2401" dirty="0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97174053-4EAF-5E44-8875-D68279AB9C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5075" y="5418138"/>
                <a:ext cx="63500" cy="349250"/>
              </a:xfrm>
              <a:custGeom>
                <a:avLst/>
                <a:gdLst/>
                <a:ahLst/>
                <a:cxnLst>
                  <a:cxn ang="0">
                    <a:pos x="0" y="218"/>
                  </a:cxn>
                  <a:cxn ang="0">
                    <a:pos x="12" y="0"/>
                  </a:cxn>
                  <a:cxn ang="0">
                    <a:pos x="40" y="3"/>
                  </a:cxn>
                  <a:cxn ang="0">
                    <a:pos x="29" y="220"/>
                  </a:cxn>
                  <a:cxn ang="0">
                    <a:pos x="0" y="218"/>
                  </a:cxn>
                </a:cxnLst>
                <a:rect l="0" t="0" r="r" b="b"/>
                <a:pathLst>
                  <a:path w="40" h="220">
                    <a:moveTo>
                      <a:pt x="0" y="218"/>
                    </a:moveTo>
                    <a:lnTo>
                      <a:pt x="12" y="0"/>
                    </a:lnTo>
                    <a:lnTo>
                      <a:pt x="40" y="3"/>
                    </a:lnTo>
                    <a:lnTo>
                      <a:pt x="29" y="220"/>
                    </a:lnTo>
                    <a:lnTo>
                      <a:pt x="0" y="2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2401" dirty="0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E1651746-0229-DE4E-80F5-B057ACF83B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7638" y="5427663"/>
                <a:ext cx="60325" cy="347663"/>
              </a:xfrm>
              <a:custGeom>
                <a:avLst/>
                <a:gdLst/>
                <a:ahLst/>
                <a:cxnLst>
                  <a:cxn ang="0">
                    <a:pos x="0" y="218"/>
                  </a:cxn>
                  <a:cxn ang="0">
                    <a:pos x="9" y="0"/>
                  </a:cxn>
                  <a:cxn ang="0">
                    <a:pos x="38" y="1"/>
                  </a:cxn>
                  <a:cxn ang="0">
                    <a:pos x="29" y="219"/>
                  </a:cxn>
                  <a:cxn ang="0">
                    <a:pos x="0" y="218"/>
                  </a:cxn>
                </a:cxnLst>
                <a:rect l="0" t="0" r="r" b="b"/>
                <a:pathLst>
                  <a:path w="38" h="219">
                    <a:moveTo>
                      <a:pt x="0" y="218"/>
                    </a:moveTo>
                    <a:lnTo>
                      <a:pt x="9" y="0"/>
                    </a:lnTo>
                    <a:lnTo>
                      <a:pt x="38" y="1"/>
                    </a:lnTo>
                    <a:lnTo>
                      <a:pt x="29" y="219"/>
                    </a:lnTo>
                    <a:lnTo>
                      <a:pt x="0" y="2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2401" dirty="0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B86D981D-31AD-2346-BC93-E119D59A3B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200" y="5435600"/>
                <a:ext cx="53975" cy="346075"/>
              </a:xfrm>
              <a:custGeom>
                <a:avLst/>
                <a:gdLst/>
                <a:ahLst/>
                <a:cxnLst>
                  <a:cxn ang="0">
                    <a:pos x="0" y="217"/>
                  </a:cxn>
                  <a:cxn ang="0">
                    <a:pos x="5" y="0"/>
                  </a:cxn>
                  <a:cxn ang="0">
                    <a:pos x="34" y="0"/>
                  </a:cxn>
                  <a:cxn ang="0">
                    <a:pos x="28" y="218"/>
                  </a:cxn>
                  <a:cxn ang="0">
                    <a:pos x="0" y="217"/>
                  </a:cxn>
                </a:cxnLst>
                <a:rect l="0" t="0" r="r" b="b"/>
                <a:pathLst>
                  <a:path w="34" h="218">
                    <a:moveTo>
                      <a:pt x="0" y="217"/>
                    </a:moveTo>
                    <a:lnTo>
                      <a:pt x="5" y="0"/>
                    </a:lnTo>
                    <a:lnTo>
                      <a:pt x="34" y="0"/>
                    </a:lnTo>
                    <a:lnTo>
                      <a:pt x="28" y="218"/>
                    </a:lnTo>
                    <a:lnTo>
                      <a:pt x="0" y="21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2401" dirty="0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6E2DE88A-20CB-8244-8982-6A73022CA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5438775"/>
                <a:ext cx="50800" cy="346075"/>
              </a:xfrm>
              <a:custGeom>
                <a:avLst/>
                <a:gdLst/>
                <a:ahLst/>
                <a:cxnLst>
                  <a:cxn ang="0">
                    <a:pos x="0" y="217"/>
                  </a:cxn>
                  <a:cxn ang="0">
                    <a:pos x="4" y="0"/>
                  </a:cxn>
                  <a:cxn ang="0">
                    <a:pos x="32" y="0"/>
                  </a:cxn>
                  <a:cxn ang="0">
                    <a:pos x="29" y="218"/>
                  </a:cxn>
                  <a:cxn ang="0">
                    <a:pos x="0" y="217"/>
                  </a:cxn>
                </a:cxnLst>
                <a:rect l="0" t="0" r="r" b="b"/>
                <a:pathLst>
                  <a:path w="32" h="218">
                    <a:moveTo>
                      <a:pt x="0" y="217"/>
                    </a:moveTo>
                    <a:lnTo>
                      <a:pt x="4" y="0"/>
                    </a:lnTo>
                    <a:lnTo>
                      <a:pt x="32" y="0"/>
                    </a:lnTo>
                    <a:lnTo>
                      <a:pt x="29" y="218"/>
                    </a:lnTo>
                    <a:lnTo>
                      <a:pt x="0" y="21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2401" dirty="0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4ED9BE51-F14A-F241-9038-43C53C0D51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1200" y="5267325"/>
                <a:ext cx="69850" cy="519113"/>
              </a:xfrm>
              <a:custGeom>
                <a:avLst/>
                <a:gdLst/>
                <a:ahLst/>
                <a:cxnLst>
                  <a:cxn ang="0">
                    <a:pos x="2" y="327"/>
                  </a:cxn>
                  <a:cxn ang="0">
                    <a:pos x="0" y="0"/>
                  </a:cxn>
                  <a:cxn ang="0">
                    <a:pos x="44" y="0"/>
                  </a:cxn>
                  <a:cxn ang="0">
                    <a:pos x="44" y="327"/>
                  </a:cxn>
                  <a:cxn ang="0">
                    <a:pos x="2" y="327"/>
                  </a:cxn>
                </a:cxnLst>
                <a:rect l="0" t="0" r="r" b="b"/>
                <a:pathLst>
                  <a:path w="44" h="327">
                    <a:moveTo>
                      <a:pt x="2" y="327"/>
                    </a:moveTo>
                    <a:lnTo>
                      <a:pt x="0" y="0"/>
                    </a:lnTo>
                    <a:lnTo>
                      <a:pt x="44" y="0"/>
                    </a:lnTo>
                    <a:lnTo>
                      <a:pt x="44" y="327"/>
                    </a:lnTo>
                    <a:lnTo>
                      <a:pt x="2" y="32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2401" dirty="0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980728B2-95F1-0D4B-9183-87F56C1167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2500" y="5437188"/>
                <a:ext cx="52388" cy="346075"/>
              </a:xfrm>
              <a:custGeom>
                <a:avLst/>
                <a:gdLst/>
                <a:ahLst/>
                <a:cxnLst>
                  <a:cxn ang="0">
                    <a:pos x="4" y="218"/>
                  </a:cxn>
                  <a:cxn ang="0">
                    <a:pos x="0" y="1"/>
                  </a:cxn>
                  <a:cxn ang="0">
                    <a:pos x="29" y="0"/>
                  </a:cxn>
                  <a:cxn ang="0">
                    <a:pos x="33" y="218"/>
                  </a:cxn>
                  <a:cxn ang="0">
                    <a:pos x="4" y="218"/>
                  </a:cxn>
                </a:cxnLst>
                <a:rect l="0" t="0" r="r" b="b"/>
                <a:pathLst>
                  <a:path w="33" h="218">
                    <a:moveTo>
                      <a:pt x="4" y="218"/>
                    </a:moveTo>
                    <a:lnTo>
                      <a:pt x="0" y="1"/>
                    </a:lnTo>
                    <a:lnTo>
                      <a:pt x="29" y="0"/>
                    </a:lnTo>
                    <a:lnTo>
                      <a:pt x="33" y="218"/>
                    </a:lnTo>
                    <a:lnTo>
                      <a:pt x="4" y="2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2401" dirty="0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887F4FEA-F05B-9F4D-9119-0F24BB5C51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8713" y="5434013"/>
                <a:ext cx="57150" cy="346075"/>
              </a:xfrm>
              <a:custGeom>
                <a:avLst/>
                <a:gdLst/>
                <a:ahLst/>
                <a:cxnLst>
                  <a:cxn ang="0">
                    <a:pos x="7" y="218"/>
                  </a:cxn>
                  <a:cxn ang="0">
                    <a:pos x="0" y="1"/>
                  </a:cxn>
                  <a:cxn ang="0">
                    <a:pos x="29" y="0"/>
                  </a:cxn>
                  <a:cxn ang="0">
                    <a:pos x="36" y="216"/>
                  </a:cxn>
                  <a:cxn ang="0">
                    <a:pos x="7" y="218"/>
                  </a:cxn>
                </a:cxnLst>
                <a:rect l="0" t="0" r="r" b="b"/>
                <a:pathLst>
                  <a:path w="36" h="218">
                    <a:moveTo>
                      <a:pt x="7" y="218"/>
                    </a:moveTo>
                    <a:lnTo>
                      <a:pt x="0" y="1"/>
                    </a:lnTo>
                    <a:lnTo>
                      <a:pt x="29" y="0"/>
                    </a:lnTo>
                    <a:lnTo>
                      <a:pt x="36" y="216"/>
                    </a:lnTo>
                    <a:lnTo>
                      <a:pt x="7" y="2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2401" dirty="0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06B9508D-C8A9-0444-8F80-68D615BEA2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4925" y="5426075"/>
                <a:ext cx="60325" cy="346075"/>
              </a:xfrm>
              <a:custGeom>
                <a:avLst/>
                <a:gdLst/>
                <a:ahLst/>
                <a:cxnLst>
                  <a:cxn ang="0">
                    <a:pos x="10" y="218"/>
                  </a:cxn>
                  <a:cxn ang="0">
                    <a:pos x="0" y="1"/>
                  </a:cxn>
                  <a:cxn ang="0">
                    <a:pos x="29" y="0"/>
                  </a:cxn>
                  <a:cxn ang="0">
                    <a:pos x="38" y="217"/>
                  </a:cxn>
                  <a:cxn ang="0">
                    <a:pos x="10" y="218"/>
                  </a:cxn>
                </a:cxnLst>
                <a:rect l="0" t="0" r="r" b="b"/>
                <a:pathLst>
                  <a:path w="38" h="218">
                    <a:moveTo>
                      <a:pt x="10" y="218"/>
                    </a:moveTo>
                    <a:lnTo>
                      <a:pt x="0" y="1"/>
                    </a:lnTo>
                    <a:lnTo>
                      <a:pt x="29" y="0"/>
                    </a:lnTo>
                    <a:lnTo>
                      <a:pt x="38" y="217"/>
                    </a:lnTo>
                    <a:lnTo>
                      <a:pt x="10" y="2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2401" dirty="0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1C93E226-D1BF-DB4A-A222-191D6E69B0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2725" y="5416550"/>
                <a:ext cx="65088" cy="347663"/>
              </a:xfrm>
              <a:custGeom>
                <a:avLst/>
                <a:gdLst/>
                <a:ahLst/>
                <a:cxnLst>
                  <a:cxn ang="0">
                    <a:pos x="12" y="219"/>
                  </a:cxn>
                  <a:cxn ang="0">
                    <a:pos x="0" y="1"/>
                  </a:cxn>
                  <a:cxn ang="0">
                    <a:pos x="28" y="0"/>
                  </a:cxn>
                  <a:cxn ang="0">
                    <a:pos x="41" y="217"/>
                  </a:cxn>
                  <a:cxn ang="0">
                    <a:pos x="12" y="219"/>
                  </a:cxn>
                </a:cxnLst>
                <a:rect l="0" t="0" r="r" b="b"/>
                <a:pathLst>
                  <a:path w="41" h="219">
                    <a:moveTo>
                      <a:pt x="12" y="219"/>
                    </a:moveTo>
                    <a:lnTo>
                      <a:pt x="0" y="1"/>
                    </a:lnTo>
                    <a:lnTo>
                      <a:pt x="28" y="0"/>
                    </a:lnTo>
                    <a:lnTo>
                      <a:pt x="41" y="217"/>
                    </a:lnTo>
                    <a:lnTo>
                      <a:pt x="12" y="21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2401" dirty="0"/>
              </a:p>
            </p:txBody>
          </p:sp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27E4477E-C5EF-844B-8792-68C0751E3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6875" y="5229225"/>
                <a:ext cx="104775" cy="522288"/>
              </a:xfrm>
              <a:custGeom>
                <a:avLst/>
                <a:gdLst/>
                <a:ahLst/>
                <a:cxnLst>
                  <a:cxn ang="0">
                    <a:pos x="24" y="329"/>
                  </a:cxn>
                  <a:cxn ang="0">
                    <a:pos x="0" y="4"/>
                  </a:cxn>
                  <a:cxn ang="0">
                    <a:pos x="43" y="0"/>
                  </a:cxn>
                  <a:cxn ang="0">
                    <a:pos x="66" y="326"/>
                  </a:cxn>
                  <a:cxn ang="0">
                    <a:pos x="24" y="329"/>
                  </a:cxn>
                </a:cxnLst>
                <a:rect l="0" t="0" r="r" b="b"/>
                <a:pathLst>
                  <a:path w="66" h="329">
                    <a:moveTo>
                      <a:pt x="24" y="329"/>
                    </a:moveTo>
                    <a:lnTo>
                      <a:pt x="0" y="4"/>
                    </a:lnTo>
                    <a:lnTo>
                      <a:pt x="43" y="0"/>
                    </a:lnTo>
                    <a:lnTo>
                      <a:pt x="66" y="326"/>
                    </a:lnTo>
                    <a:lnTo>
                      <a:pt x="24" y="32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2401" dirty="0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531785B9-C21E-B846-8D0E-0C102CB24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2463" y="5384800"/>
                <a:ext cx="77788" cy="347663"/>
              </a:xfrm>
              <a:custGeom>
                <a:avLst/>
                <a:gdLst/>
                <a:ahLst/>
                <a:cxnLst>
                  <a:cxn ang="0">
                    <a:pos x="20" y="219"/>
                  </a:cxn>
                  <a:cxn ang="0">
                    <a:pos x="0" y="2"/>
                  </a:cxn>
                  <a:cxn ang="0">
                    <a:pos x="28" y="0"/>
                  </a:cxn>
                  <a:cxn ang="0">
                    <a:pos x="49" y="215"/>
                  </a:cxn>
                  <a:cxn ang="0">
                    <a:pos x="20" y="219"/>
                  </a:cxn>
                </a:cxnLst>
                <a:rect l="0" t="0" r="r" b="b"/>
                <a:pathLst>
                  <a:path w="49" h="219">
                    <a:moveTo>
                      <a:pt x="20" y="219"/>
                    </a:moveTo>
                    <a:lnTo>
                      <a:pt x="0" y="2"/>
                    </a:lnTo>
                    <a:lnTo>
                      <a:pt x="28" y="0"/>
                    </a:lnTo>
                    <a:lnTo>
                      <a:pt x="49" y="215"/>
                    </a:lnTo>
                    <a:lnTo>
                      <a:pt x="20" y="21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2401" dirty="0"/>
              </a:p>
            </p:txBody>
          </p:sp>
          <p:sp>
            <p:nvSpPr>
              <p:cNvPr id="65" name="Freeform 35">
                <a:extLst>
                  <a:ext uri="{FF2B5EF4-FFF2-40B4-BE49-F238E27FC236}">
                    <a16:creationId xmlns:a16="http://schemas.microsoft.com/office/drawing/2014/main" id="{645E18BB-49F9-C74D-96A7-60E0FDECC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1850" y="5365750"/>
                <a:ext cx="80963" cy="347663"/>
              </a:xfrm>
              <a:custGeom>
                <a:avLst/>
                <a:gdLst/>
                <a:ahLst/>
                <a:cxnLst>
                  <a:cxn ang="0">
                    <a:pos x="23" y="219"/>
                  </a:cxn>
                  <a:cxn ang="0">
                    <a:pos x="0" y="2"/>
                  </a:cxn>
                  <a:cxn ang="0">
                    <a:pos x="27" y="0"/>
                  </a:cxn>
                  <a:cxn ang="0">
                    <a:pos x="51" y="216"/>
                  </a:cxn>
                  <a:cxn ang="0">
                    <a:pos x="23" y="219"/>
                  </a:cxn>
                </a:cxnLst>
                <a:rect l="0" t="0" r="r" b="b"/>
                <a:pathLst>
                  <a:path w="51" h="219">
                    <a:moveTo>
                      <a:pt x="23" y="219"/>
                    </a:moveTo>
                    <a:lnTo>
                      <a:pt x="0" y="2"/>
                    </a:lnTo>
                    <a:lnTo>
                      <a:pt x="27" y="0"/>
                    </a:lnTo>
                    <a:lnTo>
                      <a:pt x="51" y="216"/>
                    </a:lnTo>
                    <a:lnTo>
                      <a:pt x="23" y="21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2401" dirty="0"/>
              </a:p>
            </p:txBody>
          </p:sp>
          <p:sp>
            <p:nvSpPr>
              <p:cNvPr id="66" name="Freeform 36">
                <a:extLst>
                  <a:ext uri="{FF2B5EF4-FFF2-40B4-BE49-F238E27FC236}">
                    <a16:creationId xmlns:a16="http://schemas.microsoft.com/office/drawing/2014/main" id="{1DC84341-B7A4-264A-B088-6CC728C217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9650" y="5343525"/>
                <a:ext cx="87313" cy="349250"/>
              </a:xfrm>
              <a:custGeom>
                <a:avLst/>
                <a:gdLst/>
                <a:ahLst/>
                <a:cxnLst>
                  <a:cxn ang="0">
                    <a:pos x="27" y="220"/>
                  </a:cxn>
                  <a:cxn ang="0">
                    <a:pos x="0" y="4"/>
                  </a:cxn>
                  <a:cxn ang="0">
                    <a:pos x="29" y="0"/>
                  </a:cxn>
                  <a:cxn ang="0">
                    <a:pos x="55" y="216"/>
                  </a:cxn>
                  <a:cxn ang="0">
                    <a:pos x="27" y="220"/>
                  </a:cxn>
                </a:cxnLst>
                <a:rect l="0" t="0" r="r" b="b"/>
                <a:pathLst>
                  <a:path w="55" h="220">
                    <a:moveTo>
                      <a:pt x="27" y="220"/>
                    </a:moveTo>
                    <a:lnTo>
                      <a:pt x="0" y="4"/>
                    </a:lnTo>
                    <a:lnTo>
                      <a:pt x="29" y="0"/>
                    </a:lnTo>
                    <a:lnTo>
                      <a:pt x="55" y="216"/>
                    </a:lnTo>
                    <a:lnTo>
                      <a:pt x="27" y="2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2401" dirty="0"/>
              </a:p>
            </p:txBody>
          </p:sp>
          <p:sp>
            <p:nvSpPr>
              <p:cNvPr id="67" name="Freeform 37">
                <a:extLst>
                  <a:ext uri="{FF2B5EF4-FFF2-40B4-BE49-F238E27FC236}">
                    <a16:creationId xmlns:a16="http://schemas.microsoft.com/office/drawing/2014/main" id="{1B295798-D2F2-8E4E-9F10-FF98B63D06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2213" y="5321300"/>
                <a:ext cx="92075" cy="347663"/>
              </a:xfrm>
              <a:custGeom>
                <a:avLst/>
                <a:gdLst/>
                <a:ahLst/>
                <a:cxnLst>
                  <a:cxn ang="0">
                    <a:pos x="30" y="219"/>
                  </a:cxn>
                  <a:cxn ang="0">
                    <a:pos x="0" y="3"/>
                  </a:cxn>
                  <a:cxn ang="0">
                    <a:pos x="27" y="0"/>
                  </a:cxn>
                  <a:cxn ang="0">
                    <a:pos x="58" y="215"/>
                  </a:cxn>
                  <a:cxn ang="0">
                    <a:pos x="30" y="219"/>
                  </a:cxn>
                </a:cxnLst>
                <a:rect l="0" t="0" r="r" b="b"/>
                <a:pathLst>
                  <a:path w="58" h="219">
                    <a:moveTo>
                      <a:pt x="30" y="219"/>
                    </a:moveTo>
                    <a:lnTo>
                      <a:pt x="0" y="3"/>
                    </a:lnTo>
                    <a:lnTo>
                      <a:pt x="27" y="0"/>
                    </a:lnTo>
                    <a:lnTo>
                      <a:pt x="58" y="215"/>
                    </a:lnTo>
                    <a:lnTo>
                      <a:pt x="30" y="21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2401" dirty="0"/>
              </a:p>
            </p:txBody>
          </p:sp>
          <p:sp>
            <p:nvSpPr>
              <p:cNvPr id="68" name="Freeform 38">
                <a:extLst>
                  <a:ext uri="{FF2B5EF4-FFF2-40B4-BE49-F238E27FC236}">
                    <a16:creationId xmlns:a16="http://schemas.microsoft.com/office/drawing/2014/main" id="{1F8EB8BE-7C13-554D-A414-F3DB04748F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3663" y="5116513"/>
                <a:ext cx="150813" cy="520700"/>
              </a:xfrm>
              <a:custGeom>
                <a:avLst/>
                <a:gdLst/>
                <a:ahLst/>
                <a:cxnLst>
                  <a:cxn ang="0">
                    <a:pos x="51" y="328"/>
                  </a:cxn>
                  <a:cxn ang="0">
                    <a:pos x="0" y="7"/>
                  </a:cxn>
                  <a:cxn ang="0">
                    <a:pos x="43" y="0"/>
                  </a:cxn>
                  <a:cxn ang="0">
                    <a:pos x="95" y="322"/>
                  </a:cxn>
                  <a:cxn ang="0">
                    <a:pos x="51" y="328"/>
                  </a:cxn>
                </a:cxnLst>
                <a:rect l="0" t="0" r="r" b="b"/>
                <a:pathLst>
                  <a:path w="95" h="328">
                    <a:moveTo>
                      <a:pt x="51" y="328"/>
                    </a:moveTo>
                    <a:lnTo>
                      <a:pt x="0" y="7"/>
                    </a:lnTo>
                    <a:lnTo>
                      <a:pt x="43" y="0"/>
                    </a:lnTo>
                    <a:lnTo>
                      <a:pt x="95" y="322"/>
                    </a:lnTo>
                    <a:lnTo>
                      <a:pt x="51" y="32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2401" dirty="0"/>
              </a:p>
            </p:txBody>
          </p:sp>
          <p:sp>
            <p:nvSpPr>
              <p:cNvPr id="69" name="Freeform 39">
                <a:extLst>
                  <a:ext uri="{FF2B5EF4-FFF2-40B4-BE49-F238E27FC236}">
                    <a16:creationId xmlns:a16="http://schemas.microsoft.com/office/drawing/2014/main" id="{A9CBA828-2581-E746-ADFB-8497A7C1BD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8300" y="5248275"/>
                <a:ext cx="107950" cy="347663"/>
              </a:xfrm>
              <a:custGeom>
                <a:avLst/>
                <a:gdLst/>
                <a:ahLst/>
                <a:cxnLst>
                  <a:cxn ang="0">
                    <a:pos x="40" y="219"/>
                  </a:cxn>
                  <a:cxn ang="0">
                    <a:pos x="0" y="4"/>
                  </a:cxn>
                  <a:cxn ang="0">
                    <a:pos x="29" y="0"/>
                  </a:cxn>
                  <a:cxn ang="0">
                    <a:pos x="68" y="213"/>
                  </a:cxn>
                  <a:cxn ang="0">
                    <a:pos x="40" y="219"/>
                  </a:cxn>
                </a:cxnLst>
                <a:rect l="0" t="0" r="r" b="b"/>
                <a:pathLst>
                  <a:path w="68" h="219">
                    <a:moveTo>
                      <a:pt x="40" y="219"/>
                    </a:moveTo>
                    <a:lnTo>
                      <a:pt x="0" y="4"/>
                    </a:lnTo>
                    <a:lnTo>
                      <a:pt x="29" y="0"/>
                    </a:lnTo>
                    <a:lnTo>
                      <a:pt x="68" y="213"/>
                    </a:lnTo>
                    <a:lnTo>
                      <a:pt x="40" y="21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2401" dirty="0"/>
              </a:p>
            </p:txBody>
          </p:sp>
          <p:sp>
            <p:nvSpPr>
              <p:cNvPr id="70" name="Freeform 40">
                <a:extLst>
                  <a:ext uri="{FF2B5EF4-FFF2-40B4-BE49-F238E27FC236}">
                    <a16:creationId xmlns:a16="http://schemas.microsoft.com/office/drawing/2014/main" id="{6FDAB912-E71D-AC43-AC35-29FE9E3F88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6100" y="5213350"/>
                <a:ext cx="114300" cy="346075"/>
              </a:xfrm>
              <a:custGeom>
                <a:avLst/>
                <a:gdLst/>
                <a:ahLst/>
                <a:cxnLst>
                  <a:cxn ang="0">
                    <a:pos x="44" y="218"/>
                  </a:cxn>
                  <a:cxn ang="0">
                    <a:pos x="0" y="6"/>
                  </a:cxn>
                  <a:cxn ang="0">
                    <a:pos x="28" y="0"/>
                  </a:cxn>
                  <a:cxn ang="0">
                    <a:pos x="72" y="212"/>
                  </a:cxn>
                  <a:cxn ang="0">
                    <a:pos x="44" y="218"/>
                  </a:cxn>
                </a:cxnLst>
                <a:rect l="0" t="0" r="r" b="b"/>
                <a:pathLst>
                  <a:path w="72" h="218">
                    <a:moveTo>
                      <a:pt x="44" y="218"/>
                    </a:moveTo>
                    <a:lnTo>
                      <a:pt x="0" y="6"/>
                    </a:lnTo>
                    <a:lnTo>
                      <a:pt x="28" y="0"/>
                    </a:lnTo>
                    <a:lnTo>
                      <a:pt x="72" y="212"/>
                    </a:lnTo>
                    <a:lnTo>
                      <a:pt x="44" y="2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2401" dirty="0"/>
              </a:p>
            </p:txBody>
          </p:sp>
          <p:sp>
            <p:nvSpPr>
              <p:cNvPr id="71" name="Freeform 41">
                <a:extLst>
                  <a:ext uri="{FF2B5EF4-FFF2-40B4-BE49-F238E27FC236}">
                    <a16:creationId xmlns:a16="http://schemas.microsoft.com/office/drawing/2014/main" id="{5DA67AF1-9795-8D4D-9D67-9CBE3A4DA7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5488" y="5173663"/>
                <a:ext cx="120650" cy="347663"/>
              </a:xfrm>
              <a:custGeom>
                <a:avLst/>
                <a:gdLst/>
                <a:ahLst/>
                <a:cxnLst>
                  <a:cxn ang="0">
                    <a:pos x="48" y="219"/>
                  </a:cxn>
                  <a:cxn ang="0">
                    <a:pos x="0" y="6"/>
                  </a:cxn>
                  <a:cxn ang="0">
                    <a:pos x="27" y="0"/>
                  </a:cxn>
                  <a:cxn ang="0">
                    <a:pos x="76" y="212"/>
                  </a:cxn>
                  <a:cxn ang="0">
                    <a:pos x="48" y="219"/>
                  </a:cxn>
                </a:cxnLst>
                <a:rect l="0" t="0" r="r" b="b"/>
                <a:pathLst>
                  <a:path w="76" h="219">
                    <a:moveTo>
                      <a:pt x="48" y="219"/>
                    </a:moveTo>
                    <a:lnTo>
                      <a:pt x="0" y="6"/>
                    </a:lnTo>
                    <a:lnTo>
                      <a:pt x="27" y="0"/>
                    </a:lnTo>
                    <a:lnTo>
                      <a:pt x="76" y="212"/>
                    </a:lnTo>
                    <a:lnTo>
                      <a:pt x="48" y="21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2401" dirty="0"/>
              </a:p>
            </p:txBody>
          </p:sp>
          <p:sp>
            <p:nvSpPr>
              <p:cNvPr id="72" name="Freeform 42">
                <a:extLst>
                  <a:ext uri="{FF2B5EF4-FFF2-40B4-BE49-F238E27FC236}">
                    <a16:creationId xmlns:a16="http://schemas.microsoft.com/office/drawing/2014/main" id="{FBF9B51D-DE18-1046-AB7B-B4B8EEA5F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0113" y="5130800"/>
                <a:ext cx="127000" cy="346075"/>
              </a:xfrm>
              <a:custGeom>
                <a:avLst/>
                <a:gdLst/>
                <a:ahLst/>
                <a:cxnLst>
                  <a:cxn ang="0">
                    <a:pos x="53" y="218"/>
                  </a:cxn>
                  <a:cxn ang="0">
                    <a:pos x="0" y="7"/>
                  </a:cxn>
                  <a:cxn ang="0">
                    <a:pos x="27" y="0"/>
                  </a:cxn>
                  <a:cxn ang="0">
                    <a:pos x="80" y="211"/>
                  </a:cxn>
                  <a:cxn ang="0">
                    <a:pos x="53" y="218"/>
                  </a:cxn>
                </a:cxnLst>
                <a:rect l="0" t="0" r="r" b="b"/>
                <a:pathLst>
                  <a:path w="80" h="218">
                    <a:moveTo>
                      <a:pt x="53" y="218"/>
                    </a:moveTo>
                    <a:lnTo>
                      <a:pt x="0" y="7"/>
                    </a:lnTo>
                    <a:lnTo>
                      <a:pt x="27" y="0"/>
                    </a:lnTo>
                    <a:lnTo>
                      <a:pt x="80" y="211"/>
                    </a:lnTo>
                    <a:lnTo>
                      <a:pt x="53" y="2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2401" dirty="0"/>
              </a:p>
            </p:txBody>
          </p:sp>
          <p:sp>
            <p:nvSpPr>
              <p:cNvPr id="73" name="Freeform 43">
                <a:extLst>
                  <a:ext uri="{FF2B5EF4-FFF2-40B4-BE49-F238E27FC236}">
                    <a16:creationId xmlns:a16="http://schemas.microsoft.com/office/drawing/2014/main" id="{4E2EAC65-B7D6-5F4B-8093-DD668BE172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0925" y="4906963"/>
                <a:ext cx="204788" cy="517525"/>
              </a:xfrm>
              <a:custGeom>
                <a:avLst/>
                <a:gdLst/>
                <a:ahLst/>
                <a:cxnLst>
                  <a:cxn ang="0">
                    <a:pos x="87" y="326"/>
                  </a:cxn>
                  <a:cxn ang="0">
                    <a:pos x="0" y="12"/>
                  </a:cxn>
                  <a:cxn ang="0">
                    <a:pos x="43" y="0"/>
                  </a:cxn>
                  <a:cxn ang="0">
                    <a:pos x="129" y="314"/>
                  </a:cxn>
                  <a:cxn ang="0">
                    <a:pos x="87" y="326"/>
                  </a:cxn>
                </a:cxnLst>
                <a:rect l="0" t="0" r="r" b="b"/>
                <a:pathLst>
                  <a:path w="129" h="326">
                    <a:moveTo>
                      <a:pt x="87" y="326"/>
                    </a:moveTo>
                    <a:lnTo>
                      <a:pt x="0" y="12"/>
                    </a:lnTo>
                    <a:lnTo>
                      <a:pt x="43" y="0"/>
                    </a:lnTo>
                    <a:lnTo>
                      <a:pt x="129" y="314"/>
                    </a:lnTo>
                    <a:lnTo>
                      <a:pt x="87" y="3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2401" dirty="0"/>
              </a:p>
            </p:txBody>
          </p:sp>
          <p:sp>
            <p:nvSpPr>
              <p:cNvPr id="74" name="Freeform 44">
                <a:extLst>
                  <a:ext uri="{FF2B5EF4-FFF2-40B4-BE49-F238E27FC236}">
                    <a16:creationId xmlns:a16="http://schemas.microsoft.com/office/drawing/2014/main" id="{AC590C94-0F7E-7941-AB43-DAA0D16F2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8263" y="5008563"/>
                <a:ext cx="146050" cy="344488"/>
              </a:xfrm>
              <a:custGeom>
                <a:avLst/>
                <a:gdLst/>
                <a:ahLst/>
                <a:cxnLst>
                  <a:cxn ang="0">
                    <a:pos x="65" y="217"/>
                  </a:cxn>
                  <a:cxn ang="0">
                    <a:pos x="0" y="8"/>
                  </a:cxn>
                  <a:cxn ang="0">
                    <a:pos x="28" y="0"/>
                  </a:cxn>
                  <a:cxn ang="0">
                    <a:pos x="92" y="208"/>
                  </a:cxn>
                  <a:cxn ang="0">
                    <a:pos x="65" y="217"/>
                  </a:cxn>
                </a:cxnLst>
                <a:rect l="0" t="0" r="r" b="b"/>
                <a:pathLst>
                  <a:path w="92" h="217">
                    <a:moveTo>
                      <a:pt x="65" y="217"/>
                    </a:moveTo>
                    <a:lnTo>
                      <a:pt x="0" y="8"/>
                    </a:lnTo>
                    <a:lnTo>
                      <a:pt x="28" y="0"/>
                    </a:lnTo>
                    <a:lnTo>
                      <a:pt x="92" y="208"/>
                    </a:lnTo>
                    <a:lnTo>
                      <a:pt x="65" y="21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2401" dirty="0"/>
              </a:p>
            </p:txBody>
          </p:sp>
          <p:sp>
            <p:nvSpPr>
              <p:cNvPr id="75" name="Freeform 45">
                <a:extLst>
                  <a:ext uri="{FF2B5EF4-FFF2-40B4-BE49-F238E27FC236}">
                    <a16:creationId xmlns:a16="http://schemas.microsoft.com/office/drawing/2014/main" id="{AAB019EE-1519-A549-9D58-AD5E90092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9713" y="4953000"/>
                <a:ext cx="153988" cy="341313"/>
              </a:xfrm>
              <a:custGeom>
                <a:avLst/>
                <a:gdLst/>
                <a:ahLst/>
                <a:cxnLst>
                  <a:cxn ang="0">
                    <a:pos x="69" y="215"/>
                  </a:cxn>
                  <a:cxn ang="0">
                    <a:pos x="0" y="9"/>
                  </a:cxn>
                  <a:cxn ang="0">
                    <a:pos x="28" y="0"/>
                  </a:cxn>
                  <a:cxn ang="0">
                    <a:pos x="97" y="206"/>
                  </a:cxn>
                  <a:cxn ang="0">
                    <a:pos x="69" y="215"/>
                  </a:cxn>
                </a:cxnLst>
                <a:rect l="0" t="0" r="r" b="b"/>
                <a:pathLst>
                  <a:path w="97" h="215">
                    <a:moveTo>
                      <a:pt x="69" y="215"/>
                    </a:moveTo>
                    <a:lnTo>
                      <a:pt x="0" y="9"/>
                    </a:lnTo>
                    <a:lnTo>
                      <a:pt x="28" y="0"/>
                    </a:lnTo>
                    <a:lnTo>
                      <a:pt x="97" y="206"/>
                    </a:lnTo>
                    <a:lnTo>
                      <a:pt x="69" y="21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2401" dirty="0"/>
              </a:p>
            </p:txBody>
          </p:sp>
          <p:sp>
            <p:nvSpPr>
              <p:cNvPr id="76" name="Freeform 46">
                <a:extLst>
                  <a:ext uri="{FF2B5EF4-FFF2-40B4-BE49-F238E27FC236}">
                    <a16:creationId xmlns:a16="http://schemas.microsoft.com/office/drawing/2014/main" id="{76CAB1DC-90E7-8344-8C18-B6B89332C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2750" y="4892675"/>
                <a:ext cx="161925" cy="338138"/>
              </a:xfrm>
              <a:custGeom>
                <a:avLst/>
                <a:gdLst/>
                <a:ahLst/>
                <a:cxnLst>
                  <a:cxn ang="0">
                    <a:pos x="75" y="213"/>
                  </a:cxn>
                  <a:cxn ang="0">
                    <a:pos x="0" y="9"/>
                  </a:cxn>
                  <a:cxn ang="0">
                    <a:pos x="27" y="0"/>
                  </a:cxn>
                  <a:cxn ang="0">
                    <a:pos x="102" y="204"/>
                  </a:cxn>
                  <a:cxn ang="0">
                    <a:pos x="75" y="213"/>
                  </a:cxn>
                </a:cxnLst>
                <a:rect l="0" t="0" r="r" b="b"/>
                <a:pathLst>
                  <a:path w="102" h="213">
                    <a:moveTo>
                      <a:pt x="75" y="213"/>
                    </a:moveTo>
                    <a:lnTo>
                      <a:pt x="0" y="9"/>
                    </a:lnTo>
                    <a:lnTo>
                      <a:pt x="27" y="0"/>
                    </a:lnTo>
                    <a:lnTo>
                      <a:pt x="102" y="204"/>
                    </a:lnTo>
                    <a:lnTo>
                      <a:pt x="75" y="2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2401" dirty="0"/>
              </a:p>
            </p:txBody>
          </p:sp>
          <p:sp>
            <p:nvSpPr>
              <p:cNvPr id="77" name="Freeform 47">
                <a:extLst>
                  <a:ext uri="{FF2B5EF4-FFF2-40B4-BE49-F238E27FC236}">
                    <a16:creationId xmlns:a16="http://schemas.microsoft.com/office/drawing/2014/main" id="{B7A9659D-BFEC-334C-869A-FDC4C845A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2613" y="4824413"/>
                <a:ext cx="171450" cy="339725"/>
              </a:xfrm>
              <a:custGeom>
                <a:avLst/>
                <a:gdLst/>
                <a:ahLst/>
                <a:cxnLst>
                  <a:cxn ang="0">
                    <a:pos x="81" y="214"/>
                  </a:cxn>
                  <a:cxn ang="0">
                    <a:pos x="0" y="12"/>
                  </a:cxn>
                  <a:cxn ang="0">
                    <a:pos x="26" y="0"/>
                  </a:cxn>
                  <a:cxn ang="0">
                    <a:pos x="108" y="202"/>
                  </a:cxn>
                  <a:cxn ang="0">
                    <a:pos x="81" y="214"/>
                  </a:cxn>
                </a:cxnLst>
                <a:rect l="0" t="0" r="r" b="b"/>
                <a:pathLst>
                  <a:path w="108" h="214">
                    <a:moveTo>
                      <a:pt x="81" y="214"/>
                    </a:moveTo>
                    <a:lnTo>
                      <a:pt x="0" y="12"/>
                    </a:lnTo>
                    <a:lnTo>
                      <a:pt x="26" y="0"/>
                    </a:lnTo>
                    <a:lnTo>
                      <a:pt x="108" y="202"/>
                    </a:lnTo>
                    <a:lnTo>
                      <a:pt x="81" y="2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2401" dirty="0"/>
              </a:p>
            </p:txBody>
          </p:sp>
          <p:sp>
            <p:nvSpPr>
              <p:cNvPr id="78" name="Freeform 48">
                <a:extLst>
                  <a:ext uri="{FF2B5EF4-FFF2-40B4-BE49-F238E27FC236}">
                    <a16:creationId xmlns:a16="http://schemas.microsoft.com/office/drawing/2014/main" id="{C21CCCC8-6D4D-5949-8D7E-9149E61885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6913" y="4579938"/>
                <a:ext cx="277813" cy="498475"/>
              </a:xfrm>
              <a:custGeom>
                <a:avLst/>
                <a:gdLst/>
                <a:ahLst/>
                <a:cxnLst>
                  <a:cxn ang="0">
                    <a:pos x="134" y="314"/>
                  </a:cxn>
                  <a:cxn ang="0">
                    <a:pos x="0" y="17"/>
                  </a:cxn>
                  <a:cxn ang="0">
                    <a:pos x="40" y="0"/>
                  </a:cxn>
                  <a:cxn ang="0">
                    <a:pos x="175" y="297"/>
                  </a:cxn>
                  <a:cxn ang="0">
                    <a:pos x="134" y="314"/>
                  </a:cxn>
                </a:cxnLst>
                <a:rect l="0" t="0" r="r" b="b"/>
                <a:pathLst>
                  <a:path w="175" h="314">
                    <a:moveTo>
                      <a:pt x="134" y="314"/>
                    </a:moveTo>
                    <a:lnTo>
                      <a:pt x="0" y="17"/>
                    </a:lnTo>
                    <a:lnTo>
                      <a:pt x="40" y="0"/>
                    </a:lnTo>
                    <a:lnTo>
                      <a:pt x="175" y="297"/>
                    </a:lnTo>
                    <a:lnTo>
                      <a:pt x="134" y="3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2401" dirty="0"/>
              </a:p>
            </p:txBody>
          </p:sp>
          <p:sp>
            <p:nvSpPr>
              <p:cNvPr id="79" name="Freeform 49">
                <a:extLst>
                  <a:ext uri="{FF2B5EF4-FFF2-40B4-BE49-F238E27FC236}">
                    <a16:creationId xmlns:a16="http://schemas.microsoft.com/office/drawing/2014/main" id="{8B9E86FD-AA7F-CF49-8D6B-276C2F8D3A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12188" y="4637088"/>
                <a:ext cx="200025" cy="328613"/>
              </a:xfrm>
              <a:custGeom>
                <a:avLst/>
                <a:gdLst/>
                <a:ahLst/>
                <a:cxnLst>
                  <a:cxn ang="0">
                    <a:pos x="101" y="207"/>
                  </a:cxn>
                  <a:cxn ang="0">
                    <a:pos x="0" y="13"/>
                  </a:cxn>
                  <a:cxn ang="0">
                    <a:pos x="25" y="0"/>
                  </a:cxn>
                  <a:cxn ang="0">
                    <a:pos x="126" y="193"/>
                  </a:cxn>
                  <a:cxn ang="0">
                    <a:pos x="101" y="207"/>
                  </a:cxn>
                </a:cxnLst>
                <a:rect l="0" t="0" r="r" b="b"/>
                <a:pathLst>
                  <a:path w="126" h="207">
                    <a:moveTo>
                      <a:pt x="101" y="207"/>
                    </a:moveTo>
                    <a:lnTo>
                      <a:pt x="0" y="13"/>
                    </a:lnTo>
                    <a:lnTo>
                      <a:pt x="25" y="0"/>
                    </a:lnTo>
                    <a:lnTo>
                      <a:pt x="126" y="193"/>
                    </a:lnTo>
                    <a:lnTo>
                      <a:pt x="101" y="20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2401" dirty="0"/>
              </a:p>
            </p:txBody>
          </p:sp>
          <p:sp>
            <p:nvSpPr>
              <p:cNvPr id="80" name="Freeform 50">
                <a:extLst>
                  <a:ext uri="{FF2B5EF4-FFF2-40B4-BE49-F238E27FC236}">
                    <a16:creationId xmlns:a16="http://schemas.microsoft.com/office/drawing/2014/main" id="{C3E2C406-C94B-3B45-8660-440909A25F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69350" y="4549775"/>
                <a:ext cx="215900" cy="319088"/>
              </a:xfrm>
              <a:custGeom>
                <a:avLst/>
                <a:gdLst/>
                <a:ahLst/>
                <a:cxnLst>
                  <a:cxn ang="0">
                    <a:pos x="111" y="201"/>
                  </a:cxn>
                  <a:cxn ang="0">
                    <a:pos x="0" y="14"/>
                  </a:cxn>
                  <a:cxn ang="0">
                    <a:pos x="25" y="0"/>
                  </a:cxn>
                  <a:cxn ang="0">
                    <a:pos x="136" y="187"/>
                  </a:cxn>
                  <a:cxn ang="0">
                    <a:pos x="111" y="201"/>
                  </a:cxn>
                </a:cxnLst>
                <a:rect l="0" t="0" r="r" b="b"/>
                <a:pathLst>
                  <a:path w="136" h="201">
                    <a:moveTo>
                      <a:pt x="111" y="201"/>
                    </a:moveTo>
                    <a:lnTo>
                      <a:pt x="0" y="14"/>
                    </a:lnTo>
                    <a:lnTo>
                      <a:pt x="25" y="0"/>
                    </a:lnTo>
                    <a:lnTo>
                      <a:pt x="136" y="187"/>
                    </a:lnTo>
                    <a:lnTo>
                      <a:pt x="111" y="2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2401" dirty="0"/>
              </a:p>
            </p:txBody>
          </p:sp>
        </p:grpSp>
      </p:grpSp>
      <p:grpSp>
        <p:nvGrpSpPr>
          <p:cNvPr id="81" name="Grupo 99">
            <a:extLst>
              <a:ext uri="{FF2B5EF4-FFF2-40B4-BE49-F238E27FC236}">
                <a16:creationId xmlns:a16="http://schemas.microsoft.com/office/drawing/2014/main" id="{BAFED771-33DB-4D46-93BE-D3EEAAB25CD9}"/>
              </a:ext>
            </a:extLst>
          </p:cNvPr>
          <p:cNvGrpSpPr/>
          <p:nvPr userDrawn="1"/>
        </p:nvGrpSpPr>
        <p:grpSpPr>
          <a:xfrm>
            <a:off x="5889110" y="1574398"/>
            <a:ext cx="479409" cy="3120650"/>
            <a:chOff x="4380684" y="2836632"/>
            <a:chExt cx="397756" cy="2588463"/>
          </a:xfrm>
        </p:grpSpPr>
        <p:grpSp>
          <p:nvGrpSpPr>
            <p:cNvPr id="82" name="Grupo 94">
              <a:extLst>
                <a:ext uri="{FF2B5EF4-FFF2-40B4-BE49-F238E27FC236}">
                  <a16:creationId xmlns:a16="http://schemas.microsoft.com/office/drawing/2014/main" id="{CB5A0102-0447-A246-A3B6-4437CE5F1BAA}"/>
                </a:ext>
              </a:extLst>
            </p:cNvPr>
            <p:cNvGrpSpPr/>
            <p:nvPr/>
          </p:nvGrpSpPr>
          <p:grpSpPr>
            <a:xfrm rot="10800000">
              <a:off x="4380684" y="2836632"/>
              <a:ext cx="397756" cy="1439113"/>
              <a:chOff x="4380684" y="3985982"/>
              <a:chExt cx="397756" cy="1439113"/>
            </a:xfrm>
          </p:grpSpPr>
          <p:sp>
            <p:nvSpPr>
              <p:cNvPr id="86" name="Freeform 5">
                <a:extLst>
                  <a:ext uri="{FF2B5EF4-FFF2-40B4-BE49-F238E27FC236}">
                    <a16:creationId xmlns:a16="http://schemas.microsoft.com/office/drawing/2014/main" id="{91192213-CF0F-3447-BEF8-F7CD07EE300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433985" y="3985982"/>
                <a:ext cx="291155" cy="679581"/>
              </a:xfrm>
              <a:custGeom>
                <a:avLst/>
                <a:gdLst/>
                <a:ahLst/>
                <a:cxnLst>
                  <a:cxn ang="0">
                    <a:pos x="873" y="413"/>
                  </a:cxn>
                  <a:cxn ang="0">
                    <a:pos x="865" y="348"/>
                  </a:cxn>
                  <a:cxn ang="0">
                    <a:pos x="848" y="287"/>
                  </a:cxn>
                  <a:cxn ang="0">
                    <a:pos x="821" y="228"/>
                  </a:cxn>
                  <a:cxn ang="0">
                    <a:pos x="787" y="175"/>
                  </a:cxn>
                  <a:cxn ang="0">
                    <a:pos x="746" y="128"/>
                  </a:cxn>
                  <a:cxn ang="0">
                    <a:pos x="699" y="86"/>
                  </a:cxn>
                  <a:cxn ang="0">
                    <a:pos x="646" y="53"/>
                  </a:cxn>
                  <a:cxn ang="0">
                    <a:pos x="587" y="26"/>
                  </a:cxn>
                  <a:cxn ang="0">
                    <a:pos x="525" y="9"/>
                  </a:cxn>
                  <a:cxn ang="0">
                    <a:pos x="459" y="0"/>
                  </a:cxn>
                  <a:cxn ang="0">
                    <a:pos x="415" y="0"/>
                  </a:cxn>
                  <a:cxn ang="0">
                    <a:pos x="349" y="9"/>
                  </a:cxn>
                  <a:cxn ang="0">
                    <a:pos x="287" y="26"/>
                  </a:cxn>
                  <a:cxn ang="0">
                    <a:pos x="228" y="53"/>
                  </a:cxn>
                  <a:cxn ang="0">
                    <a:pos x="175" y="86"/>
                  </a:cxn>
                  <a:cxn ang="0">
                    <a:pos x="128" y="128"/>
                  </a:cxn>
                  <a:cxn ang="0">
                    <a:pos x="87" y="175"/>
                  </a:cxn>
                  <a:cxn ang="0">
                    <a:pos x="53" y="228"/>
                  </a:cxn>
                  <a:cxn ang="0">
                    <a:pos x="26" y="287"/>
                  </a:cxn>
                  <a:cxn ang="0">
                    <a:pos x="9" y="348"/>
                  </a:cxn>
                  <a:cxn ang="0">
                    <a:pos x="1" y="413"/>
                  </a:cxn>
                  <a:cxn ang="0">
                    <a:pos x="0" y="454"/>
                  </a:cxn>
                  <a:cxn ang="0">
                    <a:pos x="6" y="508"/>
                  </a:cxn>
                  <a:cxn ang="0">
                    <a:pos x="18" y="561"/>
                  </a:cxn>
                  <a:cxn ang="0">
                    <a:pos x="36" y="610"/>
                  </a:cxn>
                  <a:cxn ang="0">
                    <a:pos x="60" y="656"/>
                  </a:cxn>
                  <a:cxn ang="0">
                    <a:pos x="88" y="699"/>
                  </a:cxn>
                  <a:cxn ang="0">
                    <a:pos x="121" y="739"/>
                  </a:cxn>
                  <a:cxn ang="0">
                    <a:pos x="160" y="773"/>
                  </a:cxn>
                  <a:cxn ang="0">
                    <a:pos x="202" y="804"/>
                  </a:cxn>
                  <a:cxn ang="0">
                    <a:pos x="247" y="829"/>
                  </a:cxn>
                  <a:cxn ang="0">
                    <a:pos x="296" y="849"/>
                  </a:cxn>
                  <a:cxn ang="0">
                    <a:pos x="562" y="2040"/>
                  </a:cxn>
                  <a:cxn ang="0">
                    <a:pos x="578" y="849"/>
                  </a:cxn>
                  <a:cxn ang="0">
                    <a:pos x="627" y="829"/>
                  </a:cxn>
                  <a:cxn ang="0">
                    <a:pos x="672" y="804"/>
                  </a:cxn>
                  <a:cxn ang="0">
                    <a:pos x="714" y="773"/>
                  </a:cxn>
                  <a:cxn ang="0">
                    <a:pos x="752" y="739"/>
                  </a:cxn>
                  <a:cxn ang="0">
                    <a:pos x="786" y="699"/>
                  </a:cxn>
                  <a:cxn ang="0">
                    <a:pos x="814" y="656"/>
                  </a:cxn>
                  <a:cxn ang="0">
                    <a:pos x="838" y="610"/>
                  </a:cxn>
                  <a:cxn ang="0">
                    <a:pos x="855" y="561"/>
                  </a:cxn>
                  <a:cxn ang="0">
                    <a:pos x="867" y="508"/>
                  </a:cxn>
                  <a:cxn ang="0">
                    <a:pos x="873" y="454"/>
                  </a:cxn>
                </a:cxnLst>
                <a:rect l="0" t="0" r="r" b="b"/>
                <a:pathLst>
                  <a:path w="874" h="2040">
                    <a:moveTo>
                      <a:pt x="874" y="437"/>
                    </a:moveTo>
                    <a:lnTo>
                      <a:pt x="874" y="437"/>
                    </a:lnTo>
                    <a:lnTo>
                      <a:pt x="873" y="413"/>
                    </a:lnTo>
                    <a:lnTo>
                      <a:pt x="872" y="391"/>
                    </a:lnTo>
                    <a:lnTo>
                      <a:pt x="868" y="369"/>
                    </a:lnTo>
                    <a:lnTo>
                      <a:pt x="865" y="348"/>
                    </a:lnTo>
                    <a:lnTo>
                      <a:pt x="860" y="327"/>
                    </a:lnTo>
                    <a:lnTo>
                      <a:pt x="854" y="307"/>
                    </a:lnTo>
                    <a:lnTo>
                      <a:pt x="848" y="287"/>
                    </a:lnTo>
                    <a:lnTo>
                      <a:pt x="840" y="267"/>
                    </a:lnTo>
                    <a:lnTo>
                      <a:pt x="831" y="247"/>
                    </a:lnTo>
                    <a:lnTo>
                      <a:pt x="821" y="228"/>
                    </a:lnTo>
                    <a:lnTo>
                      <a:pt x="810" y="209"/>
                    </a:lnTo>
                    <a:lnTo>
                      <a:pt x="799" y="192"/>
                    </a:lnTo>
                    <a:lnTo>
                      <a:pt x="787" y="175"/>
                    </a:lnTo>
                    <a:lnTo>
                      <a:pt x="774" y="159"/>
                    </a:lnTo>
                    <a:lnTo>
                      <a:pt x="760" y="142"/>
                    </a:lnTo>
                    <a:lnTo>
                      <a:pt x="746" y="128"/>
                    </a:lnTo>
                    <a:lnTo>
                      <a:pt x="731" y="114"/>
                    </a:lnTo>
                    <a:lnTo>
                      <a:pt x="715" y="99"/>
                    </a:lnTo>
                    <a:lnTo>
                      <a:pt x="699" y="86"/>
                    </a:lnTo>
                    <a:lnTo>
                      <a:pt x="681" y="74"/>
                    </a:lnTo>
                    <a:lnTo>
                      <a:pt x="663" y="63"/>
                    </a:lnTo>
                    <a:lnTo>
                      <a:pt x="646" y="53"/>
                    </a:lnTo>
                    <a:lnTo>
                      <a:pt x="627" y="43"/>
                    </a:lnTo>
                    <a:lnTo>
                      <a:pt x="607" y="34"/>
                    </a:lnTo>
                    <a:lnTo>
                      <a:pt x="587" y="26"/>
                    </a:lnTo>
                    <a:lnTo>
                      <a:pt x="567" y="20"/>
                    </a:lnTo>
                    <a:lnTo>
                      <a:pt x="546" y="13"/>
                    </a:lnTo>
                    <a:lnTo>
                      <a:pt x="525" y="9"/>
                    </a:lnTo>
                    <a:lnTo>
                      <a:pt x="503" y="4"/>
                    </a:lnTo>
                    <a:lnTo>
                      <a:pt x="481" y="2"/>
                    </a:lnTo>
                    <a:lnTo>
                      <a:pt x="459" y="0"/>
                    </a:lnTo>
                    <a:lnTo>
                      <a:pt x="437" y="0"/>
                    </a:lnTo>
                    <a:lnTo>
                      <a:pt x="437" y="0"/>
                    </a:lnTo>
                    <a:lnTo>
                      <a:pt x="415" y="0"/>
                    </a:lnTo>
                    <a:lnTo>
                      <a:pt x="392" y="2"/>
                    </a:lnTo>
                    <a:lnTo>
                      <a:pt x="371" y="4"/>
                    </a:lnTo>
                    <a:lnTo>
                      <a:pt x="349" y="9"/>
                    </a:lnTo>
                    <a:lnTo>
                      <a:pt x="328" y="13"/>
                    </a:lnTo>
                    <a:lnTo>
                      <a:pt x="307" y="20"/>
                    </a:lnTo>
                    <a:lnTo>
                      <a:pt x="287" y="26"/>
                    </a:lnTo>
                    <a:lnTo>
                      <a:pt x="267" y="34"/>
                    </a:lnTo>
                    <a:lnTo>
                      <a:pt x="247" y="43"/>
                    </a:lnTo>
                    <a:lnTo>
                      <a:pt x="228" y="53"/>
                    </a:lnTo>
                    <a:lnTo>
                      <a:pt x="211" y="63"/>
                    </a:lnTo>
                    <a:lnTo>
                      <a:pt x="193" y="74"/>
                    </a:lnTo>
                    <a:lnTo>
                      <a:pt x="175" y="86"/>
                    </a:lnTo>
                    <a:lnTo>
                      <a:pt x="159" y="99"/>
                    </a:lnTo>
                    <a:lnTo>
                      <a:pt x="143" y="114"/>
                    </a:lnTo>
                    <a:lnTo>
                      <a:pt x="128" y="128"/>
                    </a:lnTo>
                    <a:lnTo>
                      <a:pt x="114" y="142"/>
                    </a:lnTo>
                    <a:lnTo>
                      <a:pt x="99" y="159"/>
                    </a:lnTo>
                    <a:lnTo>
                      <a:pt x="87" y="175"/>
                    </a:lnTo>
                    <a:lnTo>
                      <a:pt x="75" y="192"/>
                    </a:lnTo>
                    <a:lnTo>
                      <a:pt x="63" y="209"/>
                    </a:lnTo>
                    <a:lnTo>
                      <a:pt x="53" y="228"/>
                    </a:lnTo>
                    <a:lnTo>
                      <a:pt x="43" y="247"/>
                    </a:lnTo>
                    <a:lnTo>
                      <a:pt x="34" y="267"/>
                    </a:lnTo>
                    <a:lnTo>
                      <a:pt x="26" y="287"/>
                    </a:lnTo>
                    <a:lnTo>
                      <a:pt x="20" y="307"/>
                    </a:lnTo>
                    <a:lnTo>
                      <a:pt x="13" y="327"/>
                    </a:lnTo>
                    <a:lnTo>
                      <a:pt x="9" y="348"/>
                    </a:lnTo>
                    <a:lnTo>
                      <a:pt x="6" y="369"/>
                    </a:lnTo>
                    <a:lnTo>
                      <a:pt x="2" y="391"/>
                    </a:lnTo>
                    <a:lnTo>
                      <a:pt x="1" y="413"/>
                    </a:lnTo>
                    <a:lnTo>
                      <a:pt x="0" y="437"/>
                    </a:lnTo>
                    <a:lnTo>
                      <a:pt x="0" y="437"/>
                    </a:lnTo>
                    <a:lnTo>
                      <a:pt x="0" y="454"/>
                    </a:lnTo>
                    <a:lnTo>
                      <a:pt x="1" y="473"/>
                    </a:lnTo>
                    <a:lnTo>
                      <a:pt x="3" y="491"/>
                    </a:lnTo>
                    <a:lnTo>
                      <a:pt x="6" y="508"/>
                    </a:lnTo>
                    <a:lnTo>
                      <a:pt x="9" y="526"/>
                    </a:lnTo>
                    <a:lnTo>
                      <a:pt x="13" y="544"/>
                    </a:lnTo>
                    <a:lnTo>
                      <a:pt x="18" y="561"/>
                    </a:lnTo>
                    <a:lnTo>
                      <a:pt x="23" y="578"/>
                    </a:lnTo>
                    <a:lnTo>
                      <a:pt x="30" y="594"/>
                    </a:lnTo>
                    <a:lnTo>
                      <a:pt x="36" y="610"/>
                    </a:lnTo>
                    <a:lnTo>
                      <a:pt x="43" y="626"/>
                    </a:lnTo>
                    <a:lnTo>
                      <a:pt x="51" y="642"/>
                    </a:lnTo>
                    <a:lnTo>
                      <a:pt x="60" y="656"/>
                    </a:lnTo>
                    <a:lnTo>
                      <a:pt x="68" y="671"/>
                    </a:lnTo>
                    <a:lnTo>
                      <a:pt x="78" y="686"/>
                    </a:lnTo>
                    <a:lnTo>
                      <a:pt x="88" y="699"/>
                    </a:lnTo>
                    <a:lnTo>
                      <a:pt x="99" y="712"/>
                    </a:lnTo>
                    <a:lnTo>
                      <a:pt x="110" y="726"/>
                    </a:lnTo>
                    <a:lnTo>
                      <a:pt x="121" y="739"/>
                    </a:lnTo>
                    <a:lnTo>
                      <a:pt x="134" y="751"/>
                    </a:lnTo>
                    <a:lnTo>
                      <a:pt x="147" y="762"/>
                    </a:lnTo>
                    <a:lnTo>
                      <a:pt x="160" y="773"/>
                    </a:lnTo>
                    <a:lnTo>
                      <a:pt x="173" y="784"/>
                    </a:lnTo>
                    <a:lnTo>
                      <a:pt x="188" y="794"/>
                    </a:lnTo>
                    <a:lnTo>
                      <a:pt x="202" y="804"/>
                    </a:lnTo>
                    <a:lnTo>
                      <a:pt x="216" y="813"/>
                    </a:lnTo>
                    <a:lnTo>
                      <a:pt x="232" y="821"/>
                    </a:lnTo>
                    <a:lnTo>
                      <a:pt x="247" y="829"/>
                    </a:lnTo>
                    <a:lnTo>
                      <a:pt x="263" y="837"/>
                    </a:lnTo>
                    <a:lnTo>
                      <a:pt x="279" y="843"/>
                    </a:lnTo>
                    <a:lnTo>
                      <a:pt x="296" y="849"/>
                    </a:lnTo>
                    <a:lnTo>
                      <a:pt x="312" y="855"/>
                    </a:lnTo>
                    <a:lnTo>
                      <a:pt x="312" y="2040"/>
                    </a:lnTo>
                    <a:lnTo>
                      <a:pt x="562" y="2040"/>
                    </a:lnTo>
                    <a:lnTo>
                      <a:pt x="562" y="855"/>
                    </a:lnTo>
                    <a:lnTo>
                      <a:pt x="562" y="855"/>
                    </a:lnTo>
                    <a:lnTo>
                      <a:pt x="578" y="849"/>
                    </a:lnTo>
                    <a:lnTo>
                      <a:pt x="595" y="843"/>
                    </a:lnTo>
                    <a:lnTo>
                      <a:pt x="611" y="837"/>
                    </a:lnTo>
                    <a:lnTo>
                      <a:pt x="627" y="829"/>
                    </a:lnTo>
                    <a:lnTo>
                      <a:pt x="642" y="821"/>
                    </a:lnTo>
                    <a:lnTo>
                      <a:pt x="658" y="813"/>
                    </a:lnTo>
                    <a:lnTo>
                      <a:pt x="672" y="804"/>
                    </a:lnTo>
                    <a:lnTo>
                      <a:pt x="686" y="794"/>
                    </a:lnTo>
                    <a:lnTo>
                      <a:pt x="701" y="784"/>
                    </a:lnTo>
                    <a:lnTo>
                      <a:pt x="714" y="773"/>
                    </a:lnTo>
                    <a:lnTo>
                      <a:pt x="727" y="762"/>
                    </a:lnTo>
                    <a:lnTo>
                      <a:pt x="739" y="751"/>
                    </a:lnTo>
                    <a:lnTo>
                      <a:pt x="752" y="739"/>
                    </a:lnTo>
                    <a:lnTo>
                      <a:pt x="764" y="726"/>
                    </a:lnTo>
                    <a:lnTo>
                      <a:pt x="775" y="712"/>
                    </a:lnTo>
                    <a:lnTo>
                      <a:pt x="786" y="699"/>
                    </a:lnTo>
                    <a:lnTo>
                      <a:pt x="796" y="686"/>
                    </a:lnTo>
                    <a:lnTo>
                      <a:pt x="806" y="671"/>
                    </a:lnTo>
                    <a:lnTo>
                      <a:pt x="814" y="656"/>
                    </a:lnTo>
                    <a:lnTo>
                      <a:pt x="822" y="642"/>
                    </a:lnTo>
                    <a:lnTo>
                      <a:pt x="831" y="626"/>
                    </a:lnTo>
                    <a:lnTo>
                      <a:pt x="838" y="610"/>
                    </a:lnTo>
                    <a:lnTo>
                      <a:pt x="844" y="594"/>
                    </a:lnTo>
                    <a:lnTo>
                      <a:pt x="851" y="578"/>
                    </a:lnTo>
                    <a:lnTo>
                      <a:pt x="855" y="561"/>
                    </a:lnTo>
                    <a:lnTo>
                      <a:pt x="861" y="544"/>
                    </a:lnTo>
                    <a:lnTo>
                      <a:pt x="864" y="526"/>
                    </a:lnTo>
                    <a:lnTo>
                      <a:pt x="867" y="508"/>
                    </a:lnTo>
                    <a:lnTo>
                      <a:pt x="871" y="491"/>
                    </a:lnTo>
                    <a:lnTo>
                      <a:pt x="872" y="473"/>
                    </a:lnTo>
                    <a:lnTo>
                      <a:pt x="873" y="454"/>
                    </a:lnTo>
                    <a:lnTo>
                      <a:pt x="874" y="437"/>
                    </a:lnTo>
                    <a:lnTo>
                      <a:pt x="874" y="437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2401" dirty="0"/>
              </a:p>
            </p:txBody>
          </p:sp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D10E841D-F65B-8F45-9F3F-768DEA2AF8A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380684" y="4558296"/>
                <a:ext cx="397756" cy="866799"/>
              </a:xfrm>
              <a:custGeom>
                <a:avLst/>
                <a:gdLst/>
                <a:ahLst/>
                <a:cxnLst>
                  <a:cxn ang="0">
                    <a:pos x="601" y="0"/>
                  </a:cxn>
                  <a:cxn ang="0">
                    <a:pos x="1194" y="160"/>
                  </a:cxn>
                  <a:cxn ang="0">
                    <a:pos x="597" y="2602"/>
                  </a:cxn>
                  <a:cxn ang="0">
                    <a:pos x="0" y="160"/>
                  </a:cxn>
                  <a:cxn ang="0">
                    <a:pos x="601" y="0"/>
                  </a:cxn>
                </a:cxnLst>
                <a:rect l="0" t="0" r="r" b="b"/>
                <a:pathLst>
                  <a:path w="1194" h="2602">
                    <a:moveTo>
                      <a:pt x="601" y="0"/>
                    </a:moveTo>
                    <a:lnTo>
                      <a:pt x="1194" y="160"/>
                    </a:lnTo>
                    <a:lnTo>
                      <a:pt x="597" y="2602"/>
                    </a:lnTo>
                    <a:lnTo>
                      <a:pt x="0" y="160"/>
                    </a:lnTo>
                    <a:lnTo>
                      <a:pt x="601" y="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2401" dirty="0"/>
              </a:p>
            </p:txBody>
          </p:sp>
        </p:grpSp>
        <p:grpSp>
          <p:nvGrpSpPr>
            <p:cNvPr id="83" name="Grupo 93">
              <a:extLst>
                <a:ext uri="{FF2B5EF4-FFF2-40B4-BE49-F238E27FC236}">
                  <a16:creationId xmlns:a16="http://schemas.microsoft.com/office/drawing/2014/main" id="{D35AAC79-CAC0-9F4B-B768-EBFD666CB302}"/>
                </a:ext>
              </a:extLst>
            </p:cNvPr>
            <p:cNvGrpSpPr/>
            <p:nvPr/>
          </p:nvGrpSpPr>
          <p:grpSpPr>
            <a:xfrm>
              <a:off x="4380684" y="3985982"/>
              <a:ext cx="397756" cy="1439113"/>
              <a:chOff x="4380684" y="3985982"/>
              <a:chExt cx="397756" cy="1439113"/>
            </a:xfrm>
          </p:grpSpPr>
          <p:sp>
            <p:nvSpPr>
              <p:cNvPr id="84" name="Freeform 5">
                <a:extLst>
                  <a:ext uri="{FF2B5EF4-FFF2-40B4-BE49-F238E27FC236}">
                    <a16:creationId xmlns:a16="http://schemas.microsoft.com/office/drawing/2014/main" id="{A0860344-82DE-8942-AA4F-E221D5A0F2F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433985" y="3985982"/>
                <a:ext cx="291155" cy="679581"/>
              </a:xfrm>
              <a:custGeom>
                <a:avLst/>
                <a:gdLst/>
                <a:ahLst/>
                <a:cxnLst>
                  <a:cxn ang="0">
                    <a:pos x="873" y="413"/>
                  </a:cxn>
                  <a:cxn ang="0">
                    <a:pos x="865" y="348"/>
                  </a:cxn>
                  <a:cxn ang="0">
                    <a:pos x="848" y="287"/>
                  </a:cxn>
                  <a:cxn ang="0">
                    <a:pos x="821" y="228"/>
                  </a:cxn>
                  <a:cxn ang="0">
                    <a:pos x="787" y="175"/>
                  </a:cxn>
                  <a:cxn ang="0">
                    <a:pos x="746" y="128"/>
                  </a:cxn>
                  <a:cxn ang="0">
                    <a:pos x="699" y="86"/>
                  </a:cxn>
                  <a:cxn ang="0">
                    <a:pos x="646" y="53"/>
                  </a:cxn>
                  <a:cxn ang="0">
                    <a:pos x="587" y="26"/>
                  </a:cxn>
                  <a:cxn ang="0">
                    <a:pos x="525" y="9"/>
                  </a:cxn>
                  <a:cxn ang="0">
                    <a:pos x="459" y="0"/>
                  </a:cxn>
                  <a:cxn ang="0">
                    <a:pos x="415" y="0"/>
                  </a:cxn>
                  <a:cxn ang="0">
                    <a:pos x="349" y="9"/>
                  </a:cxn>
                  <a:cxn ang="0">
                    <a:pos x="287" y="26"/>
                  </a:cxn>
                  <a:cxn ang="0">
                    <a:pos x="228" y="53"/>
                  </a:cxn>
                  <a:cxn ang="0">
                    <a:pos x="175" y="86"/>
                  </a:cxn>
                  <a:cxn ang="0">
                    <a:pos x="128" y="128"/>
                  </a:cxn>
                  <a:cxn ang="0">
                    <a:pos x="87" y="175"/>
                  </a:cxn>
                  <a:cxn ang="0">
                    <a:pos x="53" y="228"/>
                  </a:cxn>
                  <a:cxn ang="0">
                    <a:pos x="26" y="287"/>
                  </a:cxn>
                  <a:cxn ang="0">
                    <a:pos x="9" y="348"/>
                  </a:cxn>
                  <a:cxn ang="0">
                    <a:pos x="1" y="413"/>
                  </a:cxn>
                  <a:cxn ang="0">
                    <a:pos x="0" y="454"/>
                  </a:cxn>
                  <a:cxn ang="0">
                    <a:pos x="6" y="508"/>
                  </a:cxn>
                  <a:cxn ang="0">
                    <a:pos x="18" y="561"/>
                  </a:cxn>
                  <a:cxn ang="0">
                    <a:pos x="36" y="610"/>
                  </a:cxn>
                  <a:cxn ang="0">
                    <a:pos x="60" y="656"/>
                  </a:cxn>
                  <a:cxn ang="0">
                    <a:pos x="88" y="699"/>
                  </a:cxn>
                  <a:cxn ang="0">
                    <a:pos x="121" y="739"/>
                  </a:cxn>
                  <a:cxn ang="0">
                    <a:pos x="160" y="773"/>
                  </a:cxn>
                  <a:cxn ang="0">
                    <a:pos x="202" y="804"/>
                  </a:cxn>
                  <a:cxn ang="0">
                    <a:pos x="247" y="829"/>
                  </a:cxn>
                  <a:cxn ang="0">
                    <a:pos x="296" y="849"/>
                  </a:cxn>
                  <a:cxn ang="0">
                    <a:pos x="562" y="2040"/>
                  </a:cxn>
                  <a:cxn ang="0">
                    <a:pos x="578" y="849"/>
                  </a:cxn>
                  <a:cxn ang="0">
                    <a:pos x="627" y="829"/>
                  </a:cxn>
                  <a:cxn ang="0">
                    <a:pos x="672" y="804"/>
                  </a:cxn>
                  <a:cxn ang="0">
                    <a:pos x="714" y="773"/>
                  </a:cxn>
                  <a:cxn ang="0">
                    <a:pos x="752" y="739"/>
                  </a:cxn>
                  <a:cxn ang="0">
                    <a:pos x="786" y="699"/>
                  </a:cxn>
                  <a:cxn ang="0">
                    <a:pos x="814" y="656"/>
                  </a:cxn>
                  <a:cxn ang="0">
                    <a:pos x="838" y="610"/>
                  </a:cxn>
                  <a:cxn ang="0">
                    <a:pos x="855" y="561"/>
                  </a:cxn>
                  <a:cxn ang="0">
                    <a:pos x="867" y="508"/>
                  </a:cxn>
                  <a:cxn ang="0">
                    <a:pos x="873" y="454"/>
                  </a:cxn>
                </a:cxnLst>
                <a:rect l="0" t="0" r="r" b="b"/>
                <a:pathLst>
                  <a:path w="874" h="2040">
                    <a:moveTo>
                      <a:pt x="874" y="437"/>
                    </a:moveTo>
                    <a:lnTo>
                      <a:pt x="874" y="437"/>
                    </a:lnTo>
                    <a:lnTo>
                      <a:pt x="873" y="413"/>
                    </a:lnTo>
                    <a:lnTo>
                      <a:pt x="872" y="391"/>
                    </a:lnTo>
                    <a:lnTo>
                      <a:pt x="868" y="369"/>
                    </a:lnTo>
                    <a:lnTo>
                      <a:pt x="865" y="348"/>
                    </a:lnTo>
                    <a:lnTo>
                      <a:pt x="860" y="327"/>
                    </a:lnTo>
                    <a:lnTo>
                      <a:pt x="854" y="307"/>
                    </a:lnTo>
                    <a:lnTo>
                      <a:pt x="848" y="287"/>
                    </a:lnTo>
                    <a:lnTo>
                      <a:pt x="840" y="267"/>
                    </a:lnTo>
                    <a:lnTo>
                      <a:pt x="831" y="247"/>
                    </a:lnTo>
                    <a:lnTo>
                      <a:pt x="821" y="228"/>
                    </a:lnTo>
                    <a:lnTo>
                      <a:pt x="810" y="209"/>
                    </a:lnTo>
                    <a:lnTo>
                      <a:pt x="799" y="192"/>
                    </a:lnTo>
                    <a:lnTo>
                      <a:pt x="787" y="175"/>
                    </a:lnTo>
                    <a:lnTo>
                      <a:pt x="774" y="159"/>
                    </a:lnTo>
                    <a:lnTo>
                      <a:pt x="760" y="142"/>
                    </a:lnTo>
                    <a:lnTo>
                      <a:pt x="746" y="128"/>
                    </a:lnTo>
                    <a:lnTo>
                      <a:pt x="731" y="114"/>
                    </a:lnTo>
                    <a:lnTo>
                      <a:pt x="715" y="99"/>
                    </a:lnTo>
                    <a:lnTo>
                      <a:pt x="699" y="86"/>
                    </a:lnTo>
                    <a:lnTo>
                      <a:pt x="681" y="74"/>
                    </a:lnTo>
                    <a:lnTo>
                      <a:pt x="663" y="63"/>
                    </a:lnTo>
                    <a:lnTo>
                      <a:pt x="646" y="53"/>
                    </a:lnTo>
                    <a:lnTo>
                      <a:pt x="627" y="43"/>
                    </a:lnTo>
                    <a:lnTo>
                      <a:pt x="607" y="34"/>
                    </a:lnTo>
                    <a:lnTo>
                      <a:pt x="587" y="26"/>
                    </a:lnTo>
                    <a:lnTo>
                      <a:pt x="567" y="20"/>
                    </a:lnTo>
                    <a:lnTo>
                      <a:pt x="546" y="13"/>
                    </a:lnTo>
                    <a:lnTo>
                      <a:pt x="525" y="9"/>
                    </a:lnTo>
                    <a:lnTo>
                      <a:pt x="503" y="4"/>
                    </a:lnTo>
                    <a:lnTo>
                      <a:pt x="481" y="2"/>
                    </a:lnTo>
                    <a:lnTo>
                      <a:pt x="459" y="0"/>
                    </a:lnTo>
                    <a:lnTo>
                      <a:pt x="437" y="0"/>
                    </a:lnTo>
                    <a:lnTo>
                      <a:pt x="437" y="0"/>
                    </a:lnTo>
                    <a:lnTo>
                      <a:pt x="415" y="0"/>
                    </a:lnTo>
                    <a:lnTo>
                      <a:pt x="392" y="2"/>
                    </a:lnTo>
                    <a:lnTo>
                      <a:pt x="371" y="4"/>
                    </a:lnTo>
                    <a:lnTo>
                      <a:pt x="349" y="9"/>
                    </a:lnTo>
                    <a:lnTo>
                      <a:pt x="328" y="13"/>
                    </a:lnTo>
                    <a:lnTo>
                      <a:pt x="307" y="20"/>
                    </a:lnTo>
                    <a:lnTo>
                      <a:pt x="287" y="26"/>
                    </a:lnTo>
                    <a:lnTo>
                      <a:pt x="267" y="34"/>
                    </a:lnTo>
                    <a:lnTo>
                      <a:pt x="247" y="43"/>
                    </a:lnTo>
                    <a:lnTo>
                      <a:pt x="228" y="53"/>
                    </a:lnTo>
                    <a:lnTo>
                      <a:pt x="211" y="63"/>
                    </a:lnTo>
                    <a:lnTo>
                      <a:pt x="193" y="74"/>
                    </a:lnTo>
                    <a:lnTo>
                      <a:pt x="175" y="86"/>
                    </a:lnTo>
                    <a:lnTo>
                      <a:pt x="159" y="99"/>
                    </a:lnTo>
                    <a:lnTo>
                      <a:pt x="143" y="114"/>
                    </a:lnTo>
                    <a:lnTo>
                      <a:pt x="128" y="128"/>
                    </a:lnTo>
                    <a:lnTo>
                      <a:pt x="114" y="142"/>
                    </a:lnTo>
                    <a:lnTo>
                      <a:pt x="99" y="159"/>
                    </a:lnTo>
                    <a:lnTo>
                      <a:pt x="87" y="175"/>
                    </a:lnTo>
                    <a:lnTo>
                      <a:pt x="75" y="192"/>
                    </a:lnTo>
                    <a:lnTo>
                      <a:pt x="63" y="209"/>
                    </a:lnTo>
                    <a:lnTo>
                      <a:pt x="53" y="228"/>
                    </a:lnTo>
                    <a:lnTo>
                      <a:pt x="43" y="247"/>
                    </a:lnTo>
                    <a:lnTo>
                      <a:pt x="34" y="267"/>
                    </a:lnTo>
                    <a:lnTo>
                      <a:pt x="26" y="287"/>
                    </a:lnTo>
                    <a:lnTo>
                      <a:pt x="20" y="307"/>
                    </a:lnTo>
                    <a:lnTo>
                      <a:pt x="13" y="327"/>
                    </a:lnTo>
                    <a:lnTo>
                      <a:pt x="9" y="348"/>
                    </a:lnTo>
                    <a:lnTo>
                      <a:pt x="6" y="369"/>
                    </a:lnTo>
                    <a:lnTo>
                      <a:pt x="2" y="391"/>
                    </a:lnTo>
                    <a:lnTo>
                      <a:pt x="1" y="413"/>
                    </a:lnTo>
                    <a:lnTo>
                      <a:pt x="0" y="437"/>
                    </a:lnTo>
                    <a:lnTo>
                      <a:pt x="0" y="437"/>
                    </a:lnTo>
                    <a:lnTo>
                      <a:pt x="0" y="454"/>
                    </a:lnTo>
                    <a:lnTo>
                      <a:pt x="1" y="473"/>
                    </a:lnTo>
                    <a:lnTo>
                      <a:pt x="3" y="491"/>
                    </a:lnTo>
                    <a:lnTo>
                      <a:pt x="6" y="508"/>
                    </a:lnTo>
                    <a:lnTo>
                      <a:pt x="9" y="526"/>
                    </a:lnTo>
                    <a:lnTo>
                      <a:pt x="13" y="544"/>
                    </a:lnTo>
                    <a:lnTo>
                      <a:pt x="18" y="561"/>
                    </a:lnTo>
                    <a:lnTo>
                      <a:pt x="23" y="578"/>
                    </a:lnTo>
                    <a:lnTo>
                      <a:pt x="30" y="594"/>
                    </a:lnTo>
                    <a:lnTo>
                      <a:pt x="36" y="610"/>
                    </a:lnTo>
                    <a:lnTo>
                      <a:pt x="43" y="626"/>
                    </a:lnTo>
                    <a:lnTo>
                      <a:pt x="51" y="642"/>
                    </a:lnTo>
                    <a:lnTo>
                      <a:pt x="60" y="656"/>
                    </a:lnTo>
                    <a:lnTo>
                      <a:pt x="68" y="671"/>
                    </a:lnTo>
                    <a:lnTo>
                      <a:pt x="78" y="686"/>
                    </a:lnTo>
                    <a:lnTo>
                      <a:pt x="88" y="699"/>
                    </a:lnTo>
                    <a:lnTo>
                      <a:pt x="99" y="712"/>
                    </a:lnTo>
                    <a:lnTo>
                      <a:pt x="110" y="726"/>
                    </a:lnTo>
                    <a:lnTo>
                      <a:pt x="121" y="739"/>
                    </a:lnTo>
                    <a:lnTo>
                      <a:pt x="134" y="751"/>
                    </a:lnTo>
                    <a:lnTo>
                      <a:pt x="147" y="762"/>
                    </a:lnTo>
                    <a:lnTo>
                      <a:pt x="160" y="773"/>
                    </a:lnTo>
                    <a:lnTo>
                      <a:pt x="173" y="784"/>
                    </a:lnTo>
                    <a:lnTo>
                      <a:pt x="188" y="794"/>
                    </a:lnTo>
                    <a:lnTo>
                      <a:pt x="202" y="804"/>
                    </a:lnTo>
                    <a:lnTo>
                      <a:pt x="216" y="813"/>
                    </a:lnTo>
                    <a:lnTo>
                      <a:pt x="232" y="821"/>
                    </a:lnTo>
                    <a:lnTo>
                      <a:pt x="247" y="829"/>
                    </a:lnTo>
                    <a:lnTo>
                      <a:pt x="263" y="837"/>
                    </a:lnTo>
                    <a:lnTo>
                      <a:pt x="279" y="843"/>
                    </a:lnTo>
                    <a:lnTo>
                      <a:pt x="296" y="849"/>
                    </a:lnTo>
                    <a:lnTo>
                      <a:pt x="312" y="855"/>
                    </a:lnTo>
                    <a:lnTo>
                      <a:pt x="312" y="2040"/>
                    </a:lnTo>
                    <a:lnTo>
                      <a:pt x="562" y="2040"/>
                    </a:lnTo>
                    <a:lnTo>
                      <a:pt x="562" y="855"/>
                    </a:lnTo>
                    <a:lnTo>
                      <a:pt x="562" y="855"/>
                    </a:lnTo>
                    <a:lnTo>
                      <a:pt x="578" y="849"/>
                    </a:lnTo>
                    <a:lnTo>
                      <a:pt x="595" y="843"/>
                    </a:lnTo>
                    <a:lnTo>
                      <a:pt x="611" y="837"/>
                    </a:lnTo>
                    <a:lnTo>
                      <a:pt x="627" y="829"/>
                    </a:lnTo>
                    <a:lnTo>
                      <a:pt x="642" y="821"/>
                    </a:lnTo>
                    <a:lnTo>
                      <a:pt x="658" y="813"/>
                    </a:lnTo>
                    <a:lnTo>
                      <a:pt x="672" y="804"/>
                    </a:lnTo>
                    <a:lnTo>
                      <a:pt x="686" y="794"/>
                    </a:lnTo>
                    <a:lnTo>
                      <a:pt x="701" y="784"/>
                    </a:lnTo>
                    <a:lnTo>
                      <a:pt x="714" y="773"/>
                    </a:lnTo>
                    <a:lnTo>
                      <a:pt x="727" y="762"/>
                    </a:lnTo>
                    <a:lnTo>
                      <a:pt x="739" y="751"/>
                    </a:lnTo>
                    <a:lnTo>
                      <a:pt x="752" y="739"/>
                    </a:lnTo>
                    <a:lnTo>
                      <a:pt x="764" y="726"/>
                    </a:lnTo>
                    <a:lnTo>
                      <a:pt x="775" y="712"/>
                    </a:lnTo>
                    <a:lnTo>
                      <a:pt x="786" y="699"/>
                    </a:lnTo>
                    <a:lnTo>
                      <a:pt x="796" y="686"/>
                    </a:lnTo>
                    <a:lnTo>
                      <a:pt x="806" y="671"/>
                    </a:lnTo>
                    <a:lnTo>
                      <a:pt x="814" y="656"/>
                    </a:lnTo>
                    <a:lnTo>
                      <a:pt x="822" y="642"/>
                    </a:lnTo>
                    <a:lnTo>
                      <a:pt x="831" y="626"/>
                    </a:lnTo>
                    <a:lnTo>
                      <a:pt x="838" y="610"/>
                    </a:lnTo>
                    <a:lnTo>
                      <a:pt x="844" y="594"/>
                    </a:lnTo>
                    <a:lnTo>
                      <a:pt x="851" y="578"/>
                    </a:lnTo>
                    <a:lnTo>
                      <a:pt x="855" y="561"/>
                    </a:lnTo>
                    <a:lnTo>
                      <a:pt x="861" y="544"/>
                    </a:lnTo>
                    <a:lnTo>
                      <a:pt x="864" y="526"/>
                    </a:lnTo>
                    <a:lnTo>
                      <a:pt x="867" y="508"/>
                    </a:lnTo>
                    <a:lnTo>
                      <a:pt x="871" y="491"/>
                    </a:lnTo>
                    <a:lnTo>
                      <a:pt x="872" y="473"/>
                    </a:lnTo>
                    <a:lnTo>
                      <a:pt x="873" y="454"/>
                    </a:lnTo>
                    <a:lnTo>
                      <a:pt x="874" y="437"/>
                    </a:lnTo>
                    <a:lnTo>
                      <a:pt x="874" y="43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3A3A3A"/>
                  </a:gs>
                  <a:gs pos="100000">
                    <a:srgbClr val="5B5B5B"/>
                  </a:gs>
                </a:gsLst>
                <a:lin ang="162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2401" dirty="0"/>
              </a:p>
            </p:txBody>
          </p:sp>
          <p:sp>
            <p:nvSpPr>
              <p:cNvPr id="85" name="Freeform 6">
                <a:extLst>
                  <a:ext uri="{FF2B5EF4-FFF2-40B4-BE49-F238E27FC236}">
                    <a16:creationId xmlns:a16="http://schemas.microsoft.com/office/drawing/2014/main" id="{65ECA545-AB75-3C42-83BC-420555D97F8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380684" y="4558296"/>
                <a:ext cx="397756" cy="866799"/>
              </a:xfrm>
              <a:custGeom>
                <a:avLst/>
                <a:gdLst/>
                <a:ahLst/>
                <a:cxnLst>
                  <a:cxn ang="0">
                    <a:pos x="601" y="0"/>
                  </a:cxn>
                  <a:cxn ang="0">
                    <a:pos x="1194" y="160"/>
                  </a:cxn>
                  <a:cxn ang="0">
                    <a:pos x="597" y="2602"/>
                  </a:cxn>
                  <a:cxn ang="0">
                    <a:pos x="0" y="160"/>
                  </a:cxn>
                  <a:cxn ang="0">
                    <a:pos x="601" y="0"/>
                  </a:cxn>
                </a:cxnLst>
                <a:rect l="0" t="0" r="r" b="b"/>
                <a:pathLst>
                  <a:path w="1194" h="2602">
                    <a:moveTo>
                      <a:pt x="601" y="0"/>
                    </a:moveTo>
                    <a:lnTo>
                      <a:pt x="1194" y="160"/>
                    </a:lnTo>
                    <a:lnTo>
                      <a:pt x="597" y="2602"/>
                    </a:lnTo>
                    <a:lnTo>
                      <a:pt x="0" y="160"/>
                    </a:lnTo>
                    <a:lnTo>
                      <a:pt x="601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accent5"/>
                  </a:gs>
                  <a:gs pos="0">
                    <a:schemeClr val="accent5">
                      <a:lumMod val="5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gradFill flip="none" rotWithShape="1">
                  <a:gsLst>
                    <a:gs pos="100000">
                      <a:schemeClr val="accent5"/>
                    </a:gs>
                    <a:gs pos="56000">
                      <a:schemeClr val="tx2"/>
                    </a:gs>
                  </a:gsLst>
                  <a:lin ang="9000000" scaled="0"/>
                  <a:tileRect/>
                </a:gradFill>
                <a:round/>
                <a:headEnd/>
                <a:tailEnd/>
              </a:ln>
              <a:effectLst>
                <a:outerShdw blurRad="50800" dist="38100" dir="144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64" tIns="45732" rIns="91464" bIns="45732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2401" dirty="0"/>
              </a:p>
            </p:txBody>
          </p:sp>
        </p:grp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C505211E-7B87-0C4E-9D48-334B30985066}"/>
              </a:ext>
            </a:extLst>
          </p:cNvPr>
          <p:cNvSpPr/>
          <p:nvPr userDrawn="1"/>
        </p:nvSpPr>
        <p:spPr>
          <a:xfrm>
            <a:off x="6050523" y="3059215"/>
            <a:ext cx="156725" cy="156766"/>
          </a:xfrm>
          <a:prstGeom prst="ellipse">
            <a:avLst/>
          </a:prstGeom>
          <a:gradFill flip="none" rotWithShape="1">
            <a:gsLst>
              <a:gs pos="64000">
                <a:srgbClr val="666666"/>
              </a:gs>
              <a:gs pos="46000">
                <a:srgbClr val="A2A2A2"/>
              </a:gs>
              <a:gs pos="39000">
                <a:srgbClr val="ECECEC"/>
              </a:gs>
              <a:gs pos="100000">
                <a:srgbClr val="A2A2A2"/>
              </a:gs>
            </a:gsLst>
            <a:path path="circle">
              <a:fillToRect r="100000" b="100000"/>
            </a:path>
            <a:tileRect l="-100000" t="-100000"/>
          </a:gradFill>
          <a:ln w="19050">
            <a:gradFill flip="none" rotWithShape="1">
              <a:gsLst>
                <a:gs pos="0">
                  <a:srgbClr val="000000"/>
                </a:gs>
                <a:gs pos="100000">
                  <a:srgbClr val="4D4D4D"/>
                </a:gs>
              </a:gsLst>
              <a:lin ang="288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401" noProof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ED93C7A9-ACBE-7449-9613-F623D0826C67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28600" y="990600"/>
            <a:ext cx="4812965" cy="889000"/>
          </a:xfrm>
        </p:spPr>
        <p:txBody>
          <a:bodyPr rtlCol="0">
            <a:noAutofit/>
          </a:bodyPr>
          <a:lstStyle>
            <a:lvl1pPr marL="0" indent="0" algn="ctr">
              <a:buNone/>
              <a:defRPr sz="44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0F05AA76-0F5E-764F-919E-A801A86CD003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085330" y="996176"/>
            <a:ext cx="4878070" cy="889000"/>
          </a:xfrm>
        </p:spPr>
        <p:txBody>
          <a:bodyPr vert="horz" lIns="121899" tIns="60949" rIns="121899" bIns="60949" rtlCol="0">
            <a:noAutofit/>
          </a:bodyPr>
          <a:lstStyle>
            <a:lvl1pPr marL="0" indent="0" algn="ctr">
              <a:buNone/>
              <a:defRPr lang="en-US" sz="4400" b="1" smtClean="0">
                <a:solidFill>
                  <a:schemeClr val="tx1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457257" lvl="0" indent="-457257" algn="ctr" rtl="0"/>
            <a:r>
              <a:rPr lang="pt-BR" noProof="0"/>
              <a:t>Editar estilos de texto Mestre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9D67E9C-CF45-2A42-868E-932DB5C51DF4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252173" y="5981928"/>
            <a:ext cx="8118174" cy="545899"/>
          </a:xfrm>
        </p:spPr>
        <p:txBody>
          <a:bodyPr rtlCol="0"/>
          <a:lstStyle>
            <a:lvl1pPr algn="ctr">
              <a:defRPr sz="3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94394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85185E-6 L -2.91667E-6 -0.0868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5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85185E-6 L 1.875E-6 -0.1092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6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85185E-6 L 3.125E-6 0.09097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3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11111E-6 L -2.08333E-6 0.08148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path" presetSubtype="0" fill="hold" nodeType="withEffect">
                  <p:stCondLst>
                    <p:cond delay="0"/>
                  </p:stCondLst>
                  <p:childTnLst>
                    <p:animMotion origin="layout" path="M 1.875E-6 -1.85185E-6 L 1.875E-6 -0.10926 " pathEditMode="relative" rAng="0" ptsTypes="AA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-5463"/>
                    </p:animMotion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path" presetSubtype="0" fill="hold" nodeType="withEffect">
                  <p:stCondLst>
                    <p:cond delay="0"/>
                  </p:stCondLst>
                  <p:childTnLst>
                    <p:animMotion origin="layout" path="M -2.08333E-6 -1.11111E-6 L -2.08333E-6 0.08148 " pathEditMode="relative" rAng="0" ptsTypes="AA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4074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CD6061-0035-4799-9F1C-AE47C177DB2E}" type="datetime1">
              <a:rPr lang="pt-BR" noProof="0" smtClean="0"/>
              <a:t>12/04/2023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091A9FD-CDA2-4BA5-8C18-59D6F59EB34A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3690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rasparaguai.com.br/ssd-m2-kingston-nv2-1tb_44011/" TargetMode="External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comprasparaguai.com.br/ssd-m2-kingston-nv2-500gb_44012/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rasparaguai.com.br/fonte-gamemax-atx-rgb-550-80-plus-gold-550w_34963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www.comprasparaguai.com.br/fonte-azza-atx-psaz-550w-80-plus-bronze-550w_33511/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rasparaguai.com.br/memoria-kingston-fury-beast-rgb-ddr4-8gb-3200mhz_36458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s://www.comprasparaguai.com.br/memoria-kingston-fury-beast-ddr4-8gb-3200mhz_36460/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rasparaguai.com.br/placa-mae-gigabyte-b550m-ds3h-amd-soquete-am4_32312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www.comprasparaguai.com.br/placa-mae-gigabyte-b550m-ds3h-ac-amd-soquete-am4_45650/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customXml" Target="../ink/ink2.xml"/><Relationship Id="rId2" Type="http://schemas.openxmlformats.org/officeDocument/2006/relationships/hyperlink" Target="https://www.kabum.com.br/produto/444799/processador-amd-ryzen-5-5600g-oem-3-9ghz-cache-16mb-am4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customXml" Target="../ink/ink1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terabyteshop.com.br/produto/13649/cooler-para-processador-deepcool-gammaxx-400-v2-led-red-120mm-intel-amd-dp-mch4-gmx400v2-rd?gclid=CjwKCAjwrdmhBhBBEiwA4Hx5g3cMZ8y4INWWn6ml9ujeK13U0kYwJVlKMrGChErWdUnK8Ljn9OqbYBoCgcMQAvD_Bw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hyperlink" Target="https://www.terabyteshop.com.br/produto/15086/cooler-para-processador-deepcool-gammaxx-400-v2-blue-120mm-intel-amd-dp-mch4-gmx400v2-bl?gclid=CjwKCAjwrdmhBhBBEiwA4Hx5g16nZ9BZK33BzH0jZqnu2T-rXgjKtvpEUUdbyFYcufo-SWFtZJodDxoC11wQAvD_Bw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A770F1D-1A19-080C-8EDE-E7790028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UM QUASE PC BOM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B77B1F-40CD-E2C1-0CE1-8D8D23640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59" y="-35700"/>
            <a:ext cx="12192000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DF975DF-DFD3-D748-ED44-E494B47CAD5C}"/>
              </a:ext>
            </a:extLst>
          </p:cNvPr>
          <p:cNvSpPr txBox="1"/>
          <p:nvPr/>
        </p:nvSpPr>
        <p:spPr>
          <a:xfrm>
            <a:off x="25422" y="0"/>
            <a:ext cx="108231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</a:rPr>
              <a:t>UM QUASE PC BOM </a:t>
            </a:r>
          </a:p>
        </p:txBody>
      </p:sp>
    </p:spTree>
    <p:extLst>
      <p:ext uri="{BB962C8B-B14F-4D97-AF65-F5344CB8AC3E}">
        <p14:creationId xmlns:p14="http://schemas.microsoft.com/office/powerpoint/2010/main" val="3733897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9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Espaço Reservado para Texto 96">
            <a:extLst>
              <a:ext uri="{FF2B5EF4-FFF2-40B4-BE49-F238E27FC236}">
                <a16:creationId xmlns:a16="http://schemas.microsoft.com/office/drawing/2014/main" id="{3A05AF64-7674-0B46-8258-D64C396223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pt-BR" dirty="0"/>
              <a:t>1tb por 240</a:t>
            </a:r>
          </a:p>
        </p:txBody>
      </p:sp>
      <p:sp>
        <p:nvSpPr>
          <p:cNvPr id="98" name="Espaço Reservado para Texto 97">
            <a:extLst>
              <a:ext uri="{FF2B5EF4-FFF2-40B4-BE49-F238E27FC236}">
                <a16:creationId xmlns:a16="http://schemas.microsoft.com/office/drawing/2014/main" id="{A1862AC2-00D7-1342-9693-73D4B3C266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500gb por 145</a:t>
            </a:r>
          </a:p>
        </p:txBody>
      </p:sp>
      <p:sp>
        <p:nvSpPr>
          <p:cNvPr id="96" name="Título 95">
            <a:extLst>
              <a:ext uri="{FF2B5EF4-FFF2-40B4-BE49-F238E27FC236}">
                <a16:creationId xmlns:a16="http://schemas.microsoft.com/office/drawing/2014/main" id="{6D8F20B5-F989-934A-8D90-E77A84F9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5981928"/>
            <a:ext cx="8118174" cy="545899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SSD </a:t>
            </a:r>
          </a:p>
        </p:txBody>
      </p:sp>
      <p:pic>
        <p:nvPicPr>
          <p:cNvPr id="3" name="Imagem 2">
            <a:hlinkClick r:id="rId3"/>
            <a:extLst>
              <a:ext uri="{FF2B5EF4-FFF2-40B4-BE49-F238E27FC236}">
                <a16:creationId xmlns:a16="http://schemas.microsoft.com/office/drawing/2014/main" id="{FF590B0C-FC67-989B-8959-0772CAB42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003562"/>
            <a:ext cx="4015170" cy="2854437"/>
          </a:xfrm>
          <a:prstGeom prst="rect">
            <a:avLst/>
          </a:prstGeom>
        </p:spPr>
      </p:pic>
      <p:pic>
        <p:nvPicPr>
          <p:cNvPr id="5" name="Imagem 4">
            <a:hlinkClick r:id="rId5"/>
            <a:extLst>
              <a:ext uri="{FF2B5EF4-FFF2-40B4-BE49-F238E27FC236}">
                <a16:creationId xmlns:a16="http://schemas.microsoft.com/office/drawing/2014/main" id="{0C32B2D5-FE4A-22ED-43A6-27724584EE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08168" y="3933056"/>
            <a:ext cx="4566466" cy="2924943"/>
          </a:xfrm>
          <a:prstGeom prst="rect">
            <a:avLst/>
          </a:prstGeom>
          <a:pattFill prst="horzBrick">
            <a:fgClr>
              <a:schemeClr val="bg1">
                <a:lumMod val="85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</p:spPr>
      </p:pic>
    </p:spTree>
    <p:extLst>
      <p:ext uri="{BB962C8B-B14F-4D97-AF65-F5344CB8AC3E}">
        <p14:creationId xmlns:p14="http://schemas.microsoft.com/office/powerpoint/2010/main" val="3907451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Espaço Reservado para Texto 96">
            <a:extLst>
              <a:ext uri="{FF2B5EF4-FFF2-40B4-BE49-F238E27FC236}">
                <a16:creationId xmlns:a16="http://schemas.microsoft.com/office/drawing/2014/main" id="{3A05AF64-7674-0B46-8258-D64C396223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pt-BR" dirty="0"/>
              <a:t>80plus </a:t>
            </a:r>
            <a:r>
              <a:rPr lang="pt-BR" dirty="0" err="1"/>
              <a:t>gold</a:t>
            </a:r>
            <a:r>
              <a:rPr lang="pt-BR" dirty="0"/>
              <a:t> </a:t>
            </a:r>
          </a:p>
          <a:p>
            <a:pPr rtl="0"/>
            <a:r>
              <a:rPr lang="pt-BR" dirty="0"/>
              <a:t>252,00</a:t>
            </a:r>
          </a:p>
        </p:txBody>
      </p:sp>
      <p:sp>
        <p:nvSpPr>
          <p:cNvPr id="98" name="Espaço Reservado para Texto 97">
            <a:extLst>
              <a:ext uri="{FF2B5EF4-FFF2-40B4-BE49-F238E27FC236}">
                <a16:creationId xmlns:a16="http://schemas.microsoft.com/office/drawing/2014/main" id="{A1862AC2-00D7-1342-9693-73D4B3C266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80 pus bronze por 145</a:t>
            </a:r>
          </a:p>
        </p:txBody>
      </p:sp>
      <p:sp>
        <p:nvSpPr>
          <p:cNvPr id="96" name="Título 95">
            <a:extLst>
              <a:ext uri="{FF2B5EF4-FFF2-40B4-BE49-F238E27FC236}">
                <a16:creationId xmlns:a16="http://schemas.microsoft.com/office/drawing/2014/main" id="{6D8F20B5-F989-934A-8D90-E77A84F9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5981928"/>
            <a:ext cx="8118174" cy="545899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Fonte</a:t>
            </a:r>
          </a:p>
        </p:txBody>
      </p:sp>
      <p:pic>
        <p:nvPicPr>
          <p:cNvPr id="4" name="Imagem 3">
            <a:hlinkClick r:id="rId3"/>
            <a:extLst>
              <a:ext uri="{FF2B5EF4-FFF2-40B4-BE49-F238E27FC236}">
                <a16:creationId xmlns:a16="http://schemas.microsoft.com/office/drawing/2014/main" id="{1706A741-7C4B-B41E-E513-C73A63D07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6" y="3789040"/>
            <a:ext cx="4566467" cy="3176786"/>
          </a:xfrm>
          <a:prstGeom prst="rect">
            <a:avLst/>
          </a:prstGeom>
        </p:spPr>
      </p:pic>
      <p:pic>
        <p:nvPicPr>
          <p:cNvPr id="9" name="Imagem 8">
            <a:hlinkClick r:id="rId5"/>
            <a:extLst>
              <a:ext uri="{FF2B5EF4-FFF2-40B4-BE49-F238E27FC236}">
                <a16:creationId xmlns:a16="http://schemas.microsoft.com/office/drawing/2014/main" id="{E0CBEA48-1FE1-8DF9-BB01-209145BA46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8166" y="3789040"/>
            <a:ext cx="4566467" cy="306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67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Espaço Reservado para Texto 96">
            <a:extLst>
              <a:ext uri="{FF2B5EF4-FFF2-40B4-BE49-F238E27FC236}">
                <a16:creationId xmlns:a16="http://schemas.microsoft.com/office/drawing/2014/main" id="{3A05AF64-7674-0B46-8258-D64C396223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pt-BR" dirty="0"/>
              <a:t>Com RGB</a:t>
            </a:r>
          </a:p>
          <a:p>
            <a:pPr rtl="0"/>
            <a:r>
              <a:rPr lang="pt-BR" dirty="0"/>
              <a:t>120reais</a:t>
            </a:r>
          </a:p>
        </p:txBody>
      </p:sp>
      <p:sp>
        <p:nvSpPr>
          <p:cNvPr id="98" name="Espaço Reservado para Texto 97">
            <a:extLst>
              <a:ext uri="{FF2B5EF4-FFF2-40B4-BE49-F238E27FC236}">
                <a16:creationId xmlns:a16="http://schemas.microsoft.com/office/drawing/2014/main" id="{A1862AC2-00D7-1342-9693-73D4B3C266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Sem RGB 102 reais</a:t>
            </a:r>
          </a:p>
        </p:txBody>
      </p:sp>
      <p:sp>
        <p:nvSpPr>
          <p:cNvPr id="96" name="Título 95">
            <a:extLst>
              <a:ext uri="{FF2B5EF4-FFF2-40B4-BE49-F238E27FC236}">
                <a16:creationId xmlns:a16="http://schemas.microsoft.com/office/drawing/2014/main" id="{6D8F20B5-F989-934A-8D90-E77A84F9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5981928"/>
            <a:ext cx="8118174" cy="545899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SSD </a:t>
            </a:r>
          </a:p>
        </p:txBody>
      </p:sp>
      <p:pic>
        <p:nvPicPr>
          <p:cNvPr id="4" name="Imagem 3">
            <a:hlinkClick r:id="rId3"/>
            <a:extLst>
              <a:ext uri="{FF2B5EF4-FFF2-40B4-BE49-F238E27FC236}">
                <a16:creationId xmlns:a16="http://schemas.microsoft.com/office/drawing/2014/main" id="{8085920C-7D6A-DD81-198F-DAAA7AA25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789040"/>
            <a:ext cx="5041564" cy="3068960"/>
          </a:xfrm>
          <a:prstGeom prst="rect">
            <a:avLst/>
          </a:prstGeom>
        </p:spPr>
      </p:pic>
      <p:pic>
        <p:nvPicPr>
          <p:cNvPr id="7" name="Imagem 6">
            <a:hlinkClick r:id="rId5"/>
            <a:extLst>
              <a:ext uri="{FF2B5EF4-FFF2-40B4-BE49-F238E27FC236}">
                <a16:creationId xmlns:a16="http://schemas.microsoft.com/office/drawing/2014/main" id="{2FD0F998-CCAD-4E96-43A0-3A761DF3D5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0136" y="3789040"/>
            <a:ext cx="4745757" cy="301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1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Espaço Reservado para Texto 96">
            <a:extLst>
              <a:ext uri="{FF2B5EF4-FFF2-40B4-BE49-F238E27FC236}">
                <a16:creationId xmlns:a16="http://schemas.microsoft.com/office/drawing/2014/main" id="{3A05AF64-7674-0B46-8258-D64C396223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pt-BR" dirty="0"/>
              <a:t>Apenas uma placa </a:t>
            </a:r>
          </a:p>
          <a:p>
            <a:pPr rtl="0"/>
            <a:r>
              <a:rPr lang="pt-BR" dirty="0"/>
              <a:t>508 reais</a:t>
            </a:r>
          </a:p>
        </p:txBody>
      </p:sp>
      <p:sp>
        <p:nvSpPr>
          <p:cNvPr id="98" name="Espaço Reservado para Texto 97">
            <a:extLst>
              <a:ext uri="{FF2B5EF4-FFF2-40B4-BE49-F238E27FC236}">
                <a16:creationId xmlns:a16="http://schemas.microsoft.com/office/drawing/2014/main" id="{A1862AC2-00D7-1342-9693-73D4B3C266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Com Bluetooth e </a:t>
            </a:r>
            <a:r>
              <a:rPr lang="pt-BR" dirty="0" err="1"/>
              <a:t>Wifi</a:t>
            </a:r>
            <a:r>
              <a:rPr lang="pt-BR" dirty="0"/>
              <a:t>. 593reais </a:t>
            </a:r>
          </a:p>
        </p:txBody>
      </p:sp>
      <p:sp>
        <p:nvSpPr>
          <p:cNvPr id="96" name="Título 95">
            <a:extLst>
              <a:ext uri="{FF2B5EF4-FFF2-40B4-BE49-F238E27FC236}">
                <a16:creationId xmlns:a16="http://schemas.microsoft.com/office/drawing/2014/main" id="{6D8F20B5-F989-934A-8D90-E77A84F9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5981928"/>
            <a:ext cx="8118174" cy="545899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SSD </a:t>
            </a:r>
          </a:p>
        </p:txBody>
      </p:sp>
      <p:pic>
        <p:nvPicPr>
          <p:cNvPr id="4" name="Imagem 3">
            <a:hlinkClick r:id="rId3"/>
            <a:extLst>
              <a:ext uri="{FF2B5EF4-FFF2-40B4-BE49-F238E27FC236}">
                <a16:creationId xmlns:a16="http://schemas.microsoft.com/office/drawing/2014/main" id="{DC4BB0A9-455F-346F-211F-06F913793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6688" y="3762375"/>
            <a:ext cx="4968552" cy="3095625"/>
          </a:xfrm>
          <a:prstGeom prst="rect">
            <a:avLst/>
          </a:prstGeom>
        </p:spPr>
      </p:pic>
      <p:pic>
        <p:nvPicPr>
          <p:cNvPr id="7" name="Imagem 6">
            <a:hlinkClick r:id="rId5"/>
            <a:extLst>
              <a:ext uri="{FF2B5EF4-FFF2-40B4-BE49-F238E27FC236}">
                <a16:creationId xmlns:a16="http://schemas.microsoft.com/office/drawing/2014/main" id="{C6F11B98-6A09-8E22-5C35-E2B4E6EB6AA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266" r="3340"/>
          <a:stretch/>
        </p:blipFill>
        <p:spPr>
          <a:xfrm>
            <a:off x="6928230" y="3520075"/>
            <a:ext cx="5192269" cy="333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8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329DCA7-7ECC-5F6A-2ADE-D69C7EFE8B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 vista 10% de </a:t>
            </a:r>
            <a:r>
              <a:rPr lang="pt-BR" dirty="0" err="1"/>
              <a:t>desc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77EDC6-A320-CF68-1590-73A812C50C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Dividir em 2x 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DC4974C-3DAE-1A3F-01E1-EF4C4927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PROCESSADOR</a:t>
            </a:r>
          </a:p>
        </p:txBody>
      </p:sp>
      <p:pic>
        <p:nvPicPr>
          <p:cNvPr id="8" name="Imagem 7">
            <a:hlinkClick r:id="rId2"/>
            <a:extLst>
              <a:ext uri="{FF2B5EF4-FFF2-40B4-BE49-F238E27FC236}">
                <a16:creationId xmlns:a16="http://schemas.microsoft.com/office/drawing/2014/main" id="{7DF910D7-A9D7-540A-3C1E-DA9E3A0034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5" r="-460" b="33779"/>
          <a:stretch/>
        </p:blipFill>
        <p:spPr>
          <a:xfrm>
            <a:off x="119336" y="3645024"/>
            <a:ext cx="3888000" cy="321297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AA91332-2F58-ACD1-1129-01A4CA079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950" y="3645024"/>
            <a:ext cx="4210050" cy="32129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D73D0CDE-BD5B-C975-67A7-E0BFF0228E6F}"/>
                  </a:ext>
                </a:extLst>
              </p14:cNvPr>
              <p14:cNvContentPartPr/>
              <p14:nvPr/>
            </p14:nvContentPartPr>
            <p14:xfrm>
              <a:off x="8192116" y="5536403"/>
              <a:ext cx="3696840" cy="379800"/>
            </p14:xfrm>
          </p:contentPart>
        </mc:Choice>
        <mc:Fallback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D73D0CDE-BD5B-C975-67A7-E0BFF0228E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74116" y="5518403"/>
                <a:ext cx="373248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37110892-507E-4C7A-904D-8F046A60886D}"/>
                  </a:ext>
                </a:extLst>
              </p14:cNvPr>
              <p14:cNvContentPartPr/>
              <p14:nvPr/>
            </p14:nvContentPartPr>
            <p14:xfrm>
              <a:off x="354556" y="4782203"/>
              <a:ext cx="3388320" cy="362520"/>
            </p14:xfrm>
          </p:contentPart>
        </mc:Choice>
        <mc:Fallback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37110892-507E-4C7A-904D-8F046A60886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6556" y="4764203"/>
                <a:ext cx="342396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48626BD9-3714-3009-B1A5-8096FEC70477}"/>
                  </a:ext>
                </a:extLst>
              </p14:cNvPr>
              <p14:cNvContentPartPr/>
              <p14:nvPr/>
            </p14:nvContentPartPr>
            <p14:xfrm>
              <a:off x="8826796" y="2771243"/>
              <a:ext cx="37800" cy="28440"/>
            </p14:xfrm>
          </p:contentPart>
        </mc:Choice>
        <mc:Fallback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48626BD9-3714-3009-B1A5-8096FEC7047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08796" y="2753243"/>
                <a:ext cx="73440" cy="6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313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8339875-A210-BC70-D8E0-70D71CF8A4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Vermelho refresca mais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CCCD4A-5741-0CEB-B592-EF779BD2B0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Azul Refresca mais 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020A899-98EA-8104-8583-C1471849A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pt-BR"/>
          </a:p>
        </p:txBody>
      </p:sp>
      <p:pic>
        <p:nvPicPr>
          <p:cNvPr id="6" name="Imagem 5">
            <a:hlinkClick r:id="rId2"/>
            <a:extLst>
              <a:ext uri="{FF2B5EF4-FFF2-40B4-BE49-F238E27FC236}">
                <a16:creationId xmlns:a16="http://schemas.microsoft.com/office/drawing/2014/main" id="{83769BD7-7165-654A-90C6-05CC7D004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07532"/>
            <a:ext cx="5401960" cy="2950468"/>
          </a:xfrm>
          <a:prstGeom prst="rect">
            <a:avLst/>
          </a:prstGeom>
        </p:spPr>
      </p:pic>
      <p:pic>
        <p:nvPicPr>
          <p:cNvPr id="8" name="Imagem 7">
            <a:hlinkClick r:id="rId4"/>
            <a:extLst>
              <a:ext uri="{FF2B5EF4-FFF2-40B4-BE49-F238E27FC236}">
                <a16:creationId xmlns:a16="http://schemas.microsoft.com/office/drawing/2014/main" id="{42D4AA76-3E5F-439D-E7C4-88CD5534EF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213352" y="3717032"/>
            <a:ext cx="4978648" cy="31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83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DEBD996-C265-5913-AEB8-8AA1406853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B6298E-5E9D-D533-BA69-E81BD4CBE4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85330" y="188640"/>
            <a:ext cx="4878070" cy="1696536"/>
          </a:xfrm>
        </p:spPr>
        <p:txBody>
          <a:bodyPr/>
          <a:lstStyle/>
          <a:p>
            <a:r>
              <a:rPr lang="pt-BR" dirty="0"/>
              <a:t>ESTUDAR PRA COMPRAR UMA PLACA DE VIDEO </a:t>
            </a:r>
          </a:p>
        </p:txBody>
      </p:sp>
    </p:spTree>
    <p:extLst>
      <p:ext uri="{BB962C8B-B14F-4D97-AF65-F5344CB8AC3E}">
        <p14:creationId xmlns:p14="http://schemas.microsoft.com/office/powerpoint/2010/main" val="16183675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5211215_TF88909654_Win32" id="{9FBD6450-971A-415B-AD1A-9C9E585CCD46}" vid="{CDBA328D-FD4C-47D1-A136-0FD2678F711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Elemento gráfico com animação de balança</Template>
  <TotalTime>64</TotalTime>
  <Words>71</Words>
  <Application>Microsoft Office PowerPoint</Application>
  <PresentationFormat>Widescreen</PresentationFormat>
  <Paragraphs>27</Paragraphs>
  <Slides>8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UM QUASE PC BOM</vt:lpstr>
      <vt:lpstr>SSD </vt:lpstr>
      <vt:lpstr>Fonte</vt:lpstr>
      <vt:lpstr>SSD </vt:lpstr>
      <vt:lpstr>SSD </vt:lpstr>
      <vt:lpstr>PROCESSADOR</vt:lpstr>
      <vt:lpstr>Apresentação do PowerPoint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 QUASE PC BOM</dc:title>
  <dc:subject/>
  <dc:creator>Fabricio Piana</dc:creator>
  <cp:keywords/>
  <dc:description/>
  <cp:lastModifiedBy>Fabricio Piana</cp:lastModifiedBy>
  <cp:revision>1</cp:revision>
  <dcterms:created xsi:type="dcterms:W3CDTF">2023-04-12T22:50:17Z</dcterms:created>
  <dcterms:modified xsi:type="dcterms:W3CDTF">2023-04-12T23:54:52Z</dcterms:modified>
  <cp:category/>
</cp:coreProperties>
</file>