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8" r:id="rId4"/>
    <p:sldId id="259" r:id="rId5"/>
    <p:sldId id="266" r:id="rId6"/>
    <p:sldId id="263" r:id="rId7"/>
    <p:sldId id="267" r:id="rId8"/>
    <p:sldId id="264" r:id="rId9"/>
    <p:sldId id="265" r:id="rId10"/>
    <p:sldId id="269" r:id="rId11"/>
  </p:sldIdLst>
  <p:sldSz cx="9144000" cy="5143500" type="screen16x9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500"/>
    <a:srgbClr val="CC6600"/>
    <a:srgbClr val="FFFF01"/>
    <a:srgbClr val="F6F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>
      <p:cViewPr varScale="1">
        <p:scale>
          <a:sx n="92" d="100"/>
          <a:sy n="92" d="100"/>
        </p:scale>
        <p:origin x="57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D51D-C616-464B-9024-A459CBB37EE5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41F7-5930-4DFD-8D7B-2C1E656B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0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D51D-C616-464B-9024-A459CBB37EE5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41F7-5930-4DFD-8D7B-2C1E656B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D51D-C616-464B-9024-A459CBB37EE5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41F7-5930-4DFD-8D7B-2C1E656B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1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D51D-C616-464B-9024-A459CBB37EE5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41F7-5930-4DFD-8D7B-2C1E656B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1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D51D-C616-464B-9024-A459CBB37EE5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41F7-5930-4DFD-8D7B-2C1E656B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0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D51D-C616-464B-9024-A459CBB37EE5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41F7-5930-4DFD-8D7B-2C1E656B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6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D51D-C616-464B-9024-A459CBB37EE5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41F7-5930-4DFD-8D7B-2C1E656B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5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D51D-C616-464B-9024-A459CBB37EE5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41F7-5930-4DFD-8D7B-2C1E656B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6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D51D-C616-464B-9024-A459CBB37EE5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41F7-5930-4DFD-8D7B-2C1E656B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2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D51D-C616-464B-9024-A459CBB37EE5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41F7-5930-4DFD-8D7B-2C1E656B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8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D51D-C616-464B-9024-A459CBB37EE5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41F7-5930-4DFD-8D7B-2C1E656B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1D51D-C616-464B-9024-A459CBB37EE5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941F7-5930-4DFD-8D7B-2C1E656B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2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7F69F9-61CC-425E-9EC6-AB45F4FB481E}"/>
              </a:ext>
            </a:extLst>
          </p:cNvPr>
          <p:cNvSpPr/>
          <p:nvPr/>
        </p:nvSpPr>
        <p:spPr>
          <a:xfrm>
            <a:off x="-9832" y="-6338"/>
            <a:ext cx="9153832" cy="123367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B65601-AE1B-48A9-BA89-80324E082538}"/>
              </a:ext>
            </a:extLst>
          </p:cNvPr>
          <p:cNvGrpSpPr/>
          <p:nvPr/>
        </p:nvGrpSpPr>
        <p:grpSpPr>
          <a:xfrm>
            <a:off x="722975" y="156915"/>
            <a:ext cx="8293211" cy="953374"/>
            <a:chOff x="956581" y="1806915"/>
            <a:chExt cx="11063101" cy="180181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6725B8-744B-484A-BCF6-CC97C3BA171C}"/>
                </a:ext>
              </a:extLst>
            </p:cNvPr>
            <p:cNvSpPr/>
            <p:nvPr/>
          </p:nvSpPr>
          <p:spPr>
            <a:xfrm>
              <a:off x="2828298" y="1894235"/>
              <a:ext cx="9191384" cy="1714490"/>
            </a:xfrm>
            <a:prstGeom prst="rect">
              <a:avLst/>
            </a:prstGeom>
            <a:noFill/>
          </p:spPr>
          <p:txBody>
            <a:bodyPr wrap="square" lIns="75438" tIns="37719" rIns="75438" bIns="37719">
              <a:spAutoFit/>
            </a:bodyPr>
            <a:lstStyle/>
            <a:p>
              <a:pPr algn="ctr">
                <a:tabLst>
                  <a:tab pos="5830888" algn="l"/>
                </a:tabLst>
              </a:pPr>
              <a:r>
                <a:rPr lang="en-US" sz="5400" b="1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DANGER</a:t>
              </a:r>
              <a:endParaRPr lang="en-US" sz="88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2" name="Picture 21" descr="A close up of a sign&#10;&#10;Description automatically generated">
              <a:extLst>
                <a:ext uri="{FF2B5EF4-FFF2-40B4-BE49-F238E27FC236}">
                  <a16:creationId xmlns:a16="http://schemas.microsoft.com/office/drawing/2014/main" id="{01BB75ED-952E-42D6-A38D-87B08CA4B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581" y="1806915"/>
              <a:ext cx="1505979" cy="1714490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357DA4A6-84F2-45A4-80DA-0781AEB79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6265" y="4486188"/>
            <a:ext cx="1341108" cy="46659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EE24B8-E8D2-47F2-99A9-A05BC00D7DC7}"/>
              </a:ext>
            </a:extLst>
          </p:cNvPr>
          <p:cNvCxnSpPr>
            <a:cxnSpLocks/>
          </p:cNvCxnSpPr>
          <p:nvPr/>
        </p:nvCxnSpPr>
        <p:spPr>
          <a:xfrm>
            <a:off x="2626470" y="1227340"/>
            <a:ext cx="0" cy="3916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54DA9C-2313-40D7-87D0-268051616CAD}"/>
              </a:ext>
            </a:extLst>
          </p:cNvPr>
          <p:cNvSpPr txBox="1"/>
          <p:nvPr/>
        </p:nvSpPr>
        <p:spPr>
          <a:xfrm>
            <a:off x="2556902" y="1227340"/>
            <a:ext cx="6886403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 Pathing Program </a:t>
            </a:r>
          </a:p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Progress</a:t>
            </a: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enter when sign is displayed.</a:t>
            </a: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55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2E1A5342-253C-43BB-9455-6599A5D03A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" y="2073654"/>
            <a:ext cx="2465985" cy="21784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2A206D-A4B1-48C4-B6F5-32ABA2ED9385}"/>
              </a:ext>
            </a:extLst>
          </p:cNvPr>
          <p:cNvSpPr/>
          <p:nvPr/>
        </p:nvSpPr>
        <p:spPr>
          <a:xfrm>
            <a:off x="6621964" y="3875563"/>
            <a:ext cx="252203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Shutter ON</a:t>
            </a:r>
          </a:p>
          <a:p>
            <a:pPr algn="ctr"/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Threshold ON</a:t>
            </a:r>
            <a:endParaRPr 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63A58D-0C07-4143-A280-2D400B8F93BF}"/>
              </a:ext>
            </a:extLst>
          </p:cNvPr>
          <p:cNvSpPr/>
          <p:nvPr/>
        </p:nvSpPr>
        <p:spPr>
          <a:xfrm>
            <a:off x="2820505" y="4373925"/>
            <a:ext cx="35866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Program in Progress</a:t>
            </a:r>
          </a:p>
        </p:txBody>
      </p:sp>
    </p:spTree>
    <p:extLst>
      <p:ext uri="{BB962C8B-B14F-4D97-AF65-F5344CB8AC3E}">
        <p14:creationId xmlns:p14="http://schemas.microsoft.com/office/powerpoint/2010/main" val="3304905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7F69F9-61CC-425E-9EC6-AB45F4FB481E}"/>
              </a:ext>
            </a:extLst>
          </p:cNvPr>
          <p:cNvSpPr/>
          <p:nvPr/>
        </p:nvSpPr>
        <p:spPr>
          <a:xfrm>
            <a:off x="-9832" y="-6338"/>
            <a:ext cx="9153832" cy="1233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>
              <a:solidFill>
                <a:schemeClr val="accent2"/>
              </a:solidFill>
              <a:highlight>
                <a:srgbClr val="FFFF00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6725B8-744B-484A-BCF6-CC97C3BA171C}"/>
              </a:ext>
            </a:extLst>
          </p:cNvPr>
          <p:cNvSpPr/>
          <p:nvPr/>
        </p:nvSpPr>
        <p:spPr>
          <a:xfrm>
            <a:off x="2175229" y="64583"/>
            <a:ext cx="6890119" cy="1091837"/>
          </a:xfrm>
          <a:prstGeom prst="rect">
            <a:avLst/>
          </a:prstGeom>
          <a:noFill/>
        </p:spPr>
        <p:txBody>
          <a:bodyPr wrap="square" lIns="75438" tIns="37719" rIns="75438" bIns="37719">
            <a:spAutoFit/>
          </a:bodyPr>
          <a:lstStyle/>
          <a:p>
            <a:pPr algn="ctr">
              <a:tabLst>
                <a:tab pos="5830888" algn="l"/>
              </a:tabLst>
            </a:pPr>
            <a:r>
              <a:rPr lang="en-US" sz="66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Notice</a:t>
            </a:r>
            <a:endParaRPr lang="en-US" sz="11500" b="1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57DA4A6-84F2-45A4-80DA-0781AEB79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6265" y="4486188"/>
            <a:ext cx="1341108" cy="466593"/>
          </a:xfrm>
          <a:prstGeom prst="rect">
            <a:avLst/>
          </a:prstGeom>
        </p:spPr>
      </p:pic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8CC4D0-CE81-4A0D-BF61-CAE3ADE9493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01"/>
              </a:clrFrom>
              <a:clrTo>
                <a:srgbClr val="FFFF01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12" y="166363"/>
            <a:ext cx="1127050" cy="9806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214289-E8A1-4A29-B016-69C11E0EF571}"/>
              </a:ext>
            </a:extLst>
          </p:cNvPr>
          <p:cNvSpPr txBox="1"/>
          <p:nvPr/>
        </p:nvSpPr>
        <p:spPr>
          <a:xfrm>
            <a:off x="2626469" y="1227340"/>
            <a:ext cx="6517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sign loaded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drawing of a person&#10;&#10;Description automatically generated">
            <a:extLst>
              <a:ext uri="{FF2B5EF4-FFF2-40B4-BE49-F238E27FC236}">
                <a16:creationId xmlns:a16="http://schemas.microsoft.com/office/drawing/2014/main" id="{9F0F0BC2-CF93-4CC4-8170-7295EA7465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" t="15409" r="53971" b="16469"/>
          <a:stretch/>
        </p:blipFill>
        <p:spPr>
          <a:xfrm>
            <a:off x="91850" y="2040156"/>
            <a:ext cx="2391173" cy="211888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0C6291-4D05-4030-A16E-4091DF977CE6}"/>
              </a:ext>
            </a:extLst>
          </p:cNvPr>
          <p:cNvCxnSpPr>
            <a:cxnSpLocks/>
          </p:cNvCxnSpPr>
          <p:nvPr/>
        </p:nvCxnSpPr>
        <p:spPr>
          <a:xfrm>
            <a:off x="2626470" y="1227340"/>
            <a:ext cx="0" cy="3916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26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7F69F9-61CC-425E-9EC6-AB45F4FB481E}"/>
              </a:ext>
            </a:extLst>
          </p:cNvPr>
          <p:cNvSpPr/>
          <p:nvPr/>
        </p:nvSpPr>
        <p:spPr>
          <a:xfrm>
            <a:off x="-9832" y="-6338"/>
            <a:ext cx="9153832" cy="123367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B65601-AE1B-48A9-BA89-80324E082538}"/>
              </a:ext>
            </a:extLst>
          </p:cNvPr>
          <p:cNvGrpSpPr/>
          <p:nvPr/>
        </p:nvGrpSpPr>
        <p:grpSpPr>
          <a:xfrm>
            <a:off x="722975" y="156915"/>
            <a:ext cx="8293211" cy="953374"/>
            <a:chOff x="956581" y="1806915"/>
            <a:chExt cx="11063101" cy="180181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6725B8-744B-484A-BCF6-CC97C3BA171C}"/>
                </a:ext>
              </a:extLst>
            </p:cNvPr>
            <p:cNvSpPr/>
            <p:nvPr/>
          </p:nvSpPr>
          <p:spPr>
            <a:xfrm>
              <a:off x="2828298" y="1894235"/>
              <a:ext cx="9191384" cy="1714490"/>
            </a:xfrm>
            <a:prstGeom prst="rect">
              <a:avLst/>
            </a:prstGeom>
            <a:noFill/>
          </p:spPr>
          <p:txBody>
            <a:bodyPr wrap="square" lIns="75438" tIns="37719" rIns="75438" bIns="37719">
              <a:spAutoFit/>
            </a:bodyPr>
            <a:lstStyle/>
            <a:p>
              <a:pPr algn="ctr">
                <a:tabLst>
                  <a:tab pos="5830888" algn="l"/>
                </a:tabLst>
              </a:pPr>
              <a:r>
                <a:rPr lang="en-US" sz="5400" b="1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DANGER</a:t>
              </a:r>
              <a:endParaRPr lang="en-US" sz="88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2" name="Picture 21" descr="A close up of a sign&#10;&#10;Description automatically generated">
              <a:extLst>
                <a:ext uri="{FF2B5EF4-FFF2-40B4-BE49-F238E27FC236}">
                  <a16:creationId xmlns:a16="http://schemas.microsoft.com/office/drawing/2014/main" id="{01BB75ED-952E-42D6-A38D-87B08CA4B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581" y="1806915"/>
              <a:ext cx="1505979" cy="1714490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357DA4A6-84F2-45A4-80DA-0781AEB79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6265" y="4486188"/>
            <a:ext cx="1341108" cy="4665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54DA9C-2313-40D7-87D0-268051616CAD}"/>
              </a:ext>
            </a:extLst>
          </p:cNvPr>
          <p:cNvSpPr txBox="1"/>
          <p:nvPr/>
        </p:nvSpPr>
        <p:spPr>
          <a:xfrm>
            <a:off x="2626469" y="1227340"/>
            <a:ext cx="6517531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 Firing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enter when sign is displayed.</a:t>
            </a:r>
          </a:p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55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2E1A5342-253C-43BB-9455-6599A5D03A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" y="2073654"/>
            <a:ext cx="2465985" cy="2178432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1F6D1A-9FA6-43CE-A772-18221EFBBAE9}"/>
              </a:ext>
            </a:extLst>
          </p:cNvPr>
          <p:cNvCxnSpPr>
            <a:cxnSpLocks/>
          </p:cNvCxnSpPr>
          <p:nvPr/>
        </p:nvCxnSpPr>
        <p:spPr>
          <a:xfrm>
            <a:off x="2626470" y="1227340"/>
            <a:ext cx="0" cy="3916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45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7F69F9-61CC-425E-9EC6-AB45F4FB481E}"/>
              </a:ext>
            </a:extLst>
          </p:cNvPr>
          <p:cNvSpPr/>
          <p:nvPr/>
        </p:nvSpPr>
        <p:spPr>
          <a:xfrm>
            <a:off x="-9832" y="-6338"/>
            <a:ext cx="9153832" cy="123367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B65601-AE1B-48A9-BA89-80324E082538}"/>
              </a:ext>
            </a:extLst>
          </p:cNvPr>
          <p:cNvGrpSpPr/>
          <p:nvPr/>
        </p:nvGrpSpPr>
        <p:grpSpPr>
          <a:xfrm>
            <a:off x="722975" y="156915"/>
            <a:ext cx="8293211" cy="953374"/>
            <a:chOff x="956581" y="1806915"/>
            <a:chExt cx="11063101" cy="180181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6725B8-744B-484A-BCF6-CC97C3BA171C}"/>
                </a:ext>
              </a:extLst>
            </p:cNvPr>
            <p:cNvSpPr/>
            <p:nvPr/>
          </p:nvSpPr>
          <p:spPr>
            <a:xfrm>
              <a:off x="2828298" y="1894235"/>
              <a:ext cx="9191384" cy="1714490"/>
            </a:xfrm>
            <a:prstGeom prst="rect">
              <a:avLst/>
            </a:prstGeom>
            <a:noFill/>
          </p:spPr>
          <p:txBody>
            <a:bodyPr wrap="square" lIns="75438" tIns="37719" rIns="75438" bIns="37719">
              <a:spAutoFit/>
            </a:bodyPr>
            <a:lstStyle/>
            <a:p>
              <a:pPr algn="ctr">
                <a:tabLst>
                  <a:tab pos="5830888" algn="l"/>
                </a:tabLst>
              </a:pPr>
              <a:r>
                <a:rPr lang="en-US" sz="5400" b="1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DANGER</a:t>
              </a:r>
              <a:endParaRPr lang="en-US" sz="88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2" name="Picture 21" descr="A close up of a sign&#10;&#10;Description automatically generated">
              <a:extLst>
                <a:ext uri="{FF2B5EF4-FFF2-40B4-BE49-F238E27FC236}">
                  <a16:creationId xmlns:a16="http://schemas.microsoft.com/office/drawing/2014/main" id="{01BB75ED-952E-42D6-A38D-87B08CA4B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581" y="1806915"/>
              <a:ext cx="1505979" cy="1714490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357DA4A6-84F2-45A4-80DA-0781AEB79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6265" y="4486188"/>
            <a:ext cx="1341108" cy="4665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54DA9C-2313-40D7-87D0-268051616CAD}"/>
              </a:ext>
            </a:extLst>
          </p:cNvPr>
          <p:cNvSpPr txBox="1"/>
          <p:nvPr/>
        </p:nvSpPr>
        <p:spPr>
          <a:xfrm>
            <a:off x="2626469" y="1227340"/>
            <a:ext cx="6517531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Pilot Laser Firing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enter when sign is displayed.</a:t>
            </a:r>
          </a:p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55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2E1A5342-253C-43BB-9455-6599A5D03A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" y="2073654"/>
            <a:ext cx="2465985" cy="2178432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F2ED4A5-6EBE-4708-A038-A748D6CA850C}"/>
              </a:ext>
            </a:extLst>
          </p:cNvPr>
          <p:cNvCxnSpPr>
            <a:cxnSpLocks/>
          </p:cNvCxnSpPr>
          <p:nvPr/>
        </p:nvCxnSpPr>
        <p:spPr>
          <a:xfrm>
            <a:off x="2626470" y="1227340"/>
            <a:ext cx="0" cy="3916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3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7F69F9-61CC-425E-9EC6-AB45F4FB481E}"/>
              </a:ext>
            </a:extLst>
          </p:cNvPr>
          <p:cNvSpPr/>
          <p:nvPr/>
        </p:nvSpPr>
        <p:spPr>
          <a:xfrm>
            <a:off x="-9832" y="-6338"/>
            <a:ext cx="9153832" cy="1233678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accent2"/>
              </a:solidFill>
            </a:endParaRP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70582B24-B17F-4029-9BD5-13C2D74BB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" y="2073654"/>
            <a:ext cx="2465985" cy="21784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06725B8-744B-484A-BCF6-CC97C3BA171C}"/>
              </a:ext>
            </a:extLst>
          </p:cNvPr>
          <p:cNvSpPr/>
          <p:nvPr/>
        </p:nvSpPr>
        <p:spPr>
          <a:xfrm>
            <a:off x="2175229" y="64583"/>
            <a:ext cx="6890119" cy="1091837"/>
          </a:xfrm>
          <a:prstGeom prst="rect">
            <a:avLst/>
          </a:prstGeom>
          <a:noFill/>
        </p:spPr>
        <p:txBody>
          <a:bodyPr wrap="square" lIns="75438" tIns="37719" rIns="75438" bIns="37719">
            <a:spAutoFit/>
          </a:bodyPr>
          <a:lstStyle/>
          <a:p>
            <a:pPr algn="ctr">
              <a:tabLst>
                <a:tab pos="5830888" algn="l"/>
              </a:tabLst>
            </a:pPr>
            <a:r>
              <a:rPr lang="en-US" sz="6600" b="1" dirty="0">
                <a:ln w="10160">
                  <a:noFill/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Warning</a:t>
            </a:r>
            <a:endParaRPr lang="en-US" sz="11500" b="1" dirty="0">
              <a:ln w="10160">
                <a:noFill/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57DA4A6-84F2-45A4-80DA-0781AEB79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6265" y="4486188"/>
            <a:ext cx="1341108" cy="466593"/>
          </a:xfrm>
          <a:prstGeom prst="rect">
            <a:avLst/>
          </a:prstGeom>
        </p:spPr>
      </p:pic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8CC4D0-CE81-4A0D-BF61-CAE3ADE9493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01"/>
              </a:clrFrom>
              <a:clrTo>
                <a:srgbClr val="FFFF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12" y="166363"/>
            <a:ext cx="1127050" cy="9806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214289-E8A1-4A29-B016-69C11E0EF571}"/>
              </a:ext>
            </a:extLst>
          </p:cNvPr>
          <p:cNvSpPr txBox="1"/>
          <p:nvPr/>
        </p:nvSpPr>
        <p:spPr>
          <a:xfrm>
            <a:off x="2626469" y="1227340"/>
            <a:ext cx="6517531" cy="236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Defeatable Entry Active</a:t>
            </a: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Door interlocks active in 15 seconds.</a:t>
            </a:r>
          </a:p>
          <a:p>
            <a:endParaRPr lang="en-US" sz="1155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5F9CAC-52C9-4831-AA6C-7C182F3CDC0F}"/>
              </a:ext>
            </a:extLst>
          </p:cNvPr>
          <p:cNvCxnSpPr>
            <a:cxnSpLocks/>
          </p:cNvCxnSpPr>
          <p:nvPr/>
        </p:nvCxnSpPr>
        <p:spPr>
          <a:xfrm>
            <a:off x="2626470" y="1227340"/>
            <a:ext cx="0" cy="3916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04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7F69F9-61CC-425E-9EC6-AB45F4FB481E}"/>
              </a:ext>
            </a:extLst>
          </p:cNvPr>
          <p:cNvSpPr/>
          <p:nvPr/>
        </p:nvSpPr>
        <p:spPr>
          <a:xfrm>
            <a:off x="-9832" y="-6338"/>
            <a:ext cx="9153832" cy="1233678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accent2"/>
              </a:solidFill>
            </a:endParaRP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70582B24-B17F-4029-9BD5-13C2D74BB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" y="2073654"/>
            <a:ext cx="2465985" cy="21784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06725B8-744B-484A-BCF6-CC97C3BA171C}"/>
              </a:ext>
            </a:extLst>
          </p:cNvPr>
          <p:cNvSpPr/>
          <p:nvPr/>
        </p:nvSpPr>
        <p:spPr>
          <a:xfrm>
            <a:off x="2175229" y="64583"/>
            <a:ext cx="6890119" cy="1091837"/>
          </a:xfrm>
          <a:prstGeom prst="rect">
            <a:avLst/>
          </a:prstGeom>
          <a:noFill/>
        </p:spPr>
        <p:txBody>
          <a:bodyPr wrap="square" lIns="75438" tIns="37719" rIns="75438" bIns="37719">
            <a:spAutoFit/>
          </a:bodyPr>
          <a:lstStyle/>
          <a:p>
            <a:pPr algn="ctr">
              <a:tabLst>
                <a:tab pos="5830888" algn="l"/>
              </a:tabLst>
            </a:pPr>
            <a:r>
              <a:rPr lang="en-US" sz="6600" b="1" dirty="0">
                <a:ln w="10160">
                  <a:noFill/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Warning</a:t>
            </a:r>
            <a:endParaRPr lang="en-US" sz="11500" b="1" dirty="0">
              <a:ln w="10160">
                <a:noFill/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57DA4A6-84F2-45A4-80DA-0781AEB79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6265" y="4486188"/>
            <a:ext cx="1341108" cy="466593"/>
          </a:xfrm>
          <a:prstGeom prst="rect">
            <a:avLst/>
          </a:prstGeom>
        </p:spPr>
      </p:pic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8CC4D0-CE81-4A0D-BF61-CAE3ADE9493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01"/>
              </a:clrFrom>
              <a:clrTo>
                <a:srgbClr val="FFFF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12" y="166363"/>
            <a:ext cx="1127050" cy="9806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214289-E8A1-4A29-B016-69C11E0EF571}"/>
              </a:ext>
            </a:extLst>
          </p:cNvPr>
          <p:cNvSpPr txBox="1"/>
          <p:nvPr/>
        </p:nvSpPr>
        <p:spPr>
          <a:xfrm>
            <a:off x="2626469" y="1227340"/>
            <a:ext cx="6517531" cy="236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Active</a:t>
            </a: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enter when sign is displayed.</a:t>
            </a:r>
          </a:p>
          <a:p>
            <a:endParaRPr lang="en-US" sz="1155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561458-7A52-41C7-9B0D-E32F3176B1EF}"/>
              </a:ext>
            </a:extLst>
          </p:cNvPr>
          <p:cNvCxnSpPr>
            <a:cxnSpLocks/>
          </p:cNvCxnSpPr>
          <p:nvPr/>
        </p:nvCxnSpPr>
        <p:spPr>
          <a:xfrm>
            <a:off x="2626470" y="1227340"/>
            <a:ext cx="0" cy="3916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19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7F69F9-61CC-425E-9EC6-AB45F4FB481E}"/>
              </a:ext>
            </a:extLst>
          </p:cNvPr>
          <p:cNvSpPr/>
          <p:nvPr/>
        </p:nvSpPr>
        <p:spPr>
          <a:xfrm>
            <a:off x="-9832" y="-6338"/>
            <a:ext cx="9153832" cy="123367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6725B8-744B-484A-BCF6-CC97C3BA171C}"/>
              </a:ext>
            </a:extLst>
          </p:cNvPr>
          <p:cNvSpPr/>
          <p:nvPr/>
        </p:nvSpPr>
        <p:spPr>
          <a:xfrm>
            <a:off x="2175229" y="64583"/>
            <a:ext cx="6890119" cy="1091837"/>
          </a:xfrm>
          <a:prstGeom prst="rect">
            <a:avLst/>
          </a:prstGeom>
          <a:noFill/>
        </p:spPr>
        <p:txBody>
          <a:bodyPr wrap="square" lIns="75438" tIns="37719" rIns="75438" bIns="37719">
            <a:spAutoFit/>
          </a:bodyPr>
          <a:lstStyle/>
          <a:p>
            <a:pPr algn="ctr">
              <a:tabLst>
                <a:tab pos="5830888" algn="l"/>
              </a:tabLst>
            </a:pPr>
            <a:r>
              <a:rPr lang="en-US" sz="66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Notice</a:t>
            </a:r>
            <a:endParaRPr lang="en-US" sz="11500" b="1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57DA4A6-84F2-45A4-80DA-0781AEB79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6265" y="4486188"/>
            <a:ext cx="1341108" cy="466593"/>
          </a:xfrm>
          <a:prstGeom prst="rect">
            <a:avLst/>
          </a:prstGeom>
        </p:spPr>
      </p:pic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8CC4D0-CE81-4A0D-BF61-CAE3ADE9493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01"/>
              </a:clrFrom>
              <a:clrTo>
                <a:srgbClr val="FFFF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12" y="166363"/>
            <a:ext cx="1127050" cy="9806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214289-E8A1-4A29-B016-69C11E0EF571}"/>
              </a:ext>
            </a:extLst>
          </p:cNvPr>
          <p:cNvSpPr txBox="1"/>
          <p:nvPr/>
        </p:nvSpPr>
        <p:spPr>
          <a:xfrm>
            <a:off x="2626469" y="1227340"/>
            <a:ext cx="6517531" cy="260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Circuit Error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enter when sign is displayed.</a:t>
            </a:r>
          </a:p>
          <a:p>
            <a:endParaRPr lang="en-US" sz="1155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drawing of a person&#10;&#10;Description automatically generated">
            <a:extLst>
              <a:ext uri="{FF2B5EF4-FFF2-40B4-BE49-F238E27FC236}">
                <a16:creationId xmlns:a16="http://schemas.microsoft.com/office/drawing/2014/main" id="{9F0F0BC2-CF93-4CC4-8170-7295EA7465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" t="15409" r="53971" b="16469"/>
          <a:stretch/>
        </p:blipFill>
        <p:spPr>
          <a:xfrm>
            <a:off x="91850" y="2040156"/>
            <a:ext cx="2391173" cy="211888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558E70-6D84-4C54-A394-667ED9F86DB7}"/>
              </a:ext>
            </a:extLst>
          </p:cNvPr>
          <p:cNvCxnSpPr>
            <a:cxnSpLocks/>
          </p:cNvCxnSpPr>
          <p:nvPr/>
        </p:nvCxnSpPr>
        <p:spPr>
          <a:xfrm>
            <a:off x="2626470" y="1227340"/>
            <a:ext cx="0" cy="3916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38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7F69F9-61CC-425E-9EC6-AB45F4FB481E}"/>
              </a:ext>
            </a:extLst>
          </p:cNvPr>
          <p:cNvSpPr/>
          <p:nvPr/>
        </p:nvSpPr>
        <p:spPr>
          <a:xfrm>
            <a:off x="-9832" y="-6338"/>
            <a:ext cx="9153832" cy="123367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6725B8-744B-484A-BCF6-CC97C3BA171C}"/>
              </a:ext>
            </a:extLst>
          </p:cNvPr>
          <p:cNvSpPr/>
          <p:nvPr/>
        </p:nvSpPr>
        <p:spPr>
          <a:xfrm>
            <a:off x="2175229" y="64583"/>
            <a:ext cx="6890119" cy="1091837"/>
          </a:xfrm>
          <a:prstGeom prst="rect">
            <a:avLst/>
          </a:prstGeom>
          <a:noFill/>
        </p:spPr>
        <p:txBody>
          <a:bodyPr wrap="square" lIns="75438" tIns="37719" rIns="75438" bIns="37719">
            <a:spAutoFit/>
          </a:bodyPr>
          <a:lstStyle/>
          <a:p>
            <a:pPr algn="ctr">
              <a:tabLst>
                <a:tab pos="5830888" algn="l"/>
              </a:tabLst>
            </a:pPr>
            <a:r>
              <a:rPr lang="en-US" sz="66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Notice</a:t>
            </a:r>
            <a:endParaRPr lang="en-US" sz="11500" b="1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57DA4A6-84F2-45A4-80DA-0781AEB79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6265" y="4486188"/>
            <a:ext cx="1341108" cy="466593"/>
          </a:xfrm>
          <a:prstGeom prst="rect">
            <a:avLst/>
          </a:prstGeom>
        </p:spPr>
      </p:pic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8CC4D0-CE81-4A0D-BF61-CAE3ADE9493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01"/>
              </a:clrFrom>
              <a:clrTo>
                <a:srgbClr val="FFFF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12" y="166363"/>
            <a:ext cx="1127050" cy="9806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214289-E8A1-4A29-B016-69C11E0EF571}"/>
              </a:ext>
            </a:extLst>
          </p:cNvPr>
          <p:cNvSpPr txBox="1"/>
          <p:nvPr/>
        </p:nvSpPr>
        <p:spPr>
          <a:xfrm>
            <a:off x="2626471" y="1227340"/>
            <a:ext cx="6517530" cy="260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Fiber Error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enter when sign is displayed.</a:t>
            </a:r>
          </a:p>
          <a:p>
            <a:endParaRPr lang="en-US" sz="1155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drawing of a person&#10;&#10;Description automatically generated">
            <a:extLst>
              <a:ext uri="{FF2B5EF4-FFF2-40B4-BE49-F238E27FC236}">
                <a16:creationId xmlns:a16="http://schemas.microsoft.com/office/drawing/2014/main" id="{9F0F0BC2-CF93-4CC4-8170-7295EA7465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" t="15409" r="53971" b="16469"/>
          <a:stretch/>
        </p:blipFill>
        <p:spPr>
          <a:xfrm>
            <a:off x="91850" y="2040156"/>
            <a:ext cx="2391173" cy="211888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0245CF-A095-4522-B418-DD2A6ACA3A89}"/>
              </a:ext>
            </a:extLst>
          </p:cNvPr>
          <p:cNvCxnSpPr>
            <a:cxnSpLocks/>
          </p:cNvCxnSpPr>
          <p:nvPr/>
        </p:nvCxnSpPr>
        <p:spPr>
          <a:xfrm>
            <a:off x="2626470" y="1227340"/>
            <a:ext cx="0" cy="3916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85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7F69F9-61CC-425E-9EC6-AB45F4FB481E}"/>
              </a:ext>
            </a:extLst>
          </p:cNvPr>
          <p:cNvSpPr/>
          <p:nvPr/>
        </p:nvSpPr>
        <p:spPr>
          <a:xfrm>
            <a:off x="-9832" y="-6338"/>
            <a:ext cx="9153832" cy="123367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6725B8-744B-484A-BCF6-CC97C3BA171C}"/>
              </a:ext>
            </a:extLst>
          </p:cNvPr>
          <p:cNvSpPr/>
          <p:nvPr/>
        </p:nvSpPr>
        <p:spPr>
          <a:xfrm>
            <a:off x="2175229" y="64583"/>
            <a:ext cx="6890119" cy="1091837"/>
          </a:xfrm>
          <a:prstGeom prst="rect">
            <a:avLst/>
          </a:prstGeom>
          <a:noFill/>
        </p:spPr>
        <p:txBody>
          <a:bodyPr wrap="square" lIns="75438" tIns="37719" rIns="75438" bIns="37719">
            <a:spAutoFit/>
          </a:bodyPr>
          <a:lstStyle/>
          <a:p>
            <a:pPr algn="ctr">
              <a:tabLst>
                <a:tab pos="5830888" algn="l"/>
              </a:tabLst>
            </a:pPr>
            <a:r>
              <a:rPr lang="en-US" sz="66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Notice</a:t>
            </a:r>
            <a:endParaRPr lang="en-US" sz="11500" b="1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57DA4A6-84F2-45A4-80DA-0781AEB79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6265" y="4486188"/>
            <a:ext cx="1341108" cy="466593"/>
          </a:xfrm>
          <a:prstGeom prst="rect">
            <a:avLst/>
          </a:prstGeom>
        </p:spPr>
      </p:pic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8CC4D0-CE81-4A0D-BF61-CAE3ADE9493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01"/>
              </a:clrFrom>
              <a:clrTo>
                <a:srgbClr val="FFFF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12" y="166363"/>
            <a:ext cx="1127050" cy="9806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214289-E8A1-4A29-B016-69C11E0EF571}"/>
              </a:ext>
            </a:extLst>
          </p:cNvPr>
          <p:cNvSpPr txBox="1"/>
          <p:nvPr/>
        </p:nvSpPr>
        <p:spPr>
          <a:xfrm>
            <a:off x="2626469" y="1227340"/>
            <a:ext cx="6517531" cy="260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Fault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enter when sign is displayed.</a:t>
            </a:r>
          </a:p>
          <a:p>
            <a:endParaRPr lang="en-US" sz="1155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drawing of a person&#10;&#10;Description automatically generated">
            <a:extLst>
              <a:ext uri="{FF2B5EF4-FFF2-40B4-BE49-F238E27FC236}">
                <a16:creationId xmlns:a16="http://schemas.microsoft.com/office/drawing/2014/main" id="{9F0F0BC2-CF93-4CC4-8170-7295EA7465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" t="15409" r="53971" b="16469"/>
          <a:stretch/>
        </p:blipFill>
        <p:spPr>
          <a:xfrm>
            <a:off x="91850" y="2040156"/>
            <a:ext cx="2391173" cy="211888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6F896D-2F3F-4C32-A27F-B6AB977D6C5A}"/>
              </a:ext>
            </a:extLst>
          </p:cNvPr>
          <p:cNvCxnSpPr>
            <a:cxnSpLocks/>
          </p:cNvCxnSpPr>
          <p:nvPr/>
        </p:nvCxnSpPr>
        <p:spPr>
          <a:xfrm>
            <a:off x="2626470" y="1227340"/>
            <a:ext cx="0" cy="3916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200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7F69F9-61CC-425E-9EC6-AB45F4FB481E}"/>
              </a:ext>
            </a:extLst>
          </p:cNvPr>
          <p:cNvSpPr/>
          <p:nvPr/>
        </p:nvSpPr>
        <p:spPr>
          <a:xfrm>
            <a:off x="-9832" y="-6338"/>
            <a:ext cx="9153832" cy="123367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6725B8-744B-484A-BCF6-CC97C3BA171C}"/>
              </a:ext>
            </a:extLst>
          </p:cNvPr>
          <p:cNvSpPr/>
          <p:nvPr/>
        </p:nvSpPr>
        <p:spPr>
          <a:xfrm>
            <a:off x="2175229" y="64583"/>
            <a:ext cx="6890119" cy="1091837"/>
          </a:xfrm>
          <a:prstGeom prst="rect">
            <a:avLst/>
          </a:prstGeom>
          <a:noFill/>
        </p:spPr>
        <p:txBody>
          <a:bodyPr wrap="square" lIns="75438" tIns="37719" rIns="75438" bIns="37719">
            <a:spAutoFit/>
          </a:bodyPr>
          <a:lstStyle/>
          <a:p>
            <a:pPr algn="ctr">
              <a:tabLst>
                <a:tab pos="5830888" algn="l"/>
              </a:tabLst>
            </a:pPr>
            <a:r>
              <a:rPr lang="en-US" sz="66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Notice</a:t>
            </a:r>
            <a:endParaRPr lang="en-US" sz="11500" b="1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57DA4A6-84F2-45A4-80DA-0781AEB79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6265" y="4486188"/>
            <a:ext cx="1341108" cy="466593"/>
          </a:xfrm>
          <a:prstGeom prst="rect">
            <a:avLst/>
          </a:prstGeom>
        </p:spPr>
      </p:pic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8CC4D0-CE81-4A0D-BF61-CAE3ADE9493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01"/>
              </a:clrFrom>
              <a:clrTo>
                <a:srgbClr val="FFFF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12" y="166363"/>
            <a:ext cx="1127050" cy="9806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214289-E8A1-4A29-B016-69C11E0EF571}"/>
              </a:ext>
            </a:extLst>
          </p:cNvPr>
          <p:cNvSpPr txBox="1"/>
          <p:nvPr/>
        </p:nvSpPr>
        <p:spPr>
          <a:xfrm>
            <a:off x="2626469" y="1227340"/>
            <a:ext cx="651753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in </a:t>
            </a:r>
          </a:p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 Mode</a:t>
            </a:r>
          </a:p>
        </p:txBody>
      </p:sp>
      <p:pic>
        <p:nvPicPr>
          <p:cNvPr id="3" name="Picture 2" descr="A drawing of a person&#10;&#10;Description automatically generated">
            <a:extLst>
              <a:ext uri="{FF2B5EF4-FFF2-40B4-BE49-F238E27FC236}">
                <a16:creationId xmlns:a16="http://schemas.microsoft.com/office/drawing/2014/main" id="{9F0F0BC2-CF93-4CC4-8170-7295EA7465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" t="15409" r="53971" b="16469"/>
          <a:stretch/>
        </p:blipFill>
        <p:spPr>
          <a:xfrm>
            <a:off x="91850" y="2040156"/>
            <a:ext cx="2391173" cy="211888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0C6291-4D05-4030-A16E-4091DF977CE6}"/>
              </a:ext>
            </a:extLst>
          </p:cNvPr>
          <p:cNvCxnSpPr>
            <a:cxnSpLocks/>
          </p:cNvCxnSpPr>
          <p:nvPr/>
        </p:nvCxnSpPr>
        <p:spPr>
          <a:xfrm>
            <a:off x="2626470" y="1227340"/>
            <a:ext cx="0" cy="3916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927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29531</TotalTime>
  <Words>109</Words>
  <Application>Microsoft Office PowerPoint</Application>
  <PresentationFormat>On-screen Show (16:9)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Vazquez</dc:creator>
  <cp:lastModifiedBy>Vazquez, Fernando - SDSMT Student</cp:lastModifiedBy>
  <cp:revision>19</cp:revision>
  <cp:lastPrinted>2020-09-18T15:17:56Z</cp:lastPrinted>
  <dcterms:created xsi:type="dcterms:W3CDTF">2020-08-14T16:56:18Z</dcterms:created>
  <dcterms:modified xsi:type="dcterms:W3CDTF">2020-10-14T21:12:38Z</dcterms:modified>
</cp:coreProperties>
</file>