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8" r:id="rId3"/>
    <p:sldId id="259" r:id="rId4"/>
    <p:sldId id="270" r:id="rId5"/>
    <p:sldId id="266" r:id="rId6"/>
    <p:sldId id="263" r:id="rId7"/>
    <p:sldId id="267" r:id="rId8"/>
    <p:sldId id="264" r:id="rId9"/>
    <p:sldId id="265" r:id="rId10"/>
    <p:sldId id="269" r:id="rId11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CC6600"/>
    <a:srgbClr val="FFFF01"/>
    <a:srgbClr val="F6F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D51D-C616-464B-9024-A459CBB37EE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41F7-5930-4DFD-8D7B-2C1E656BF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26067" y="203118"/>
            <a:ext cx="6890119" cy="907171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endParaRPr lang="en-US" sz="88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4DA9C-2313-40D7-87D0-268051616CAD}"/>
              </a:ext>
            </a:extLst>
          </p:cNvPr>
          <p:cNvSpPr txBox="1"/>
          <p:nvPr/>
        </p:nvSpPr>
        <p:spPr>
          <a:xfrm>
            <a:off x="2626469" y="1227340"/>
            <a:ext cx="651753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Firing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laser chamber.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1A5342-253C-43BB-9455-6599A5D03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1F6D1A-9FA6-43CE-A772-18221EFBBAE9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D5321C-F32E-4742-A01A-7C5DD8BF91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5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 loaded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6291-4D05-4030-A16E-4091DF977CE6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26067" y="203118"/>
            <a:ext cx="6890119" cy="907171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endParaRPr lang="en-US" sz="88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4DA9C-2313-40D7-87D0-268051616CAD}"/>
              </a:ext>
            </a:extLst>
          </p:cNvPr>
          <p:cNvSpPr txBox="1"/>
          <p:nvPr/>
        </p:nvSpPr>
        <p:spPr>
          <a:xfrm>
            <a:off x="2626469" y="1227340"/>
            <a:ext cx="651753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Laser Firing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laser chamber.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E1A5342-253C-43BB-9455-6599A5D03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2ED4A5-6EBE-4708-A038-A748D6CA850C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4832EF-FCFE-4714-AD23-C611B5D891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582B24-B17F-4029-9BD5-13C2D74B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Defeatable Entry Active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interlocks active in 15 seconds.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5F9CAC-52C9-4831-AA6C-7C182F3CDC0F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582B24-B17F-4029-9BD5-13C2D74B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Stop Active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laser chamber.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5F9CAC-52C9-4831-AA6C-7C182F3CDC0F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2" y="-6338"/>
            <a:ext cx="9153832" cy="123367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0582B24-B17F-4029-9BD5-13C2D74B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73654"/>
            <a:ext cx="2465985" cy="2178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05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Active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enter laser chamber.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561458-7A52-41C7-9B0D-E32F3176B1EF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9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3" y="-6338"/>
            <a:ext cx="9226567" cy="1233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17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Circuit Error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caution if entering laser chamber.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58E70-6D84-4C54-A394-667ED9F86DB7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8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3" y="-6338"/>
            <a:ext cx="9226565" cy="1233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71" y="1227340"/>
            <a:ext cx="6517530" cy="217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Error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caution if entering laser chamber.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245CF-A095-4522-B418-DD2A6ACA3A89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3" y="-6338"/>
            <a:ext cx="9226561" cy="1233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Caution</a:t>
            </a:r>
            <a:endParaRPr lang="en-US" sz="11500" b="1" dirty="0">
              <a:ln w="10160">
                <a:noFill/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217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Fault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caution if entering laser chamber.</a:t>
            </a:r>
          </a:p>
          <a:p>
            <a:endParaRPr lang="en-US" sz="1155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6F896D-2F3F-4C32-A27F-B6AB977D6C5A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F69F9-61CC-425E-9EC6-AB45F4FB481E}"/>
              </a:ext>
            </a:extLst>
          </p:cNvPr>
          <p:cNvSpPr/>
          <p:nvPr/>
        </p:nvSpPr>
        <p:spPr>
          <a:xfrm>
            <a:off x="-9833" y="-6338"/>
            <a:ext cx="9236955" cy="12336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725B8-744B-484A-BCF6-CC97C3BA171C}"/>
              </a:ext>
            </a:extLst>
          </p:cNvPr>
          <p:cNvSpPr/>
          <p:nvPr/>
        </p:nvSpPr>
        <p:spPr>
          <a:xfrm>
            <a:off x="2175229" y="64583"/>
            <a:ext cx="6890119" cy="1091837"/>
          </a:xfrm>
          <a:prstGeom prst="rect">
            <a:avLst/>
          </a:prstGeom>
          <a:noFill/>
        </p:spPr>
        <p:txBody>
          <a:bodyPr wrap="square" lIns="75438" tIns="37719" rIns="75438" bIns="37719">
            <a:spAutoFit/>
          </a:bodyPr>
          <a:lstStyle/>
          <a:p>
            <a:pPr algn="ctr">
              <a:tabLst>
                <a:tab pos="5830888" algn="l"/>
              </a:tabLst>
            </a:pPr>
            <a:r>
              <a:rPr lang="en-US" sz="66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US" sz="115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7DA4A6-84F2-45A4-80DA-0781AEB7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265" y="4486188"/>
            <a:ext cx="1341108" cy="466593"/>
          </a:xfrm>
          <a:prstGeom prst="rect">
            <a:avLst/>
          </a:prstGeom>
        </p:spPr>
      </p:pic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8CC4D0-CE81-4A0D-BF61-CAE3ADE9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01"/>
              </a:clrFrom>
              <a:clrTo>
                <a:srgbClr val="FFFF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2" y="166363"/>
            <a:ext cx="1127050" cy="980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14289-E8A1-4A29-B016-69C11E0EF571}"/>
              </a:ext>
            </a:extLst>
          </p:cNvPr>
          <p:cNvSpPr txBox="1"/>
          <p:nvPr/>
        </p:nvSpPr>
        <p:spPr>
          <a:xfrm>
            <a:off x="2626469" y="1227340"/>
            <a:ext cx="65175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</a:t>
            </a:r>
          </a:p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Mode</a:t>
            </a:r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9F0F0BC2-CF93-4CC4-8170-7295EA74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409" r="53971" b="16469"/>
          <a:stretch/>
        </p:blipFill>
        <p:spPr>
          <a:xfrm>
            <a:off x="91850" y="2040156"/>
            <a:ext cx="2391173" cy="21188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6291-4D05-4030-A16E-4091DF977CE6}"/>
              </a:ext>
            </a:extLst>
          </p:cNvPr>
          <p:cNvCxnSpPr>
            <a:cxnSpLocks/>
          </p:cNvCxnSpPr>
          <p:nvPr/>
        </p:nvCxnSpPr>
        <p:spPr>
          <a:xfrm>
            <a:off x="2626470" y="1227340"/>
            <a:ext cx="0" cy="39161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2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29545</TotalTime>
  <Words>89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Vazquez</dc:creator>
  <cp:lastModifiedBy>Vazquez, Fernando - SDSMT Student</cp:lastModifiedBy>
  <cp:revision>20</cp:revision>
  <cp:lastPrinted>2020-09-18T15:17:56Z</cp:lastPrinted>
  <dcterms:created xsi:type="dcterms:W3CDTF">2020-08-14T16:56:18Z</dcterms:created>
  <dcterms:modified xsi:type="dcterms:W3CDTF">2020-10-15T20:03:41Z</dcterms:modified>
</cp:coreProperties>
</file>