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61" autoAdjust="0"/>
  </p:normalViewPr>
  <p:slideViewPr>
    <p:cSldViewPr snapToGrid="0">
      <p:cViewPr varScale="1">
        <p:scale>
          <a:sx n="122" d="100"/>
          <a:sy n="122" d="100"/>
        </p:scale>
        <p:origin x="11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136216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360297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363894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68306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163880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356307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264201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402939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212152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303227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E16323-7326-42A5-A832-CF442A0B72A6}" type="datetimeFigureOut">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213740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16323-7326-42A5-A832-CF442A0B72A6}" type="datetimeFigureOut">
              <a:rPr lang="zh-CN" altLang="en-US" smtClean="0"/>
              <a:t>2018/11/20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F83A8-275C-42FA-8FF0-F4C278B1D963}" type="slidenum">
              <a:rPr lang="zh-CN" altLang="en-US" smtClean="0"/>
              <a:t>‹#›</a:t>
            </a:fld>
            <a:endParaRPr lang="zh-CN" altLang="en-US"/>
          </a:p>
        </p:txBody>
      </p:sp>
    </p:spTree>
    <p:extLst>
      <p:ext uri="{BB962C8B-B14F-4D97-AF65-F5344CB8AC3E}">
        <p14:creationId xmlns:p14="http://schemas.microsoft.com/office/powerpoint/2010/main" val="102837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07127" y="-1"/>
            <a:ext cx="7832436" cy="1708727"/>
          </a:xfrm>
        </p:spPr>
        <p:txBody>
          <a:bodyPr>
            <a:normAutofit/>
          </a:bodyPr>
          <a:lstStyle/>
          <a:p>
            <a:r>
              <a:rPr lang="en-US" altLang="zh-CN" sz="2400" dirty="0"/>
              <a:t>《</a:t>
            </a:r>
            <a:r>
              <a:rPr lang="zh-CN" altLang="en-US" sz="2400" dirty="0"/>
              <a:t>基于动态规划的嵌入式系统代码参数存储算法</a:t>
            </a:r>
            <a:r>
              <a:rPr lang="en-US" altLang="zh-CN" sz="2400" dirty="0"/>
              <a:t>》</a:t>
            </a:r>
            <a:br>
              <a:rPr lang="en-US" altLang="zh-CN" sz="2400" dirty="0"/>
            </a:br>
            <a:r>
              <a:rPr lang="zh-CN" altLang="en-US" sz="2400" dirty="0"/>
              <a:t>（</a:t>
            </a:r>
            <a:r>
              <a:rPr lang="en-US" altLang="zh-CN" sz="2400" dirty="0"/>
              <a:t>A Storage Algorithm of Code Parameters in Embedded System Based on Dynamic Programming</a:t>
            </a:r>
            <a:r>
              <a:rPr lang="zh-CN" altLang="en-US" sz="2400" dirty="0"/>
              <a:t>）</a:t>
            </a:r>
          </a:p>
        </p:txBody>
      </p:sp>
      <p:sp>
        <p:nvSpPr>
          <p:cNvPr id="3" name="副标题 2"/>
          <p:cNvSpPr>
            <a:spLocks noGrp="1"/>
          </p:cNvSpPr>
          <p:nvPr>
            <p:ph type="subTitle" idx="1"/>
          </p:nvPr>
        </p:nvSpPr>
        <p:spPr>
          <a:xfrm>
            <a:off x="1006762" y="2382837"/>
            <a:ext cx="9799783" cy="3288289"/>
          </a:xfrm>
        </p:spPr>
        <p:txBody>
          <a:bodyPr>
            <a:normAutofit lnSpcReduction="10000"/>
          </a:bodyPr>
          <a:lstStyle/>
          <a:p>
            <a:pPr>
              <a:lnSpc>
                <a:spcPct val="150000"/>
              </a:lnSpc>
            </a:pPr>
            <a:r>
              <a:rPr lang="zh-CN" altLang="en-US" dirty="0">
                <a:solidFill>
                  <a:srgbClr val="FF0000"/>
                </a:solidFill>
              </a:rPr>
              <a:t>简介</a:t>
            </a:r>
            <a:r>
              <a:rPr lang="zh-CN" altLang="en-US" dirty="0"/>
              <a:t>：</a:t>
            </a:r>
            <a:r>
              <a:rPr lang="zh-CN" altLang="zh-CN" dirty="0"/>
              <a:t>在嵌入式系统中，如何利用有限的物理存储容量来实现代码参数是一个具有挑战性的问题。论文在</a:t>
            </a:r>
            <a:r>
              <a:rPr lang="en-US" altLang="zh-CN" dirty="0"/>
              <a:t>DOCSIS</a:t>
            </a:r>
            <a:r>
              <a:rPr lang="zh-CN" altLang="zh-CN" dirty="0"/>
              <a:t>标准下提出了一种基于动态规划的算法来解决这一问题。该算法能够根据总线的宽度、优先级和这些参数的最小存储空间生成参数的最佳存储结构。该算法已在网络设备中得到实际应用，评估结果表明，该算法能够显著提高物理存储器的利用率，降低硬件成本。</a:t>
            </a:r>
          </a:p>
          <a:p>
            <a:pPr>
              <a:lnSpc>
                <a:spcPct val="150000"/>
              </a:lnSpc>
            </a:pPr>
            <a:endParaRPr lang="zh-CN" altLang="en-US" dirty="0"/>
          </a:p>
        </p:txBody>
      </p:sp>
    </p:spTree>
    <p:extLst>
      <p:ext uri="{BB962C8B-B14F-4D97-AF65-F5344CB8AC3E}">
        <p14:creationId xmlns:p14="http://schemas.microsoft.com/office/powerpoint/2010/main" val="23073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zh-CN" dirty="0"/>
              <a:t>算法实现基于混合光纤同轴（</a:t>
            </a:r>
            <a:r>
              <a:rPr lang="en-US" altLang="zh-CN" dirty="0"/>
              <a:t>Hybrid Fiber-Coax</a:t>
            </a:r>
            <a:r>
              <a:rPr lang="zh-CN" altLang="zh-CN" dirty="0"/>
              <a:t>）</a:t>
            </a:r>
            <a:r>
              <a:rPr lang="zh-CN" altLang="en-US" dirty="0"/>
              <a:t>，</a:t>
            </a:r>
            <a:r>
              <a:rPr lang="en-US" altLang="zh-CN" dirty="0"/>
              <a:t>DOCSIS</a:t>
            </a:r>
            <a:r>
              <a:rPr lang="zh-CN" altLang="zh-CN" dirty="0"/>
              <a:t>标准仅指定代码格式，但是没有说明如何在嵌入式系统中存储这些参数。</a:t>
            </a:r>
            <a:endParaRPr lang="en-US" altLang="zh-CN" dirty="0"/>
          </a:p>
          <a:p>
            <a:endParaRPr lang="en-US" altLang="zh-CN" dirty="0"/>
          </a:p>
          <a:p>
            <a:r>
              <a:rPr lang="zh-CN" altLang="zh-CN" dirty="0"/>
              <a:t>为了优化参数的存储，有两个目标：</a:t>
            </a:r>
          </a:p>
          <a:p>
            <a:pPr marL="0" indent="0">
              <a:buNone/>
            </a:pPr>
            <a:r>
              <a:rPr lang="en-US" altLang="zh-CN" dirty="0"/>
              <a:t>- </a:t>
            </a:r>
            <a:r>
              <a:rPr lang="zh-CN" altLang="zh-CN" dirty="0"/>
              <a:t>使存储空间更小，降低硬件成本并提高物理存储的利用率。</a:t>
            </a:r>
          </a:p>
          <a:p>
            <a:pPr marL="0" indent="0">
              <a:buNone/>
            </a:pPr>
            <a:r>
              <a:rPr lang="en-US" altLang="zh-CN" dirty="0"/>
              <a:t>- </a:t>
            </a:r>
            <a:r>
              <a:rPr lang="zh-CN" altLang="zh-CN" dirty="0"/>
              <a:t>使存储结构合理，确保在更快的内存中频繁访问参数，以便缩短平均访问时间。</a:t>
            </a:r>
          </a:p>
          <a:p>
            <a:endParaRPr lang="en-US" altLang="zh-CN" dirty="0"/>
          </a:p>
          <a:p>
            <a:r>
              <a:rPr lang="zh-CN" altLang="en-US" dirty="0"/>
              <a:t>应用动态规划确定其存储结构</a:t>
            </a:r>
          </a:p>
        </p:txBody>
      </p:sp>
    </p:spTree>
    <p:extLst>
      <p:ext uri="{BB962C8B-B14F-4D97-AF65-F5344CB8AC3E}">
        <p14:creationId xmlns:p14="http://schemas.microsoft.com/office/powerpoint/2010/main" val="134071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44D406D-EBCC-439C-A5A8-E5E444B4A722}"/>
              </a:ext>
            </a:extLst>
          </p:cNvPr>
          <p:cNvPicPr/>
          <p:nvPr/>
        </p:nvPicPr>
        <p:blipFill>
          <a:blip r:embed="rId2"/>
          <a:stretch>
            <a:fillRect/>
          </a:stretch>
        </p:blipFill>
        <p:spPr>
          <a:xfrm>
            <a:off x="4086542" y="446405"/>
            <a:ext cx="4018915" cy="5965190"/>
          </a:xfrm>
          <a:prstGeom prst="rect">
            <a:avLst/>
          </a:prstGeom>
        </p:spPr>
      </p:pic>
    </p:spTree>
    <p:extLst>
      <p:ext uri="{BB962C8B-B14F-4D97-AF65-F5344CB8AC3E}">
        <p14:creationId xmlns:p14="http://schemas.microsoft.com/office/powerpoint/2010/main" val="11497250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181</Words>
  <Application>Microsoft Office PowerPoint</Application>
  <PresentationFormat>宽屏</PresentationFormat>
  <Paragraphs>9</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《基于动态规划的嵌入式系统代码参数存储算法》 （A Storage Algorithm of Code Parameters in Embedded System Based on Dynamic Programming）</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Emerging Storage Primitives with Virtualization for Flash Memory Storage Systems （用于优化虚拟化闪存存储系统的新兴存储原语）</dc:title>
  <dc:creator>Ren Siyuan</dc:creator>
  <cp:lastModifiedBy>瑞康 刘</cp:lastModifiedBy>
  <cp:revision>23</cp:revision>
  <dcterms:created xsi:type="dcterms:W3CDTF">2018-11-20T02:58:56Z</dcterms:created>
  <dcterms:modified xsi:type="dcterms:W3CDTF">2018-11-20T11:00:05Z</dcterms:modified>
</cp:coreProperties>
</file>