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6" r:id="rId9"/>
    <p:sldId id="265" r:id="rId10"/>
    <p:sldId id="266" r:id="rId11"/>
    <p:sldId id="271" r:id="rId12"/>
    <p:sldId id="267" r:id="rId13"/>
    <p:sldId id="270" r:id="rId14"/>
    <p:sldId id="275" r:id="rId15"/>
    <p:sldId id="269" r:id="rId16"/>
    <p:sldId id="268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915EC6-05A3-4B4E-A2C0-F80E140A20B2}" type="datetimeFigureOut">
              <a:rPr lang="en-US" smtClean="0"/>
              <a:pPr/>
              <a:t>5/20/2010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2A0332-CFAA-40CE-8BFA-3973FF405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ell\Desktop\bull.avi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/>
          <a:lstStyle/>
          <a:p>
            <a:r>
              <a:rPr lang="en-US" dirty="0" smtClean="0"/>
              <a:t>The Tank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119970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 A presentation of the progress of the project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302675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Developed by:</a:t>
            </a:r>
          </a:p>
          <a:p>
            <a:r>
              <a:rPr lang="en-US" dirty="0" err="1" smtClean="0"/>
              <a:t>Bishruti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endParaRPr lang="en-US" dirty="0" smtClean="0"/>
          </a:p>
          <a:p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Dhaubadel</a:t>
            </a:r>
            <a:endParaRPr lang="en-US" dirty="0" smtClean="0"/>
          </a:p>
          <a:p>
            <a:r>
              <a:rPr lang="en-US" dirty="0" err="1" smtClean="0"/>
              <a:t>Iksha</a:t>
            </a:r>
            <a:r>
              <a:rPr lang="en-US" dirty="0" smtClean="0"/>
              <a:t> </a:t>
            </a:r>
            <a:r>
              <a:rPr lang="en-US" dirty="0" err="1" smtClean="0"/>
              <a:t>Gurung</a:t>
            </a:r>
            <a:endParaRPr lang="en-US" dirty="0" smtClean="0"/>
          </a:p>
          <a:p>
            <a:r>
              <a:rPr lang="en-US" dirty="0" err="1" smtClean="0"/>
              <a:t>Pranay</a:t>
            </a:r>
            <a:r>
              <a:rPr lang="en-US" dirty="0" smtClean="0"/>
              <a:t> </a:t>
            </a:r>
            <a:r>
              <a:rPr lang="en-US" dirty="0" err="1" smtClean="0"/>
              <a:t>Pradhanga</a:t>
            </a:r>
            <a:endParaRPr lang="en-US" dirty="0" smtClean="0"/>
          </a:p>
          <a:p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Sahani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856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Store the information of a particular game level in a file.</a:t>
            </a:r>
          </a:p>
          <a:p>
            <a:r>
              <a:rPr lang="en-US" sz="2000" dirty="0" smtClean="0"/>
              <a:t>Load a particular level from the file using file-handling.</a:t>
            </a:r>
          </a:p>
          <a:p>
            <a:r>
              <a:rPr lang="en-US" sz="2000" dirty="0" smtClean="0"/>
              <a:t>Provides user with the option to play at different levels.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Map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657600"/>
            <a:ext cx="73543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19400" y="3505200"/>
            <a:ext cx="1524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011011011011000111110101010101011110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nap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18" y="3276600"/>
            <a:ext cx="2931482" cy="16002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52600" y="3962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648200" y="3962400"/>
            <a:ext cx="838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4572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 FILE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4800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LEVEL INFORMATION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49530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GAME LEVEL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191000" y="3657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LOAD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447801"/>
            <a:ext cx="5638800" cy="43433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1 1 1 1 1 1 1 1 1 1 1 1 1 1 1 1 1 1 1 1 1 1   </a:t>
            </a:r>
          </a:p>
          <a:p>
            <a:pPr>
              <a:buNone/>
            </a:pPr>
            <a:r>
              <a:rPr lang="en-US" sz="2000" dirty="0" smtClean="0"/>
              <a:t>1 0 0 0 0 0 2 2 2 2 0 0 2 2 2 2 2 0 2 0 0 1   </a:t>
            </a:r>
          </a:p>
          <a:p>
            <a:pPr>
              <a:buNone/>
            </a:pPr>
            <a:r>
              <a:rPr lang="en-US" sz="2000" dirty="0" smtClean="0"/>
              <a:t>1 0 2 2 2 1 1 2 0 1 0 1 2 0 1 0 0 2 1 2 0 1   </a:t>
            </a:r>
          </a:p>
          <a:p>
            <a:pPr>
              <a:buNone/>
            </a:pPr>
            <a:r>
              <a:rPr lang="en-US" sz="2000" dirty="0" smtClean="0"/>
              <a:t>1 0 0 2 2 0 0 0 0 2 0 0 0 0 1 1 0 2 0 0 0 1   </a:t>
            </a:r>
          </a:p>
          <a:p>
            <a:pPr>
              <a:buNone/>
            </a:pPr>
            <a:r>
              <a:rPr lang="en-US" sz="2000" dirty="0" smtClean="0"/>
              <a:t>1 2 2 0 1 1 0 0 0 1 2 0 2 0 0 0 0 1 0 2 2 1   </a:t>
            </a:r>
          </a:p>
          <a:p>
            <a:pPr>
              <a:buNone/>
            </a:pPr>
            <a:r>
              <a:rPr lang="en-US" sz="2000" dirty="0" smtClean="0"/>
              <a:t>1 6 2 0 2 0 0 0 0 2 2 0 2 0 2 2 0 0 0 2 5 1   </a:t>
            </a:r>
          </a:p>
          <a:p>
            <a:pPr>
              <a:buNone/>
            </a:pPr>
            <a:r>
              <a:rPr lang="en-US" sz="2000" dirty="0" smtClean="0"/>
              <a:t>1 2 2 0 1 2 0 0 0 0 2 0 0 0 2 0 2 1 0 2 2 1   </a:t>
            </a:r>
          </a:p>
          <a:p>
            <a:pPr>
              <a:buNone/>
            </a:pPr>
            <a:r>
              <a:rPr lang="en-US" sz="2000" dirty="0" smtClean="0"/>
              <a:t>1 0 0 0 0 0 0 2 1 0 2 0 2 0 0 0 2 2 0 0 0 1   </a:t>
            </a:r>
          </a:p>
          <a:p>
            <a:pPr>
              <a:buNone/>
            </a:pPr>
            <a:r>
              <a:rPr lang="en-US" sz="2000" dirty="0" smtClean="0"/>
              <a:t>1 0 1 2 0 2 0 2 0 2 1 0 0 0 1 2 1 2 2 1 0 1   </a:t>
            </a:r>
          </a:p>
          <a:p>
            <a:pPr>
              <a:buNone/>
            </a:pPr>
            <a:r>
              <a:rPr lang="en-US" sz="2000" dirty="0" smtClean="0"/>
              <a:t>1 0 2 0 0 2 0 2 2 0 1 0 2 2 1 2 0 2 2 2 0 1   </a:t>
            </a:r>
          </a:p>
          <a:p>
            <a:pPr>
              <a:buNone/>
            </a:pPr>
            <a:r>
              <a:rPr lang="en-US" sz="2000" dirty="0" smtClean="0"/>
              <a:t>1 0 0 0 1 0 2 0 2 0 2 2 2 0 0 0 0 0 0 2 2 1   </a:t>
            </a:r>
          </a:p>
          <a:p>
            <a:pPr>
              <a:buNone/>
            </a:pPr>
            <a:r>
              <a:rPr lang="en-US" sz="2000" dirty="0" smtClean="0"/>
              <a:t>1 1 1 1 1 1 1 1 1 1 1 1 1 1 1 1 1 1 1 1 1 1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Level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752600"/>
            <a:ext cx="304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200400"/>
            <a:ext cx="304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4648200"/>
            <a:ext cx="28575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1800" y="3200400"/>
            <a:ext cx="304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0" y="4648200"/>
            <a:ext cx="304800" cy="40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rot="10800000">
            <a:off x="1371600" y="1905000"/>
            <a:ext cx="609600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</p:cNvCxnSpPr>
          <p:nvPr/>
        </p:nvCxnSpPr>
        <p:spPr>
          <a:xfrm rot="10800000" flipV="1">
            <a:off x="1371600" y="33909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rot="10800000">
            <a:off x="1371600" y="4800600"/>
            <a:ext cx="1066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</p:cNvCxnSpPr>
          <p:nvPr/>
        </p:nvCxnSpPr>
        <p:spPr>
          <a:xfrm flipV="1">
            <a:off x="7086600" y="2286000"/>
            <a:ext cx="838200" cy="111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7086600" y="4851400"/>
            <a:ext cx="6858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brick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0"/>
            <a:ext cx="476250" cy="476250"/>
          </a:xfrm>
          <a:prstGeom prst="rect">
            <a:avLst/>
          </a:prstGeom>
        </p:spPr>
      </p:pic>
      <p:pic>
        <p:nvPicPr>
          <p:cNvPr id="26" name="Picture 25" descr="seal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905000"/>
            <a:ext cx="476191" cy="476191"/>
          </a:xfrm>
          <a:prstGeom prst="rect">
            <a:avLst/>
          </a:prstGeom>
        </p:spPr>
      </p:pic>
      <p:pic>
        <p:nvPicPr>
          <p:cNvPr id="27" name="Picture 26" descr="seal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00400"/>
            <a:ext cx="476250" cy="476250"/>
          </a:xfrm>
          <a:prstGeom prst="rect">
            <a:avLst/>
          </a:prstGeom>
        </p:spPr>
      </p:pic>
      <p:pic>
        <p:nvPicPr>
          <p:cNvPr id="28" name="Picture 27" descr="wall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24000"/>
            <a:ext cx="533400" cy="533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0" y="2209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WALL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2400" y="37338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2 Seal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6200" y="5105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BRICK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391400" y="4724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EMPTY SPACE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467600" y="25146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1 SEAL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5867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in level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Each player is assigned a bullet to fire.</a:t>
            </a:r>
          </a:p>
          <a:p>
            <a:endParaRPr lang="en-US" sz="1800" dirty="0" smtClean="0"/>
          </a:p>
          <a:p>
            <a:r>
              <a:rPr lang="en-US" sz="1800" dirty="0" smtClean="0"/>
              <a:t>One bullet can be fired at one time.</a:t>
            </a:r>
          </a:p>
          <a:p>
            <a:endParaRPr lang="en-US" sz="1800" dirty="0" smtClean="0"/>
          </a:p>
          <a:p>
            <a:r>
              <a:rPr lang="en-US" sz="1800" dirty="0" smtClean="0"/>
              <a:t>The collision of bullet with :-</a:t>
            </a:r>
          </a:p>
          <a:p>
            <a:pPr lvl="1"/>
            <a:r>
              <a:rPr lang="en-US" sz="1600" dirty="0" smtClean="0"/>
              <a:t>Player –   Kills the Player</a:t>
            </a:r>
          </a:p>
          <a:p>
            <a:pPr lvl="1"/>
            <a:r>
              <a:rPr lang="en-US" sz="1600" dirty="0" smtClean="0"/>
              <a:t>Wall    –   Nothing happens</a:t>
            </a:r>
          </a:p>
          <a:p>
            <a:pPr lvl="1"/>
            <a:r>
              <a:rPr lang="en-US" sz="1600" dirty="0" smtClean="0"/>
              <a:t>Bricks –   Bricks cracks, on three hits it explodes</a:t>
            </a:r>
          </a:p>
          <a:p>
            <a:pPr lvl="1"/>
            <a:r>
              <a:rPr lang="en-US" sz="1600" dirty="0" smtClean="0"/>
              <a:t>Seal    –   Same as Bricks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Firing Bullets</a:t>
            </a:r>
            <a:endParaRPr lang="en-US" dirty="0"/>
          </a:p>
        </p:txBody>
      </p:sp>
      <p:pic>
        <p:nvPicPr>
          <p:cNvPr id="4" name="Picture 3" descr="bullet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800600"/>
            <a:ext cx="657225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5562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BULLET</a:t>
            </a:r>
            <a:endParaRPr lang="en-US" sz="1400" dirty="0"/>
          </a:p>
        </p:txBody>
      </p:sp>
      <p:pic>
        <p:nvPicPr>
          <p:cNvPr id="6" name="bull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2000" y="4800600"/>
            <a:ext cx="5188085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56388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 PLAYER FIRING BULLET TO A WALL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856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main welcome screen for the game</a:t>
            </a:r>
          </a:p>
          <a:p>
            <a:r>
              <a:rPr lang="en-US" sz="2000" dirty="0" smtClean="0"/>
              <a:t>To provides user with various game play options.</a:t>
            </a:r>
          </a:p>
          <a:p>
            <a:r>
              <a:rPr lang="en-US" sz="2000" dirty="0" smtClean="0"/>
              <a:t>Interfaced with buttons, uses mouse click for response.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Screen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35608"/>
            <a:ext cx="6248400" cy="361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64008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Snapshot of main welcome screen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76600" y="1447800"/>
            <a:ext cx="1905000" cy="423672"/>
          </a:xfrm>
        </p:spPr>
        <p:txBody>
          <a:bodyPr>
            <a:noAutofit/>
          </a:bodyPr>
          <a:lstStyle/>
          <a:p>
            <a:r>
              <a:rPr lang="en-US" sz="2000" dirty="0" smtClean="0"/>
              <a:t>Collision()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0" y="3352800"/>
            <a:ext cx="3505200" cy="42367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000" dirty="0" err="1" smtClean="0"/>
              <a:t>Check_Collision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638800" y="3276600"/>
            <a:ext cx="3581400" cy="42367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Check_Player_Collision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205740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267200" y="2362200"/>
            <a:ext cx="685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426720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4267200"/>
            <a:ext cx="685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0" name="Right Arrow 9"/>
          <p:cNvSpPr/>
          <p:nvPr/>
        </p:nvSpPr>
        <p:spPr>
          <a:xfrm flipH="1">
            <a:off x="1371600" y="4419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 rot="5400000">
            <a:off x="609600" y="5181600"/>
            <a:ext cx="685800" cy="533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705600" y="434340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391400" y="4343400"/>
            <a:ext cx="685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" name="Right Arrow 18"/>
          <p:cNvSpPr/>
          <p:nvPr/>
        </p:nvSpPr>
        <p:spPr>
          <a:xfrm flipH="1">
            <a:off x="7467600" y="40386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4600" y="52548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COLLISION DETECTED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0400" y="3197423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COLLISION DETECTED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43000" y="54864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OBJECT B is detected</a:t>
            </a:r>
          </a:p>
          <a:p>
            <a:pPr algn="ctr"/>
            <a:r>
              <a:rPr lang="en-US" sz="1400" dirty="0" smtClean="0"/>
              <a:t>Object B is returned. 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1524000" y="19050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81600" y="19050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7845"/>
            <a:ext cx="5867400" cy="563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4953000" y="1219200"/>
            <a:ext cx="2209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1219200"/>
            <a:ext cx="419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4290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6248400" y="4800600"/>
            <a:ext cx="8382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86000" y="6629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9000" y="1295400"/>
            <a:ext cx="1676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Objects for which collision is to be detected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3048000"/>
            <a:ext cx="1676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Determine the dimension of each objects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39000" y="5105400"/>
            <a:ext cx="1676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Conditions for collision detection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39000" y="6258580"/>
            <a:ext cx="167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Collision detected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was a major problem in the game development process.</a:t>
            </a:r>
          </a:p>
          <a:p>
            <a:r>
              <a:rPr lang="en-US" sz="2000" dirty="0" smtClean="0"/>
              <a:t>In Game, the collision is detected using following 3 main functions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590800"/>
          <a:ext cx="8686800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038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Collision(object A, Object 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main purpose of the function is to detected</a:t>
                      </a:r>
                      <a:r>
                        <a:rPr lang="en-US" sz="1600" baseline="0" dirty="0" smtClean="0"/>
                        <a:t> collision between given two objects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 or</a:t>
                      </a:r>
                      <a:r>
                        <a:rPr lang="en-US" sz="1600" baseline="0" dirty="0" smtClean="0"/>
                        <a:t> False</a:t>
                      </a:r>
                      <a:endParaRPr lang="en-US" sz="1600" dirty="0"/>
                    </a:p>
                  </a:txBody>
                  <a:tcPr/>
                </a:tc>
              </a:tr>
              <a:tr h="13055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Check_Collision</a:t>
                      </a:r>
                      <a:r>
                        <a:rPr lang="en-US" sz="1600" dirty="0" smtClean="0"/>
                        <a:t>(Object</a:t>
                      </a:r>
                      <a:r>
                        <a:rPr lang="en-US" sz="1600" baseline="0" dirty="0" smtClean="0"/>
                        <a:t> A , Direction)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 checks</a:t>
                      </a:r>
                      <a:r>
                        <a:rPr lang="en-US" sz="1600" baseline="0" dirty="0" smtClean="0"/>
                        <a:t> if object A encounters any object in the direction specified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</a:t>
                      </a:r>
                      <a:r>
                        <a:rPr lang="en-US" sz="1600" baseline="0" dirty="0" smtClean="0"/>
                        <a:t> the first object that is located in the specified direction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Check_Player_Collision</a:t>
                      </a:r>
                      <a:r>
                        <a:rPr lang="en-US" sz="1600" dirty="0" smtClean="0"/>
                        <a:t>(Player</a:t>
                      </a:r>
                      <a:r>
                        <a:rPr lang="en-US" sz="1600" baseline="0" dirty="0" smtClean="0"/>
                        <a:t> 1 , Player 2, Direction)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Check</a:t>
                      </a:r>
                      <a:r>
                        <a:rPr lang="en-US" sz="1600" baseline="0" dirty="0" smtClean="0"/>
                        <a:t> whether the two players are colliding in the given direction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 or False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Incorporate two more users for the completion of the game central idea.</a:t>
            </a:r>
          </a:p>
          <a:p>
            <a:r>
              <a:rPr lang="en-US" sz="2400" dirty="0" smtClean="0"/>
              <a:t>Add some minute special effects to game. Like bullet fire.</a:t>
            </a:r>
          </a:p>
          <a:p>
            <a:r>
              <a:rPr lang="en-US" sz="2400" dirty="0" smtClean="0"/>
              <a:t>Implement Score management and Hall of Fame using file handling.</a:t>
            </a:r>
          </a:p>
          <a:p>
            <a:r>
              <a:rPr lang="en-US" sz="2400" dirty="0" smtClean="0"/>
              <a:t>Add more feature to the welcome screen. Like Sounds and Controls setup.</a:t>
            </a:r>
          </a:p>
          <a:p>
            <a:r>
              <a:rPr lang="en-US" sz="2400" dirty="0" smtClean="0"/>
              <a:t>Enable two players and four players game play mode.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Remaining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8400" y="3810000"/>
            <a:ext cx="2514600" cy="499871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Any questions?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5400" y="2895600"/>
            <a:ext cx="3657600" cy="1143000"/>
          </a:xfrm>
        </p:spPr>
        <p:txBody>
          <a:bodyPr/>
          <a:lstStyle/>
          <a:p>
            <a:r>
              <a:rPr lang="en-US" dirty="0" smtClean="0"/>
              <a:t>Thank you…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Development of Multiplayer interactive “Tank” game</a:t>
            </a:r>
          </a:p>
          <a:p>
            <a:endParaRPr lang="en-US" sz="2400" dirty="0" smtClean="0"/>
          </a:p>
          <a:p>
            <a:r>
              <a:rPr lang="en-US" sz="2400" dirty="0" smtClean="0"/>
              <a:t>Why Tank Game?</a:t>
            </a:r>
          </a:p>
          <a:p>
            <a:pPr lvl="2"/>
            <a:r>
              <a:rPr lang="en-US" sz="2000" dirty="0" smtClean="0"/>
              <a:t>Fun and Interactive</a:t>
            </a:r>
          </a:p>
          <a:p>
            <a:pPr lvl="2"/>
            <a:r>
              <a:rPr lang="en-US" sz="2000" dirty="0" smtClean="0"/>
              <a:t>Help in developing programming skills</a:t>
            </a:r>
          </a:p>
          <a:p>
            <a:pPr lvl="2"/>
            <a:r>
              <a:rPr lang="en-US" sz="2000" dirty="0" smtClean="0"/>
              <a:t>Understanding the game development process</a:t>
            </a:r>
          </a:p>
          <a:p>
            <a:pPr lvl="2"/>
            <a:r>
              <a:rPr lang="en-US" sz="2000" dirty="0" smtClean="0"/>
              <a:t>Working as a team and team coordination.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Based on Nintendo’s 1980 console game </a:t>
            </a:r>
            <a:r>
              <a:rPr lang="en-US" sz="2400" i="1" dirty="0" smtClean="0"/>
              <a:t>BATTLE CITY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the game</a:t>
            </a:r>
            <a:endParaRPr lang="en-US" dirty="0"/>
          </a:p>
        </p:txBody>
      </p:sp>
      <p:pic>
        <p:nvPicPr>
          <p:cNvPr id="4" name="Picture 3" descr="Battle City (J) 201005122101209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81200"/>
            <a:ext cx="495808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Story : </a:t>
            </a:r>
          </a:p>
          <a:p>
            <a:pPr lvl="1"/>
            <a:r>
              <a:rPr lang="en-US" dirty="0" smtClean="0"/>
              <a:t>Consists of 4 players, 2 player form a team.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team has their seal.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objective of the game is to protect your seal and destroy others.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destroyer wins.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Snapshot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pic>
        <p:nvPicPr>
          <p:cNvPr id="4" name="Picture 3" descr="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2345"/>
            <a:ext cx="8458200" cy="4617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 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 4.9.9.2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free</a:t>
                      </a:r>
                      <a:r>
                        <a:rPr lang="en-US" baseline="0" dirty="0" smtClean="0"/>
                        <a:t> open source IDE based C/C++ Compiler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Direct media</a:t>
                      </a:r>
                      <a:r>
                        <a:rPr lang="en-US" baseline="0" dirty="0" smtClean="0"/>
                        <a:t> Layer(SDL)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free open source game</a:t>
                      </a:r>
                      <a:r>
                        <a:rPr lang="en-US" baseline="0" dirty="0" smtClean="0"/>
                        <a:t> development library programmed in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Paint, Macromedia Flash and Adobe Photoshop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Game Graphics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Abyss Wave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 and Editing game music</a:t>
                      </a:r>
                      <a:r>
                        <a:rPr lang="en-US" baseline="0" dirty="0" smtClean="0"/>
                        <a:t> and sound effects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used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562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888" y="5562600"/>
            <a:ext cx="8961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5528930"/>
            <a:ext cx="914400" cy="87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5562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3581400"/>
          <a:ext cx="8686802" cy="286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466"/>
                <a:gridCol w="454264"/>
                <a:gridCol w="454264"/>
                <a:gridCol w="454264"/>
                <a:gridCol w="454264"/>
                <a:gridCol w="454264"/>
                <a:gridCol w="454264"/>
                <a:gridCol w="454264"/>
                <a:gridCol w="454264"/>
                <a:gridCol w="454264"/>
                <a:gridCol w="533960"/>
              </a:tblGrid>
              <a:tr h="477044">
                <a:tc>
                  <a:txBody>
                    <a:bodyPr/>
                    <a:lstStyle/>
                    <a:p>
                      <a:r>
                        <a:rPr lang="en-US" dirty="0" smtClean="0"/>
                        <a:t> TASK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                         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77044"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r>
                        <a:rPr lang="en-US" baseline="0" dirty="0" smtClean="0"/>
                        <a:t> Analysis and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044">
                <a:tc>
                  <a:txBody>
                    <a:bodyPr/>
                    <a:lstStyle/>
                    <a:p>
                      <a:r>
                        <a:rPr lang="en-US" dirty="0" smtClean="0"/>
                        <a:t>Graphics and Sound 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044">
                <a:tc>
                  <a:txBody>
                    <a:bodyPr/>
                    <a:lstStyle/>
                    <a:p>
                      <a:r>
                        <a:rPr lang="en-US" dirty="0" smtClean="0"/>
                        <a:t>File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044">
                <a:tc>
                  <a:txBody>
                    <a:bodyPr/>
                    <a:lstStyle/>
                    <a:p>
                      <a:r>
                        <a:rPr lang="en-US" dirty="0" smtClean="0"/>
                        <a:t>Event handling and player</a:t>
                      </a:r>
                      <a:r>
                        <a:rPr lang="en-US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7044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</a:t>
                      </a:r>
                      <a:r>
                        <a:rPr lang="en-US" baseline="0" dirty="0" smtClean="0"/>
                        <a:t> and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project plan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418272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Division of game development aspects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Five aspects of game development</a:t>
            </a: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 Weekly evaluation of task completed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3124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Gantt Chart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7315200" y="2590800"/>
            <a:ext cx="381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124200"/>
            <a:ext cx="3810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43800" y="2664023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TASK COMPLETED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3200400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TASK REMAINING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6553201"/>
            <a:ext cx="899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Week 1 starts from – March 14, 2010 Project deadline : June 14, 2010</a:t>
            </a:r>
          </a:p>
          <a:p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31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  <a:r>
                        <a:rPr lang="en-US" sz="1600" baseline="0" dirty="0" smtClean="0"/>
                        <a:t> accomplished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Designed first level of the game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Created graphics for game</a:t>
                      </a:r>
                    </a:p>
                    <a:p>
                      <a:r>
                        <a:rPr lang="en-US" sz="1600" dirty="0" smtClean="0"/>
                        <a:t>Worked on collision detection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Collision detection continued.</a:t>
                      </a:r>
                    </a:p>
                    <a:p>
                      <a:r>
                        <a:rPr lang="en-US" sz="1600" dirty="0" smtClean="0"/>
                        <a:t>File</a:t>
                      </a:r>
                      <a:r>
                        <a:rPr lang="en-US" sz="1600" baseline="0" dirty="0" smtClean="0"/>
                        <a:t> handling to read the level file.</a:t>
                      </a:r>
                    </a:p>
                    <a:p>
                      <a:r>
                        <a:rPr lang="en-US" sz="1600" baseline="0" dirty="0" smtClean="0"/>
                        <a:t>Introduced bullets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Bullets destroying</a:t>
                      </a:r>
                      <a:r>
                        <a:rPr lang="en-US" sz="1600" baseline="0" dirty="0" smtClean="0"/>
                        <a:t> the wall</a:t>
                      </a:r>
                    </a:p>
                    <a:p>
                      <a:r>
                        <a:rPr lang="en-US" sz="1600" baseline="0" dirty="0" smtClean="0"/>
                        <a:t>Collision detection continued.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Successful Implemented Collision detection.</a:t>
                      </a:r>
                    </a:p>
                    <a:p>
                      <a:r>
                        <a:rPr lang="en-US" sz="1600" dirty="0" smtClean="0"/>
                        <a:t>Created</a:t>
                      </a:r>
                      <a:r>
                        <a:rPr lang="en-US" sz="1600" baseline="0" dirty="0" smtClean="0"/>
                        <a:t> welcome screen for the game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Finally able</a:t>
                      </a:r>
                      <a:r>
                        <a:rPr lang="en-US" sz="1600" baseline="0" dirty="0" smtClean="0"/>
                        <a:t> to resolve the inter player collision issue.</a:t>
                      </a:r>
                    </a:p>
                    <a:p>
                      <a:r>
                        <a:rPr lang="en-US" sz="1600" baseline="0" dirty="0" smtClean="0"/>
                        <a:t>Added sound and music to the game.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gantt</a:t>
            </a:r>
            <a:r>
              <a:rPr lang="en-US" dirty="0" smtClean="0"/>
              <a:t> chart standings…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of a level map.</a:t>
            </a:r>
          </a:p>
          <a:p>
            <a:endParaRPr lang="en-US" dirty="0" smtClean="0"/>
          </a:p>
          <a:p>
            <a:r>
              <a:rPr lang="en-US" dirty="0" smtClean="0"/>
              <a:t>Firing bullets and destruction of objects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Main welcome screen</a:t>
            </a:r>
          </a:p>
          <a:p>
            <a:endParaRPr lang="en-US" dirty="0" smtClean="0"/>
          </a:p>
          <a:p>
            <a:r>
              <a:rPr lang="en-US" dirty="0" smtClean="0"/>
              <a:t>Collision detection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Major Task Accomplished so far…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564</TotalTime>
  <Words>983</Words>
  <Application>Microsoft Office PowerPoint</Application>
  <PresentationFormat>On-screen Show (4:3)</PresentationFormat>
  <Paragraphs>183</Paragraphs>
  <Slides>18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The Tank Game</vt:lpstr>
      <vt:lpstr>About the project</vt:lpstr>
      <vt:lpstr>Concept of the game</vt:lpstr>
      <vt:lpstr>Our game</vt:lpstr>
      <vt:lpstr>Our game</vt:lpstr>
      <vt:lpstr>Resources used</vt:lpstr>
      <vt:lpstr>Overview of project plan</vt:lpstr>
      <vt:lpstr>Current gantt chart standings…</vt:lpstr>
      <vt:lpstr>Major Task Accomplished so far…</vt:lpstr>
      <vt:lpstr>Level Map</vt:lpstr>
      <vt:lpstr>Sample Level File</vt:lpstr>
      <vt:lpstr>Firing Bullets</vt:lpstr>
      <vt:lpstr>Welcome Screen</vt:lpstr>
      <vt:lpstr>Collision Detection</vt:lpstr>
      <vt:lpstr>Collision Detection</vt:lpstr>
      <vt:lpstr>Collision Detection</vt:lpstr>
      <vt:lpstr>Tasks Remaining</vt:lpstr>
      <vt:lpstr>Thank you…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Tank Game</dc:title>
  <dc:creator>dell</dc:creator>
  <cp:lastModifiedBy>dell</cp:lastModifiedBy>
  <cp:revision>45</cp:revision>
  <dcterms:created xsi:type="dcterms:W3CDTF">2010-05-12T14:52:41Z</dcterms:created>
  <dcterms:modified xsi:type="dcterms:W3CDTF">2010-05-20T08:44:35Z</dcterms:modified>
</cp:coreProperties>
</file>