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5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3DD6-F8B6-4AFC-8C80-63981594799C}" type="datetimeFigureOut">
              <a:rPr lang="en-US" smtClean="0"/>
              <a:pPr/>
              <a:t>6/30/2010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6D5E-7459-425B-AD21-E05C3E8028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3DD6-F8B6-4AFC-8C80-63981594799C}" type="datetimeFigureOut">
              <a:rPr lang="en-US" smtClean="0"/>
              <a:pPr/>
              <a:t>6/30/2010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6D5E-7459-425B-AD21-E05C3E8028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3DD6-F8B6-4AFC-8C80-63981594799C}" type="datetimeFigureOut">
              <a:rPr lang="en-US" smtClean="0"/>
              <a:pPr/>
              <a:t>6/30/2010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6D5E-7459-425B-AD21-E05C3E8028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3DD6-F8B6-4AFC-8C80-63981594799C}" type="datetimeFigureOut">
              <a:rPr lang="en-US" smtClean="0"/>
              <a:pPr/>
              <a:t>6/30/2010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6D5E-7459-425B-AD21-E05C3E8028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3DD6-F8B6-4AFC-8C80-63981594799C}" type="datetimeFigureOut">
              <a:rPr lang="en-US" smtClean="0"/>
              <a:pPr/>
              <a:t>6/30/2010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6D5E-7459-425B-AD21-E05C3E8028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3DD6-F8B6-4AFC-8C80-63981594799C}" type="datetimeFigureOut">
              <a:rPr lang="en-US" smtClean="0"/>
              <a:pPr/>
              <a:t>6/30/2010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6D5E-7459-425B-AD21-E05C3E8028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3DD6-F8B6-4AFC-8C80-63981594799C}" type="datetimeFigureOut">
              <a:rPr lang="en-US" smtClean="0"/>
              <a:pPr/>
              <a:t>6/30/2010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6D5E-7459-425B-AD21-E05C3E8028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3DD6-F8B6-4AFC-8C80-63981594799C}" type="datetimeFigureOut">
              <a:rPr lang="en-US" smtClean="0"/>
              <a:pPr/>
              <a:t>6/30/2010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6D5E-7459-425B-AD21-E05C3E8028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3DD6-F8B6-4AFC-8C80-63981594799C}" type="datetimeFigureOut">
              <a:rPr lang="en-US" smtClean="0"/>
              <a:pPr/>
              <a:t>6/30/2010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6D5E-7459-425B-AD21-E05C3E8028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3DD6-F8B6-4AFC-8C80-63981594799C}" type="datetimeFigureOut">
              <a:rPr lang="en-US" smtClean="0"/>
              <a:pPr/>
              <a:t>6/30/2010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6D5E-7459-425B-AD21-E05C3E8028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33DD6-F8B6-4AFC-8C80-63981594799C}" type="datetimeFigureOut">
              <a:rPr lang="en-US" smtClean="0"/>
              <a:pPr/>
              <a:t>6/30/2010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D6D5E-7459-425B-AD21-E05C3E8028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33DD6-F8B6-4AFC-8C80-63981594799C}" type="datetimeFigureOut">
              <a:rPr lang="en-US" smtClean="0"/>
              <a:pPr/>
              <a:t>6/30/2010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D6D5E-7459-425B-AD21-E05C3E8028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Tank Game</a:t>
            </a:r>
            <a:endParaRPr lang="en-US" sz="6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62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Final Project Presentation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276600" y="4191000"/>
            <a:ext cx="259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Prepared By:</a:t>
            </a:r>
          </a:p>
          <a:p>
            <a:pPr algn="ctr"/>
            <a:r>
              <a:rPr lang="en-US" dirty="0" err="1" smtClean="0"/>
              <a:t>Bishruti</a:t>
            </a:r>
            <a:r>
              <a:rPr lang="en-US" dirty="0" smtClean="0"/>
              <a:t> </a:t>
            </a:r>
            <a:r>
              <a:rPr lang="en-US" dirty="0" err="1" smtClean="0"/>
              <a:t>Siku</a:t>
            </a:r>
            <a:endParaRPr lang="en-US" dirty="0" smtClean="0"/>
          </a:p>
          <a:p>
            <a:pPr algn="ctr"/>
            <a:r>
              <a:rPr lang="en-US" dirty="0" err="1" smtClean="0"/>
              <a:t>Nitish</a:t>
            </a:r>
            <a:r>
              <a:rPr lang="en-US" dirty="0" smtClean="0"/>
              <a:t> </a:t>
            </a:r>
            <a:r>
              <a:rPr lang="en-US" dirty="0" err="1" smtClean="0"/>
              <a:t>Dhaubhadel</a:t>
            </a:r>
            <a:endParaRPr lang="en-US" dirty="0" smtClean="0"/>
          </a:p>
          <a:p>
            <a:pPr algn="ctr"/>
            <a:r>
              <a:rPr lang="en-US" dirty="0" err="1" smtClean="0"/>
              <a:t>Iksha</a:t>
            </a:r>
            <a:r>
              <a:rPr lang="en-US" dirty="0" smtClean="0"/>
              <a:t> </a:t>
            </a:r>
            <a:r>
              <a:rPr lang="en-US" dirty="0" err="1" smtClean="0"/>
              <a:t>Gurung</a:t>
            </a:r>
            <a:endParaRPr lang="en-US" dirty="0" smtClean="0"/>
          </a:p>
          <a:p>
            <a:pPr algn="ctr"/>
            <a:r>
              <a:rPr lang="en-US" dirty="0" err="1" smtClean="0"/>
              <a:t>Pranaya</a:t>
            </a:r>
            <a:r>
              <a:rPr lang="en-US" dirty="0" smtClean="0"/>
              <a:t> </a:t>
            </a:r>
            <a:r>
              <a:rPr lang="en-US" dirty="0" err="1" smtClean="0"/>
              <a:t>Pradhananga</a:t>
            </a:r>
            <a:endParaRPr lang="en-US" dirty="0" smtClean="0"/>
          </a:p>
          <a:p>
            <a:pPr algn="ctr"/>
            <a:r>
              <a:rPr lang="en-US" dirty="0" err="1" smtClean="0"/>
              <a:t>Sandip</a:t>
            </a:r>
            <a:r>
              <a:rPr lang="en-US" dirty="0" smtClean="0"/>
              <a:t> </a:t>
            </a:r>
            <a:r>
              <a:rPr lang="en-US" dirty="0" err="1" smtClean="0"/>
              <a:t>Sahani</a:t>
            </a:r>
            <a:endParaRPr lang="en-US" dirty="0" smtClean="0"/>
          </a:p>
          <a:p>
            <a:pPr algn="ctr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Overview : Level Initialization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975360" y="1447800"/>
            <a:ext cx="1158240" cy="40005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Start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6" idx="4"/>
            <a:endCxn id="11" idx="1"/>
          </p:cNvCxnSpPr>
          <p:nvPr/>
        </p:nvCxnSpPr>
        <p:spPr>
          <a:xfrm rot="5400000">
            <a:off x="1289685" y="2097405"/>
            <a:ext cx="514350" cy="152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Flowchart: Data 10"/>
          <p:cNvSpPr/>
          <p:nvPr/>
        </p:nvSpPr>
        <p:spPr>
          <a:xfrm>
            <a:off x="533400" y="2362200"/>
            <a:ext cx="2011680" cy="457200"/>
          </a:xfrm>
          <a:prstGeom prst="flowChartInputOutp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level number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11" idx="4"/>
            <a:endCxn id="13" idx="0"/>
          </p:cNvCxnSpPr>
          <p:nvPr/>
        </p:nvCxnSpPr>
        <p:spPr>
          <a:xfrm rot="5400000">
            <a:off x="1226820" y="3116580"/>
            <a:ext cx="609600" cy="152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762000" y="3429000"/>
            <a:ext cx="1524000" cy="571500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Open Level File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13" idx="2"/>
            <a:endCxn id="15" idx="0"/>
          </p:cNvCxnSpPr>
          <p:nvPr/>
        </p:nvCxnSpPr>
        <p:spPr>
          <a:xfrm rot="5400000">
            <a:off x="1238250" y="4286250"/>
            <a:ext cx="5715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Flowchart: Decision 14"/>
          <p:cNvSpPr/>
          <p:nvPr/>
        </p:nvSpPr>
        <p:spPr>
          <a:xfrm>
            <a:off x="914400" y="4572000"/>
            <a:ext cx="1219200" cy="91440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While !EOF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stCxn id="15" idx="3"/>
            <a:endCxn id="18" idx="2"/>
          </p:cNvCxnSpPr>
          <p:nvPr/>
        </p:nvCxnSpPr>
        <p:spPr>
          <a:xfrm>
            <a:off x="2133600" y="5029200"/>
            <a:ext cx="14782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Flowchart: Data 17"/>
          <p:cNvSpPr/>
          <p:nvPr/>
        </p:nvSpPr>
        <p:spPr>
          <a:xfrm>
            <a:off x="3429000" y="4648200"/>
            <a:ext cx="1828800" cy="762000"/>
          </a:xfrm>
          <a:prstGeom prst="flowChartInputOutp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Read characters from file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stCxn id="18" idx="5"/>
            <a:endCxn id="20" idx="1"/>
          </p:cNvCxnSpPr>
          <p:nvPr/>
        </p:nvCxnSpPr>
        <p:spPr>
          <a:xfrm>
            <a:off x="5074920" y="5029200"/>
            <a:ext cx="12115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Flowchart: Process 19"/>
          <p:cNvSpPr/>
          <p:nvPr/>
        </p:nvSpPr>
        <p:spPr>
          <a:xfrm>
            <a:off x="6286500" y="4648200"/>
            <a:ext cx="1524000" cy="762000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Assign element to cell</a:t>
            </a:r>
            <a:endParaRPr lang="en-US" sz="1400" dirty="0"/>
          </a:p>
        </p:txBody>
      </p:sp>
      <p:cxnSp>
        <p:nvCxnSpPr>
          <p:cNvPr id="24" name="Shape 23"/>
          <p:cNvCxnSpPr>
            <a:stCxn id="20" idx="0"/>
          </p:cNvCxnSpPr>
          <p:nvPr/>
        </p:nvCxnSpPr>
        <p:spPr>
          <a:xfrm rot="16200000" flipV="1">
            <a:off x="4114800" y="1714500"/>
            <a:ext cx="342900" cy="55245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hape 47"/>
          <p:cNvCxnSpPr>
            <a:stCxn id="15" idx="2"/>
            <a:endCxn id="49" idx="1"/>
          </p:cNvCxnSpPr>
          <p:nvPr/>
        </p:nvCxnSpPr>
        <p:spPr>
          <a:xfrm rot="16200000" flipH="1">
            <a:off x="1647825" y="5362575"/>
            <a:ext cx="742950" cy="99060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Flowchart: Process 48"/>
          <p:cNvSpPr/>
          <p:nvPr/>
        </p:nvSpPr>
        <p:spPr>
          <a:xfrm>
            <a:off x="2514600" y="5943600"/>
            <a:ext cx="1524000" cy="571500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Close level file</a:t>
            </a:r>
            <a:endParaRPr lang="en-US" sz="1400" dirty="0"/>
          </a:p>
        </p:txBody>
      </p:sp>
      <p:cxnSp>
        <p:nvCxnSpPr>
          <p:cNvPr id="51" name="Straight Arrow Connector 50"/>
          <p:cNvCxnSpPr>
            <a:stCxn id="49" idx="3"/>
            <a:endCxn id="54" idx="2"/>
          </p:cNvCxnSpPr>
          <p:nvPr/>
        </p:nvCxnSpPr>
        <p:spPr>
          <a:xfrm>
            <a:off x="4038600" y="6229350"/>
            <a:ext cx="13335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Flowchart: Connector 53"/>
          <p:cNvSpPr/>
          <p:nvPr/>
        </p:nvSpPr>
        <p:spPr>
          <a:xfrm>
            <a:off x="5372100" y="6000750"/>
            <a:ext cx="1219200" cy="4572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End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2057400" y="4724400"/>
            <a:ext cx="48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1188720" y="5483423"/>
            <a:ext cx="48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4419600" y="12192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Flowchart</a:t>
            </a:r>
            <a:r>
              <a:rPr lang="en-US" dirty="0" smtClean="0"/>
              <a:t> : Reading file information from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0"/>
            <a:ext cx="8229600" cy="1143000"/>
          </a:xfrm>
        </p:spPr>
        <p:txBody>
          <a:bodyPr/>
          <a:lstStyle/>
          <a:p>
            <a:r>
              <a:rPr lang="en-US" dirty="0" smtClean="0"/>
              <a:t>Collision Detection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2362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Overview</a:t>
            </a:r>
            <a:endParaRPr kumimoji="0" lang="en-US" sz="4400" i="0" u="none" strike="noStrike" kern="1200" normalizeH="0" baseline="0" noProof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Overview : Collision Detection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Collision detection was the most difficult part of the game</a:t>
            </a:r>
          </a:p>
          <a:p>
            <a:r>
              <a:rPr lang="en-US" dirty="0" smtClean="0"/>
              <a:t>Implements a general collision detection algorithm</a:t>
            </a:r>
          </a:p>
          <a:p>
            <a:r>
              <a:rPr lang="en-US" dirty="0" smtClean="0"/>
              <a:t>Used for Inter-player collision, bullet collision, wall collision etc.</a:t>
            </a:r>
          </a:p>
          <a:p>
            <a:r>
              <a:rPr lang="en-US" dirty="0" smtClean="0"/>
              <a:t>Makes use of </a:t>
            </a:r>
            <a:r>
              <a:rPr lang="en-US" dirty="0" err="1" smtClean="0"/>
              <a:t>SDL_Rect</a:t>
            </a:r>
            <a:r>
              <a:rPr lang="en-US" dirty="0" smtClean="0"/>
              <a:t> structure that hold x and y coordinates and width and height of objects.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Overview : Collision Detection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975360" y="1447800"/>
            <a:ext cx="1158240" cy="40005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Start</a:t>
            </a:r>
            <a:endParaRPr lang="en-US" sz="1400" dirty="0"/>
          </a:p>
        </p:txBody>
      </p:sp>
      <p:cxnSp>
        <p:nvCxnSpPr>
          <p:cNvPr id="5" name="Straight Arrow Connector 4"/>
          <p:cNvCxnSpPr>
            <a:stCxn id="4" idx="4"/>
            <a:endCxn id="6" idx="1"/>
          </p:cNvCxnSpPr>
          <p:nvPr/>
        </p:nvCxnSpPr>
        <p:spPr>
          <a:xfrm rot="5400000">
            <a:off x="1289685" y="2097405"/>
            <a:ext cx="514350" cy="152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533400" y="2362200"/>
            <a:ext cx="2011680" cy="609600"/>
          </a:xfrm>
          <a:prstGeom prst="flowChartInputOutp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two objects obj1 and </a:t>
            </a:r>
            <a:r>
              <a:rPr lang="en-US" sz="1400" dirty="0" err="1" smtClean="0"/>
              <a:t>obj</a:t>
            </a:r>
            <a:r>
              <a:rPr lang="en-US" sz="1400" dirty="0" smtClean="0"/>
              <a:t> 2</a:t>
            </a:r>
            <a:endParaRPr lang="en-US" sz="1400" dirty="0"/>
          </a:p>
        </p:txBody>
      </p:sp>
      <p:cxnSp>
        <p:nvCxnSpPr>
          <p:cNvPr id="7" name="Straight Arrow Connector 6"/>
          <p:cNvCxnSpPr>
            <a:stCxn id="6" idx="4"/>
            <a:endCxn id="8" idx="0"/>
          </p:cNvCxnSpPr>
          <p:nvPr/>
        </p:nvCxnSpPr>
        <p:spPr>
          <a:xfrm rot="5400000">
            <a:off x="1303020" y="3192780"/>
            <a:ext cx="457200" cy="152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762000" y="3429000"/>
            <a:ext cx="1524000" cy="571500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Determine offsets of each objects</a:t>
            </a:r>
            <a:endParaRPr lang="en-US" sz="1400" dirty="0"/>
          </a:p>
        </p:txBody>
      </p:sp>
      <p:cxnSp>
        <p:nvCxnSpPr>
          <p:cNvPr id="9" name="Straight Arrow Connector 8"/>
          <p:cNvCxnSpPr>
            <a:stCxn id="8" idx="3"/>
            <a:endCxn id="10" idx="1"/>
          </p:cNvCxnSpPr>
          <p:nvPr/>
        </p:nvCxnSpPr>
        <p:spPr>
          <a:xfrm flipV="1">
            <a:off x="2286000" y="3695700"/>
            <a:ext cx="381000" cy="19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Flowchart: Decision 9"/>
          <p:cNvSpPr/>
          <p:nvPr/>
        </p:nvSpPr>
        <p:spPr>
          <a:xfrm>
            <a:off x="2667000" y="3200400"/>
            <a:ext cx="1219200" cy="99060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Obj1.x+ w &lt; Obj2.x</a:t>
            </a:r>
            <a:endParaRPr lang="en-US" sz="1200" dirty="0"/>
          </a:p>
        </p:txBody>
      </p:sp>
      <p:sp>
        <p:nvSpPr>
          <p:cNvPr id="17" name="Flowchart: Process 16"/>
          <p:cNvSpPr/>
          <p:nvPr/>
        </p:nvSpPr>
        <p:spPr>
          <a:xfrm>
            <a:off x="4800600" y="5067300"/>
            <a:ext cx="1524000" cy="571500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No Collision</a:t>
            </a:r>
            <a:endParaRPr lang="en-US" sz="1400" dirty="0"/>
          </a:p>
        </p:txBody>
      </p:sp>
      <p:sp>
        <p:nvSpPr>
          <p:cNvPr id="19" name="Flowchart: Connector 18"/>
          <p:cNvSpPr/>
          <p:nvPr/>
        </p:nvSpPr>
        <p:spPr>
          <a:xfrm>
            <a:off x="914400" y="5486400"/>
            <a:ext cx="1219200" cy="4572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End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246120" y="4111823"/>
            <a:ext cx="48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33800" y="3352800"/>
            <a:ext cx="48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32" name="Flowchart: Decision 31"/>
          <p:cNvSpPr/>
          <p:nvPr/>
        </p:nvSpPr>
        <p:spPr>
          <a:xfrm>
            <a:off x="4191000" y="3200400"/>
            <a:ext cx="1219200" cy="99060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Obj1.x  &gt; Obj2.x+ w</a:t>
            </a:r>
            <a:endParaRPr lang="en-US" sz="1200" dirty="0"/>
          </a:p>
        </p:txBody>
      </p:sp>
      <p:sp>
        <p:nvSpPr>
          <p:cNvPr id="33" name="Flowchart: Decision 32"/>
          <p:cNvSpPr/>
          <p:nvPr/>
        </p:nvSpPr>
        <p:spPr>
          <a:xfrm>
            <a:off x="5791200" y="3200400"/>
            <a:ext cx="1219200" cy="99060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Obj1.y+ h &lt; Obj2.y</a:t>
            </a:r>
            <a:endParaRPr lang="en-US" sz="1200" dirty="0"/>
          </a:p>
        </p:txBody>
      </p:sp>
      <p:sp>
        <p:nvSpPr>
          <p:cNvPr id="34" name="Flowchart: Decision 33"/>
          <p:cNvSpPr/>
          <p:nvPr/>
        </p:nvSpPr>
        <p:spPr>
          <a:xfrm>
            <a:off x="7391400" y="3200400"/>
            <a:ext cx="1219200" cy="99060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Obj1.y &lt; Obj2.y + h</a:t>
            </a:r>
            <a:endParaRPr lang="en-US" sz="1200" dirty="0"/>
          </a:p>
        </p:txBody>
      </p:sp>
      <p:sp>
        <p:nvSpPr>
          <p:cNvPr id="36" name="Flowchart: Process 35"/>
          <p:cNvSpPr/>
          <p:nvPr/>
        </p:nvSpPr>
        <p:spPr>
          <a:xfrm>
            <a:off x="4800600" y="5905500"/>
            <a:ext cx="1524000" cy="571500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Collision Detected</a:t>
            </a:r>
            <a:endParaRPr lang="en-US" sz="1400" dirty="0"/>
          </a:p>
        </p:txBody>
      </p:sp>
      <p:cxnSp>
        <p:nvCxnSpPr>
          <p:cNvPr id="57" name="Straight Arrow Connector 56"/>
          <p:cNvCxnSpPr>
            <a:stCxn id="10" idx="3"/>
            <a:endCxn id="32" idx="1"/>
          </p:cNvCxnSpPr>
          <p:nvPr/>
        </p:nvCxnSpPr>
        <p:spPr>
          <a:xfrm>
            <a:off x="3886200" y="36957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2" idx="3"/>
            <a:endCxn id="33" idx="1"/>
          </p:cNvCxnSpPr>
          <p:nvPr/>
        </p:nvCxnSpPr>
        <p:spPr>
          <a:xfrm>
            <a:off x="5410200" y="36957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3" idx="3"/>
            <a:endCxn id="34" idx="1"/>
          </p:cNvCxnSpPr>
          <p:nvPr/>
        </p:nvCxnSpPr>
        <p:spPr>
          <a:xfrm>
            <a:off x="7010400" y="36957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3086100" y="4381500"/>
            <a:ext cx="3810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4609306" y="4380706"/>
            <a:ext cx="3810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>
            <a:off x="6211094" y="4380706"/>
            <a:ext cx="3810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>
            <a:off x="7811294" y="4380706"/>
            <a:ext cx="3810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276600" y="4572000"/>
            <a:ext cx="4724400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5400000">
            <a:off x="5341620" y="4792980"/>
            <a:ext cx="457200" cy="152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34" idx="3"/>
            <a:endCxn id="36" idx="3"/>
          </p:cNvCxnSpPr>
          <p:nvPr/>
        </p:nvCxnSpPr>
        <p:spPr>
          <a:xfrm flipH="1">
            <a:off x="6324600" y="3695700"/>
            <a:ext cx="2286000" cy="2495550"/>
          </a:xfrm>
          <a:prstGeom prst="bentConnector3">
            <a:avLst>
              <a:gd name="adj1" fmla="val -1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800600" y="4111823"/>
            <a:ext cx="48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6370320" y="4114800"/>
            <a:ext cx="48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7970520" y="4114800"/>
            <a:ext cx="48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5303520" y="3352800"/>
            <a:ext cx="48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6903720" y="3352800"/>
            <a:ext cx="48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8458200" y="3352800"/>
            <a:ext cx="48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87" name="Elbow Connector 86"/>
          <p:cNvCxnSpPr>
            <a:stCxn id="36" idx="1"/>
          </p:cNvCxnSpPr>
          <p:nvPr/>
        </p:nvCxnSpPr>
        <p:spPr>
          <a:xfrm rot="10800000">
            <a:off x="2133600" y="5715000"/>
            <a:ext cx="2667000" cy="4762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7" idx="1"/>
            <a:endCxn id="19" idx="6"/>
          </p:cNvCxnSpPr>
          <p:nvPr/>
        </p:nvCxnSpPr>
        <p:spPr>
          <a:xfrm rot="10800000" flipV="1">
            <a:off x="2133600" y="5353050"/>
            <a:ext cx="2667000" cy="3619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181600" y="12308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Flowchart</a:t>
            </a:r>
            <a:r>
              <a:rPr lang="en-US" dirty="0" smtClean="0"/>
              <a:t> : Collision detection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Overview : Collision Detection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Picture 3" descr="collision_meth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18" y="1524000"/>
            <a:ext cx="5601482" cy="45631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3600" y="60960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Fig: </a:t>
            </a:r>
            <a:r>
              <a:rPr lang="en-US" dirty="0" smtClean="0"/>
              <a:t>Diagrammatic representation of collision detection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Overview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048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User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Interface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Overview : User Interface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User interface is essential part of the game.</a:t>
            </a:r>
          </a:p>
          <a:p>
            <a:r>
              <a:rPr lang="en-US" dirty="0" smtClean="0"/>
              <a:t>Welcome screen greets the player before the main game.</a:t>
            </a:r>
          </a:p>
          <a:p>
            <a:r>
              <a:rPr lang="en-US" dirty="0" smtClean="0"/>
              <a:t>Main welcome screen provides user with five options</a:t>
            </a:r>
          </a:p>
          <a:p>
            <a:pPr lvl="1"/>
            <a:r>
              <a:rPr lang="en-US" dirty="0" smtClean="0"/>
              <a:t>Play game</a:t>
            </a:r>
          </a:p>
          <a:p>
            <a:pPr lvl="1"/>
            <a:r>
              <a:rPr lang="en-US" dirty="0" smtClean="0"/>
              <a:t>Option</a:t>
            </a:r>
          </a:p>
          <a:p>
            <a:pPr lvl="1"/>
            <a:r>
              <a:rPr lang="en-US" dirty="0" smtClean="0"/>
              <a:t>Hall of Fame</a:t>
            </a:r>
          </a:p>
          <a:p>
            <a:pPr lvl="1"/>
            <a:r>
              <a:rPr lang="en-US" dirty="0" smtClean="0"/>
              <a:t>Credits</a:t>
            </a:r>
          </a:p>
          <a:p>
            <a:pPr lvl="1"/>
            <a:r>
              <a:rPr lang="en-US" dirty="0" smtClean="0"/>
              <a:t>Exit</a:t>
            </a:r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Overview : User Interface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209800" cy="609600"/>
          </a:xfrm>
        </p:spPr>
        <p:txBody>
          <a:bodyPr/>
          <a:lstStyle/>
          <a:p>
            <a:r>
              <a:rPr lang="en-US" dirty="0" smtClean="0"/>
              <a:t>Snapshot</a:t>
            </a:r>
            <a:endParaRPr lang="en-US" dirty="0"/>
          </a:p>
        </p:txBody>
      </p:sp>
      <p:pic>
        <p:nvPicPr>
          <p:cNvPr id="4" name="Picture 3" descr="main_welcome_scre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86000"/>
            <a:ext cx="7772400" cy="37829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60314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 : </a:t>
            </a:r>
            <a:r>
              <a:rPr lang="en-US" dirty="0" smtClean="0"/>
              <a:t>Main welcome screen of the game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Overview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124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Score Management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Overview : Score Management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Score management implemented through simple file handling</a:t>
            </a:r>
          </a:p>
          <a:p>
            <a:r>
              <a:rPr lang="en-US" dirty="0" smtClean="0"/>
              <a:t>Only top 10 scores are stored.</a:t>
            </a:r>
          </a:p>
          <a:p>
            <a:r>
              <a:rPr lang="en-US" dirty="0" smtClean="0"/>
              <a:t>Score of only the team that makes a high score is stored.</a:t>
            </a:r>
          </a:p>
          <a:p>
            <a:r>
              <a:rPr lang="en-US" dirty="0" smtClean="0"/>
              <a:t>Scores are stored in </a:t>
            </a:r>
            <a:r>
              <a:rPr lang="en-US" dirty="0" smtClean="0"/>
              <a:t>file</a:t>
            </a:r>
            <a:r>
              <a:rPr lang="en-US" dirty="0" smtClean="0"/>
              <a:t> </a:t>
            </a:r>
            <a:r>
              <a:rPr lang="en-US" dirty="0" smtClean="0"/>
              <a:t>in games Scores directory and can be viewed in game by clicking “Hall of Fame” button in main game screen.</a:t>
            </a:r>
          </a:p>
          <a:p>
            <a:r>
              <a:rPr lang="en-US" dirty="0" smtClean="0"/>
              <a:t>Scores are sorted using Bubble sorting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About Project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Overview : Score Management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1089660" y="1562100"/>
            <a:ext cx="1158240" cy="40005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Start</a:t>
            </a:r>
            <a:endParaRPr lang="en-US" sz="1400" dirty="0"/>
          </a:p>
        </p:txBody>
      </p:sp>
      <p:cxnSp>
        <p:nvCxnSpPr>
          <p:cNvPr id="5" name="Straight Arrow Connector 4"/>
          <p:cNvCxnSpPr>
            <a:stCxn id="4" idx="4"/>
            <a:endCxn id="6" idx="1"/>
          </p:cNvCxnSpPr>
          <p:nvPr/>
        </p:nvCxnSpPr>
        <p:spPr>
          <a:xfrm rot="5400000">
            <a:off x="1403985" y="2211705"/>
            <a:ext cx="514350" cy="152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647700" y="2476500"/>
            <a:ext cx="2011680" cy="457200"/>
          </a:xfrm>
          <a:prstGeom prst="flowChartInputOutpu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score</a:t>
            </a:r>
            <a:endParaRPr lang="en-US" sz="1400" dirty="0"/>
          </a:p>
        </p:txBody>
      </p:sp>
      <p:cxnSp>
        <p:nvCxnSpPr>
          <p:cNvPr id="7" name="Straight Arrow Connector 6"/>
          <p:cNvCxnSpPr>
            <a:stCxn id="6" idx="4"/>
            <a:endCxn id="10" idx="0"/>
          </p:cNvCxnSpPr>
          <p:nvPr/>
        </p:nvCxnSpPr>
        <p:spPr>
          <a:xfrm rot="5400000">
            <a:off x="1360170" y="3211830"/>
            <a:ext cx="571500" cy="152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3733800" y="3810000"/>
            <a:ext cx="1524000" cy="685800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Open Level File</a:t>
            </a:r>
            <a:endParaRPr lang="en-US" sz="1400" dirty="0"/>
          </a:p>
        </p:txBody>
      </p:sp>
      <p:cxnSp>
        <p:nvCxnSpPr>
          <p:cNvPr id="9" name="Straight Arrow Connector 8"/>
          <p:cNvCxnSpPr>
            <a:stCxn id="8" idx="3"/>
            <a:endCxn id="14" idx="1"/>
          </p:cNvCxnSpPr>
          <p:nvPr/>
        </p:nvCxnSpPr>
        <p:spPr>
          <a:xfrm>
            <a:off x="5257800" y="41529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Flowchart: Decision 9"/>
          <p:cNvSpPr/>
          <p:nvPr/>
        </p:nvSpPr>
        <p:spPr>
          <a:xfrm>
            <a:off x="685800" y="3505200"/>
            <a:ext cx="1905000" cy="1295400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 Score       &gt; Minimum</a:t>
            </a:r>
            <a:endParaRPr lang="en-US" sz="1400" dirty="0"/>
          </a:p>
        </p:txBody>
      </p:sp>
      <p:sp>
        <p:nvSpPr>
          <p:cNvPr id="14" name="Flowchart: Process 13"/>
          <p:cNvSpPr/>
          <p:nvPr/>
        </p:nvSpPr>
        <p:spPr>
          <a:xfrm>
            <a:off x="6324600" y="3733800"/>
            <a:ext cx="1524000" cy="838200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Write the score to file</a:t>
            </a:r>
            <a:endParaRPr lang="en-US" sz="1400" dirty="0"/>
          </a:p>
        </p:txBody>
      </p:sp>
      <p:cxnSp>
        <p:nvCxnSpPr>
          <p:cNvPr id="15" name="Shape 14"/>
          <p:cNvCxnSpPr>
            <a:stCxn id="14" idx="3"/>
            <a:endCxn id="17" idx="3"/>
          </p:cNvCxnSpPr>
          <p:nvPr/>
        </p:nvCxnSpPr>
        <p:spPr>
          <a:xfrm flipH="1">
            <a:off x="5867400" y="4152900"/>
            <a:ext cx="1981200" cy="2038350"/>
          </a:xfrm>
          <a:prstGeom prst="bentConnector3">
            <a:avLst>
              <a:gd name="adj1" fmla="val -11538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10" idx="3"/>
            <a:endCxn id="8" idx="1"/>
          </p:cNvCxnSpPr>
          <p:nvPr/>
        </p:nvCxnSpPr>
        <p:spPr>
          <a:xfrm>
            <a:off x="2590800" y="4152900"/>
            <a:ext cx="11430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Flowchart: Process 16"/>
          <p:cNvSpPr/>
          <p:nvPr/>
        </p:nvSpPr>
        <p:spPr>
          <a:xfrm>
            <a:off x="4343400" y="5905500"/>
            <a:ext cx="1524000" cy="571500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Close level file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stCxn id="17" idx="1"/>
            <a:endCxn id="19" idx="6"/>
          </p:cNvCxnSpPr>
          <p:nvPr/>
        </p:nvCxnSpPr>
        <p:spPr>
          <a:xfrm rot="10800000">
            <a:off x="2286000" y="6172200"/>
            <a:ext cx="2057400" cy="19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990600" y="5943600"/>
            <a:ext cx="1295400" cy="457200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End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560320" y="3883223"/>
            <a:ext cx="48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219200" y="4797623"/>
            <a:ext cx="487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cxnSp>
        <p:nvCxnSpPr>
          <p:cNvPr id="72" name="Straight Arrow Connector 71"/>
          <p:cNvCxnSpPr>
            <a:stCxn id="10" idx="2"/>
            <a:endCxn id="19" idx="0"/>
          </p:cNvCxnSpPr>
          <p:nvPr/>
        </p:nvCxnSpPr>
        <p:spPr>
          <a:xfrm rot="5400000">
            <a:off x="1066800" y="53721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419600" y="12192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Flowchart</a:t>
            </a:r>
            <a:r>
              <a:rPr lang="en-US" dirty="0" smtClean="0"/>
              <a:t> : Saving high scores to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Conclusion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Project was successful completed in time.</a:t>
            </a:r>
          </a:p>
          <a:p>
            <a:r>
              <a:rPr lang="en-US" dirty="0" smtClean="0"/>
              <a:t>Learned essential skill related to team work, programming in C.</a:t>
            </a:r>
          </a:p>
          <a:p>
            <a:r>
              <a:rPr lang="en-US" dirty="0" smtClean="0"/>
              <a:t>Very thankful to all helping hands and beautiful minds who contributed to the project.</a:t>
            </a:r>
          </a:p>
          <a:p>
            <a:r>
              <a:rPr lang="en-US" dirty="0" smtClean="0"/>
              <a:t>Future Prospect:</a:t>
            </a:r>
          </a:p>
          <a:p>
            <a:pPr lvl="1"/>
            <a:r>
              <a:rPr lang="en-US" dirty="0" smtClean="0"/>
              <a:t>Add enemy with AI.</a:t>
            </a:r>
          </a:p>
          <a:p>
            <a:pPr lvl="1"/>
            <a:r>
              <a:rPr lang="en-US" dirty="0" smtClean="0"/>
              <a:t>Enable network based game play.</a:t>
            </a:r>
          </a:p>
          <a:p>
            <a:pPr lvl="1"/>
            <a:r>
              <a:rPr lang="en-US" dirty="0" smtClean="0"/>
              <a:t>Add more interesting features to game like multi-team play, points, special effects etc.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 You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3627437"/>
            <a:ext cx="5334000" cy="715963"/>
          </a:xfrm>
        </p:spPr>
        <p:txBody>
          <a:bodyPr/>
          <a:lstStyle/>
          <a:p>
            <a:r>
              <a:rPr lang="en-US" dirty="0" smtClean="0"/>
              <a:t>Any suggestion or question?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Concept of Game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from Nintendo’s 1980 console game “BATTLE CITY”</a:t>
            </a:r>
          </a:p>
          <a:p>
            <a:r>
              <a:rPr lang="en-US" dirty="0" smtClean="0"/>
              <a:t>Has four players, two players form a team.</a:t>
            </a:r>
          </a:p>
          <a:p>
            <a:r>
              <a:rPr lang="en-US" dirty="0" smtClean="0"/>
              <a:t>Each team has seal to defend.</a:t>
            </a:r>
          </a:p>
          <a:p>
            <a:r>
              <a:rPr lang="en-US" dirty="0" smtClean="0"/>
              <a:t>Main objective of the game, destroy enemy seal.</a:t>
            </a:r>
          </a:p>
          <a:p>
            <a:r>
              <a:rPr lang="en-US" dirty="0" smtClean="0"/>
              <a:t>Game has 13 different levels to play.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Snapshot of the Game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Content Placeholder 3" descr="main_game_scree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72955"/>
            <a:ext cx="8229600" cy="3980452"/>
          </a:xfrm>
        </p:spPr>
      </p:pic>
      <p:sp>
        <p:nvSpPr>
          <p:cNvPr id="5" name="TextBox 4"/>
          <p:cNvSpPr txBox="1"/>
          <p:nvPr/>
        </p:nvSpPr>
        <p:spPr>
          <a:xfrm>
            <a:off x="2667000" y="58790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</a:t>
            </a:r>
            <a:r>
              <a:rPr lang="en-US" dirty="0" smtClean="0"/>
              <a:t> : Snapshot of the main game screen.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Project Implementation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Resources</a:t>
                      </a:r>
                      <a:r>
                        <a:rPr lang="en-US" baseline="0" dirty="0" smtClean="0"/>
                        <a:t>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 </a:t>
                      </a:r>
                      <a:r>
                        <a:rPr lang="en-US" dirty="0" err="1" smtClean="0"/>
                        <a:t>Cpp</a:t>
                      </a:r>
                      <a:r>
                        <a:rPr lang="en-US" dirty="0" smtClean="0"/>
                        <a:t> 4.9.9.2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free</a:t>
                      </a:r>
                      <a:r>
                        <a:rPr lang="en-US" baseline="0" dirty="0" smtClean="0"/>
                        <a:t> open source IDE based C/C++ Compiler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Simple Direct media</a:t>
                      </a:r>
                      <a:r>
                        <a:rPr lang="en-US" baseline="0" dirty="0" smtClean="0"/>
                        <a:t> Layer(SDL)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free open source game</a:t>
                      </a:r>
                      <a:r>
                        <a:rPr lang="en-US" baseline="0" dirty="0" smtClean="0"/>
                        <a:t> development library programmed in 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</a:t>
                      </a:r>
                      <a:r>
                        <a:rPr lang="en-US" baseline="0" dirty="0" smtClean="0"/>
                        <a:t> Paint, Macromedia Flash and Adobe Photoshop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</a:t>
                      </a:r>
                      <a:r>
                        <a:rPr lang="en-US" baseline="0" dirty="0" smtClean="0"/>
                        <a:t> of Game Graphics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Abyss Wave Editor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Designing and Editing game music</a:t>
                      </a:r>
                      <a:r>
                        <a:rPr lang="en-US" baseline="0" dirty="0" smtClean="0"/>
                        <a:t> and sound effects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Resources used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55626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94888" y="5562600"/>
            <a:ext cx="8961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5528930"/>
            <a:ext cx="914400" cy="871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53200" y="55626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Implementation Overview 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initialization</a:t>
            </a:r>
          </a:p>
          <a:p>
            <a:r>
              <a:rPr lang="en-US" dirty="0" smtClean="0"/>
              <a:t>Collision detection</a:t>
            </a:r>
          </a:p>
          <a:p>
            <a:r>
              <a:rPr lang="en-US" dirty="0" smtClean="0"/>
              <a:t>User Interface</a:t>
            </a:r>
          </a:p>
          <a:p>
            <a:r>
              <a:rPr lang="en-US" dirty="0" smtClean="0"/>
              <a:t>Score management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Overview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200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Level Initialization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Overview : Level Initialization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for each level is stored in level information file.</a:t>
            </a:r>
          </a:p>
          <a:p>
            <a:r>
              <a:rPr lang="en-US" dirty="0" smtClean="0"/>
              <a:t>Programs read level information for each level from file.</a:t>
            </a:r>
          </a:p>
          <a:p>
            <a:r>
              <a:rPr lang="en-US" dirty="0" smtClean="0"/>
              <a:t>Information for level is stored in numeric representation for each game element.</a:t>
            </a:r>
          </a:p>
          <a:p>
            <a:r>
              <a:rPr lang="en-US" dirty="0" smtClean="0"/>
              <a:t>Includes 13 level, flexibility for adding new levels.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sa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SasaTheme</Template>
  <TotalTime>214</TotalTime>
  <Words>582</Words>
  <Application>Microsoft Office PowerPoint</Application>
  <PresentationFormat>On-screen Show (4:3)</PresentationFormat>
  <Paragraphs>125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SasaTheme</vt:lpstr>
      <vt:lpstr>The Tank Game</vt:lpstr>
      <vt:lpstr>About Project</vt:lpstr>
      <vt:lpstr>Concept of Game</vt:lpstr>
      <vt:lpstr>Snapshot of the Game</vt:lpstr>
      <vt:lpstr>Project Implementation</vt:lpstr>
      <vt:lpstr>Resources used</vt:lpstr>
      <vt:lpstr>Implementation Overview </vt:lpstr>
      <vt:lpstr>Overview</vt:lpstr>
      <vt:lpstr>Overview : Level Initialization</vt:lpstr>
      <vt:lpstr>Overview : Level Initialization</vt:lpstr>
      <vt:lpstr>Collision Detection</vt:lpstr>
      <vt:lpstr>Overview : Collision Detection</vt:lpstr>
      <vt:lpstr>Overview : Collision Detection</vt:lpstr>
      <vt:lpstr>Overview : Collision Detection</vt:lpstr>
      <vt:lpstr>Overview</vt:lpstr>
      <vt:lpstr>Overview : User Interface</vt:lpstr>
      <vt:lpstr>Overview : User Interface</vt:lpstr>
      <vt:lpstr>Overview</vt:lpstr>
      <vt:lpstr>Overview : Score Management</vt:lpstr>
      <vt:lpstr>Overview : Score Management</vt:lpstr>
      <vt:lpstr>Conclusion</vt:lpstr>
      <vt:lpstr>Thank You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“The Tank Game”</dc:title>
  <dc:creator>dell</dc:creator>
  <cp:lastModifiedBy>dell</cp:lastModifiedBy>
  <cp:revision>19</cp:revision>
  <dcterms:created xsi:type="dcterms:W3CDTF">2010-06-29T13:22:50Z</dcterms:created>
  <dcterms:modified xsi:type="dcterms:W3CDTF">2010-06-30T07:33:33Z</dcterms:modified>
</cp:coreProperties>
</file>