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9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0CC66"/>
    <a:srgbClr val="1B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07BB7-A318-423D-9AE8-6FFBF05F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F2618-CDDB-4D0B-8E08-210C15B7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2E9A4-EF21-46EF-BA41-C9B2DF6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D7894-BC4F-4D37-A4B5-2D6F434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D2857-3B94-46D1-94FA-A4DEE59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8F1F7-D437-489D-BB4F-7B846EA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35628-EBB2-41FD-B7A7-8C71D046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BDC8-D8A9-4089-84AC-43372046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49B60-0AF2-4990-A9BF-52B7B1B2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68F73-48DA-4BA9-9EA6-A09D274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E80776-2B8E-466A-9C07-5F72037F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D5A07B-0464-4B61-AD56-4D93FC49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E29C7-C7D6-4DDD-821B-6533BF1F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92E15-9A03-4A75-AA04-7F276E9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9CBDF-2E87-429B-BE75-3EDDE87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4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998C7-E462-4C0B-A91C-EFA5DF9B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D5FD0-E5E7-48F5-BDD8-95C4B1CA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DE985-7214-4E30-87FD-59CE2DB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A3C0A-D2C7-4AD6-AF36-B162A49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BCCD5-A904-477F-B4D1-CD381E4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5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A9CC-31DC-4BC8-A22F-4547526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8F375-9EB7-41C8-A30C-6692B1D4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6E24E-3B5F-4574-BB18-950EE8E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7490BB-0B57-4748-8914-6F56646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554AD-5F5C-4E74-9273-EEAF4E2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5417F-89F7-4939-B34A-3EB9892C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E734C-1D6C-4E88-8DC7-8BD8FE02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1E5F2E-650D-49D0-B657-FF522CF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EBB650-3C63-44D0-A015-A246DC2C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D79EE-44F3-4B13-8152-AF56FB03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CCB68-670E-48BF-81E0-8FB4ED40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8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51673-D2A9-42E6-8208-7765AF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5187C2-F280-458D-9335-34FAFD27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87D3DE-CD59-42FD-8158-EB26E29E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6613C0-1B8C-46B1-9CBF-187050DB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9AB89C-88F8-4CB5-8ED3-8BF5307E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C3A12D-FC3E-42C2-85AE-8C9D423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CE7F2-F2D5-4876-8905-A792FC88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3502FF-82A8-4F86-B172-DA5D6D0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A913B-0CC8-4044-8828-5EE3709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E025C7-CFA4-41BC-A5E9-C9EADCF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E7614D-4251-48AA-A27D-B404E14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578A5C-145C-4F48-80FD-CDEA7E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4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D7DDAB-E198-41F9-B015-4800B3C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41FB23-16F0-4804-843A-2450BF6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843D2-E71B-4BB7-B513-42741D7D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ADA-EFB4-43F9-8422-9CD9022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BBA3C-3C0E-4432-B427-FB0D21C5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094CB-9B60-4075-9D0E-81FDED0A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C0DD08-4C53-4F55-A999-F09BCB0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2ED8C-37C3-49ED-B72D-9C6D7DB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8C277-C6C3-43B3-AB9F-E52A25C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E9BC5-2B88-4D93-9C2B-4DEB397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CB9F7-BE44-4A27-B44C-7E7B8783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6BCEB-D8B2-40E1-A52A-8394F072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71A1D-F655-418B-AA7D-50BF8B95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1F2F60-1629-4BDB-8821-18DC2EB0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B2F0FA-4148-49EB-84CF-4A66B86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2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C93298-86B5-4F3D-B15D-C829E05D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EA235-FF27-4E00-8470-CC67746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5F0D3-6908-4D19-A9CD-53A07BBB2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04D9-6A3C-4A49-AACC-26C8A614B2B6}" type="datetimeFigureOut">
              <a:rPr lang="it-IT" smtClean="0"/>
              <a:t>14/03/2022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D9016-A34E-40D6-9ABB-473D3C3E7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8EF40E-A5C0-4E9D-AA1C-EB76685A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4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slide" Target="slide3.xml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6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0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5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31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3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2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cielo, esterni, erba, montagna&#10;&#10;Descrizione generata automaticamente">
            <a:extLst>
              <a:ext uri="{FF2B5EF4-FFF2-40B4-BE49-F238E27FC236}">
                <a16:creationId xmlns:a16="http://schemas.microsoft.com/office/drawing/2014/main" id="{CA65C320-B22F-4102-AA8D-D9B3B77C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 flipH="1">
            <a:off x="-1" y="10"/>
            <a:ext cx="9324975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60" y="266530"/>
            <a:ext cx="2438740" cy="243874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9113AA-1BCC-4E52-8A14-E6CBFD63C7BC}"/>
              </a:ext>
            </a:extLst>
          </p:cNvPr>
          <p:cNvSpPr txBox="1"/>
          <p:nvPr/>
        </p:nvSpPr>
        <p:spPr>
          <a:xfrm>
            <a:off x="9058275" y="3765972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Zaino, scarpe, NaTour, Trekking!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077325" y="2773956"/>
            <a:ext cx="3105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pic>
        <p:nvPicPr>
          <p:cNvPr id="7" name="Elemento grafico 6" descr="Play con riempimento a tinta unita">
            <a:hlinkClick r:id="rId4" action="ppaction://hlinksldjump"/>
            <a:extLst>
              <a:ext uri="{FF2B5EF4-FFF2-40B4-BE49-F238E27FC236}">
                <a16:creationId xmlns:a16="http://schemas.microsoft.com/office/drawing/2014/main" id="{3AE7F844-4504-4C39-A240-29BD9E453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9025" y="5677070"/>
            <a:ext cx="914400" cy="9144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2148FEC-6C71-4AA7-8595-E81F075EA3CD}"/>
              </a:ext>
            </a:extLst>
          </p:cNvPr>
          <p:cNvSpPr/>
          <p:nvPr/>
        </p:nvSpPr>
        <p:spPr>
          <a:xfrm>
            <a:off x="8845182" y="5724695"/>
            <a:ext cx="2289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8754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62CA530-588E-41CA-8959-4F2EBED352F6}"/>
              </a:ext>
            </a:extLst>
          </p:cNvPr>
          <p:cNvSpPr/>
          <p:nvPr/>
        </p:nvSpPr>
        <p:spPr>
          <a:xfrm>
            <a:off x="3101750" y="28575"/>
            <a:ext cx="5988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Cos’è NaTour21?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75ED25A-B47D-4527-8497-FDFCDDD99EB0}"/>
              </a:ext>
            </a:extLst>
          </p:cNvPr>
          <p:cNvSpPr/>
          <p:nvPr/>
        </p:nvSpPr>
        <p:spPr>
          <a:xfrm>
            <a:off x="1658077" y="1514547"/>
            <a:ext cx="5246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NaTour21 è una bellissima applicazione</a:t>
            </a:r>
          </a:p>
        </p:txBody>
      </p:sp>
    </p:spTree>
    <p:extLst>
      <p:ext uri="{BB962C8B-B14F-4D97-AF65-F5344CB8AC3E}">
        <p14:creationId xmlns:p14="http://schemas.microsoft.com/office/powerpoint/2010/main" val="5827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3" name="Elemento grafico 2" descr="Aggiorna con riempimento a tinta unita">
            <a:hlinkClick r:id="rId13" action="ppaction://hlinksldjump"/>
            <a:extLst>
              <a:ext uri="{FF2B5EF4-FFF2-40B4-BE49-F238E27FC236}">
                <a16:creationId xmlns:a16="http://schemas.microsoft.com/office/drawing/2014/main" id="{B2A6F4B5-349C-412C-809A-846FB78128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6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917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69124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536317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3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5025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7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10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Bell MT</vt:lpstr>
      <vt:lpstr>Calibri</vt:lpstr>
      <vt:lpstr>Calibri Light</vt:lpstr>
      <vt:lpstr>Corbel</vt:lpstr>
      <vt:lpstr>Montserrat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BIANCO</dc:creator>
  <cp:lastModifiedBy>LUCA BIANCO</cp:lastModifiedBy>
  <cp:revision>3</cp:revision>
  <dcterms:created xsi:type="dcterms:W3CDTF">2022-03-14T09:26:17Z</dcterms:created>
  <dcterms:modified xsi:type="dcterms:W3CDTF">2022-03-14T17:48:14Z</dcterms:modified>
</cp:coreProperties>
</file>