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thumbs.dreamstime.com/b/l-agente-di-viaggio-dell-uomo-d-affari-che-lavora-nell-ufficio-99858965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366000" cy="33660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0" y="3366000"/>
            <a:ext cx="3366000" cy="54000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ctr"/>
            <a:r>
              <a:rPr lang="en-US" sz="1600" dirty="0">
                <a:solidFill>
                  <a:srgbClr val="D6DCE5"/>
                </a:solidFill>
              </a:rPr>
              <a:t>Christopher Columbus</a:t>
            </a:r>
            <a:endParaRPr lang="en-US" sz="1600" dirty="0"/>
          </a:p>
        </p:txBody>
      </p:sp>
      <p:sp>
        <p:nvSpPr>
          <p:cNvPr id="4" name="Object3"/>
          <p:cNvSpPr/>
          <p:nvPr/>
        </p:nvSpPr>
        <p:spPr>
          <a:xfrm>
            <a:off x="244800" y="4147200"/>
            <a:ext cx="957600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1" dirty="0">
                <a:solidFill>
                  <a:srgbClr val="6B7AA1"/>
                </a:solidFill>
              </a:rPr>
              <a:t>Age</a:t>
            </a:r>
            <a:endParaRPr lang="en-US" sz="1100" dirty="0"/>
          </a:p>
        </p:txBody>
      </p:sp>
      <p:sp>
        <p:nvSpPr>
          <p:cNvPr id="5" name="Object4"/>
          <p:cNvSpPr/>
          <p:nvPr/>
        </p:nvSpPr>
        <p:spPr>
          <a:xfrm>
            <a:off x="1724400" y="4147200"/>
            <a:ext cx="2159996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45</a:t>
            </a:r>
            <a:endParaRPr lang="en-US" sz="1100" dirty="0"/>
          </a:p>
        </p:txBody>
      </p:sp>
      <p:sp>
        <p:nvSpPr>
          <p:cNvPr id="6" name="Object5"/>
          <p:cNvSpPr/>
          <p:nvPr/>
        </p:nvSpPr>
        <p:spPr>
          <a:xfrm>
            <a:off x="244800" y="4471200"/>
            <a:ext cx="957600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1" dirty="0">
                <a:solidFill>
                  <a:srgbClr val="6B7AA1"/>
                </a:solidFill>
              </a:rPr>
              <a:t>Location</a:t>
            </a:r>
            <a:endParaRPr lang="en-US" sz="1100" dirty="0"/>
          </a:p>
        </p:txBody>
      </p:sp>
      <p:sp>
        <p:nvSpPr>
          <p:cNvPr id="7" name="Object6"/>
          <p:cNvSpPr/>
          <p:nvPr/>
        </p:nvSpPr>
        <p:spPr>
          <a:xfrm>
            <a:off x="1724400" y="4471200"/>
            <a:ext cx="2159996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Italia</a:t>
            </a:r>
            <a:endParaRPr lang="en-US" sz="1100" dirty="0"/>
          </a:p>
        </p:txBody>
      </p:sp>
      <p:sp>
        <p:nvSpPr>
          <p:cNvPr id="8" name="Object7"/>
          <p:cNvSpPr/>
          <p:nvPr/>
        </p:nvSpPr>
        <p:spPr>
          <a:xfrm>
            <a:off x="244800" y="4795200"/>
            <a:ext cx="957600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1" dirty="0">
                <a:solidFill>
                  <a:srgbClr val="6B7AA1"/>
                </a:solidFill>
              </a:rPr>
              <a:t>Education</a:t>
            </a:r>
            <a:endParaRPr lang="en-US" sz="1100" dirty="0"/>
          </a:p>
        </p:txBody>
      </p:sp>
      <p:sp>
        <p:nvSpPr>
          <p:cNvPr id="9" name="Object8"/>
          <p:cNvSpPr/>
          <p:nvPr/>
        </p:nvSpPr>
        <p:spPr>
          <a:xfrm>
            <a:off x="1724400" y="4795200"/>
            <a:ext cx="2159996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Diploma</a:t>
            </a:r>
            <a:endParaRPr lang="en-US" sz="1100" dirty="0"/>
          </a:p>
        </p:txBody>
      </p:sp>
      <p:sp>
        <p:nvSpPr>
          <p:cNvPr id="10" name="Object9"/>
          <p:cNvSpPr/>
          <p:nvPr/>
        </p:nvSpPr>
        <p:spPr>
          <a:xfrm>
            <a:off x="244800" y="5122800"/>
            <a:ext cx="957600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1" dirty="0">
                <a:solidFill>
                  <a:srgbClr val="6B7AA1"/>
                </a:solidFill>
              </a:rPr>
              <a:t>Occupation</a:t>
            </a:r>
            <a:endParaRPr lang="en-US" sz="1100" dirty="0"/>
          </a:p>
        </p:txBody>
      </p:sp>
      <p:sp>
        <p:nvSpPr>
          <p:cNvPr id="11" name="Object10"/>
          <p:cNvSpPr/>
          <p:nvPr/>
        </p:nvSpPr>
        <p:spPr>
          <a:xfrm>
            <a:off x="1724400" y="5122800"/>
            <a:ext cx="2159996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Agente di viaggi</a:t>
            </a:r>
            <a:endParaRPr lang="en-US" sz="1100" dirty="0"/>
          </a:p>
        </p:txBody>
      </p:sp>
      <p:sp>
        <p:nvSpPr>
          <p:cNvPr id="12" name="Object11"/>
          <p:cNvSpPr/>
          <p:nvPr/>
        </p:nvSpPr>
        <p:spPr>
          <a:xfrm>
            <a:off x="244800" y="5558400"/>
            <a:ext cx="957600" cy="26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1" dirty="0">
                <a:solidFill>
                  <a:srgbClr val="6B7AA1"/>
                </a:solidFill>
              </a:rPr>
              <a:t>Bio</a:t>
            </a:r>
            <a:endParaRPr lang="en-US" sz="1100" dirty="0"/>
          </a:p>
        </p:txBody>
      </p:sp>
      <p:sp>
        <p:nvSpPr>
          <p:cNvPr id="13" name="Object12"/>
          <p:cNvSpPr/>
          <p:nvPr/>
        </p:nvSpPr>
        <p:spPr>
          <a:xfrm>
            <a:off x="244800" y="5852160"/>
            <a:ext cx="31248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000" b="0" dirty="0">
                <a:solidFill>
                  <a:srgbClr val="6B7AA1"/>
                </a:solidFill>
              </a:rPr>
              <a:t>Ciao, sono un turista giramondo, nella mia vita ho compiuto numerosi viaggi e questa passione l'ho trasformata nel mio lavoro.</a:t>
            </a:r>
            <a:endParaRPr lang="en-US" sz="1000" dirty="0"/>
          </a:p>
        </p:txBody>
      </p:sp>
      <p:sp>
        <p:nvSpPr>
          <p:cNvPr id="14" name="Object13"/>
          <p:cNvSpPr/>
          <p:nvPr/>
        </p:nvSpPr>
        <p:spPr>
          <a:xfrm>
            <a:off x="3813048" y="265176"/>
            <a:ext cx="7534656" cy="987552"/>
          </a:xfrm>
          <a:prstGeom prst="rect">
            <a:avLst/>
          </a:prstGeom>
          <a:solidFill>
            <a:srgbClr val="B4C7E7"/>
          </a:solidFill>
          <a:ln/>
        </p:spPr>
        <p:txBody>
          <a:bodyPr wrap="square" rtlCol="0" anchor="ctr"/>
          <a:lstStyle/>
          <a:p>
            <a:pPr algn="ctr"/>
            <a:r>
              <a:rPr lang="en-US" sz="1600" i="1" dirty="0">
                <a:solidFill>
                  <a:srgbClr val="6B7AA1"/>
                </a:solidFill>
              </a:rPr>
              <a:t>Voglia di fare trekking in compagnia in modo sicuro e guidato per apprezzare il mondo.</a:t>
            </a:r>
            <a:endParaRPr lang="en-US" sz="1600" dirty="0"/>
          </a:p>
        </p:txBody>
      </p:sp>
      <p:sp>
        <p:nvSpPr>
          <p:cNvPr id="15" name="Object14"/>
          <p:cNvSpPr/>
          <p:nvPr/>
        </p:nvSpPr>
        <p:spPr>
          <a:xfrm>
            <a:off x="3813048" y="1536192"/>
            <a:ext cx="1234440" cy="310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b="1" dirty="0">
                <a:solidFill>
                  <a:srgbClr val="6B7AA1"/>
                </a:solidFill>
              </a:rPr>
              <a:t>Goals</a:t>
            </a:r>
            <a:endParaRPr lang="en-US" sz="1300" dirty="0"/>
          </a:p>
        </p:txBody>
      </p:sp>
      <p:sp>
        <p:nvSpPr>
          <p:cNvPr id="16" name="Object15"/>
          <p:cNvSpPr/>
          <p:nvPr/>
        </p:nvSpPr>
        <p:spPr>
          <a:xfrm>
            <a:off x="3813048" y="1847088"/>
            <a:ext cx="3538728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-Essere in facile contatto con appassionati di trekking, girare città e paesaggi con l'aiuto di esperti ed appassionati.</a:t>
            </a:r>
            <a:endParaRPr lang="en-US" sz="1100" dirty="0"/>
          </a:p>
          <a:p>
            <a:endParaRPr lang="en-US" sz="1100" dirty="0"/>
          </a:p>
          <a:p>
            <a:r>
              <a:rPr lang="en-US" sz="1100" b="0" dirty="0">
                <a:solidFill>
                  <a:srgbClr val="6B7AA1"/>
                </a:solidFill>
              </a:rPr>
              <a:t>-Pubblicare le mie sessioni di trekking e condividerle con gli amici.</a:t>
            </a:r>
            <a:endParaRPr lang="en-US" sz="1100" dirty="0"/>
          </a:p>
        </p:txBody>
      </p:sp>
      <p:sp>
        <p:nvSpPr>
          <p:cNvPr id="17" name="Object16"/>
          <p:cNvSpPr/>
          <p:nvPr/>
        </p:nvSpPr>
        <p:spPr>
          <a:xfrm>
            <a:off x="3813048" y="2798064"/>
            <a:ext cx="1234440" cy="310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b="1" dirty="0">
                <a:solidFill>
                  <a:srgbClr val="6B7AA1"/>
                </a:solidFill>
              </a:rPr>
              <a:t>Frustation</a:t>
            </a:r>
            <a:endParaRPr lang="en-US" sz="1300" dirty="0"/>
          </a:p>
        </p:txBody>
      </p:sp>
      <p:sp>
        <p:nvSpPr>
          <p:cNvPr id="18" name="Object17"/>
          <p:cNvSpPr/>
          <p:nvPr/>
        </p:nvSpPr>
        <p:spPr>
          <a:xfrm>
            <a:off x="3813048" y="3108960"/>
            <a:ext cx="3538728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-Noiosi abbonamenti, vorrei fosse gratis.
-Pochi sono gli appassionati di trekking e trovarne qualcuno è un impresa.
</a:t>
            </a:r>
            <a:endParaRPr lang="en-US" sz="1100" dirty="0"/>
          </a:p>
        </p:txBody>
      </p:sp>
      <p:sp>
        <p:nvSpPr>
          <p:cNvPr id="19" name="Object18"/>
          <p:cNvSpPr/>
          <p:nvPr/>
        </p:nvSpPr>
        <p:spPr>
          <a:xfrm>
            <a:off x="7808976" y="1536192"/>
            <a:ext cx="1234440" cy="310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b="1" dirty="0">
                <a:solidFill>
                  <a:srgbClr val="6B7AA1"/>
                </a:solidFill>
              </a:rPr>
              <a:t>Values</a:t>
            </a:r>
            <a:endParaRPr lang="en-US" sz="1300" dirty="0"/>
          </a:p>
        </p:txBody>
      </p:sp>
      <p:sp>
        <p:nvSpPr>
          <p:cNvPr id="20" name="Object19"/>
          <p:cNvSpPr/>
          <p:nvPr/>
        </p:nvSpPr>
        <p:spPr>
          <a:xfrm>
            <a:off x="7808976" y="1847088"/>
            <a:ext cx="3538728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Condividere i migliori itinerari con i miei clienti e consigliare sempre i migliori,</a:t>
            </a:r>
            <a:endParaRPr lang="en-US" sz="1100" dirty="0"/>
          </a:p>
        </p:txBody>
      </p:sp>
      <p:sp>
        <p:nvSpPr>
          <p:cNvPr id="21" name="Object20"/>
          <p:cNvSpPr/>
          <p:nvPr/>
        </p:nvSpPr>
        <p:spPr>
          <a:xfrm>
            <a:off x="7808976" y="2798064"/>
            <a:ext cx="1234440" cy="310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b="1" dirty="0">
                <a:solidFill>
                  <a:srgbClr val="6B7AA1"/>
                </a:solidFill>
              </a:rPr>
              <a:t>Aspirations</a:t>
            </a:r>
            <a:endParaRPr lang="en-US" sz="1300" dirty="0"/>
          </a:p>
        </p:txBody>
      </p:sp>
      <p:sp>
        <p:nvSpPr>
          <p:cNvPr id="22" name="Object21"/>
          <p:cNvSpPr/>
          <p:nvPr/>
        </p:nvSpPr>
        <p:spPr>
          <a:xfrm>
            <a:off x="7808976" y="3108960"/>
            <a:ext cx="3538728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0" dirty="0">
                <a:solidFill>
                  <a:srgbClr val="6B7AA1"/>
                </a:solidFill>
              </a:rPr>
              <a:t>Viaggiare gratis.</a:t>
            </a:r>
            <a:endParaRPr lang="en-US" sz="1100" dirty="0"/>
          </a:p>
        </p:txBody>
      </p:sp>
      <p:sp>
        <p:nvSpPr>
          <p:cNvPr id="23" name="Object22"/>
          <p:cNvSpPr/>
          <p:nvPr/>
        </p:nvSpPr>
        <p:spPr>
          <a:xfrm>
            <a:off x="7808976" y="4233672"/>
            <a:ext cx="1234440" cy="310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b="1" dirty="0">
                <a:solidFill>
                  <a:srgbClr val="6B7AA1"/>
                </a:solidFill>
              </a:rPr>
              <a:t>Social Channel</a:t>
            </a:r>
            <a:endParaRPr lang="en-US" sz="1300" dirty="0"/>
          </a:p>
        </p:txBody>
      </p:sp>
      <p:sp>
        <p:nvSpPr>
          <p:cNvPr id="24" name="Object23"/>
          <p:cNvSpPr/>
          <p:nvPr/>
        </p:nvSpPr>
        <p:spPr>
          <a:xfrm>
            <a:off x="7808976" y="4626864"/>
            <a:ext cx="3538728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b="0" dirty="0">
                <a:solidFill>
                  <a:srgbClr val="2EC4B6"/>
                </a:solidFill>
              </a:rPr>
              <a:t>Facebook,Twitter,Youtube</a:t>
            </a:r>
            <a:endParaRPr lang="en-US" sz="1800" dirty="0"/>
          </a:p>
        </p:txBody>
      </p:sp>
      <p:sp>
        <p:nvSpPr>
          <p:cNvPr id="25" name="Object24"/>
          <p:cNvSpPr/>
          <p:nvPr/>
        </p:nvSpPr>
        <p:spPr>
          <a:xfrm>
            <a:off x="3813048" y="4233672"/>
            <a:ext cx="1234440" cy="310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b="1" dirty="0">
                <a:solidFill>
                  <a:srgbClr val="6B7AA1"/>
                </a:solidFill>
              </a:rPr>
              <a:t>Personal Traits</a:t>
            </a:r>
            <a:endParaRPr lang="en-US" sz="1300" dirty="0"/>
          </a:p>
        </p:txBody>
      </p:sp>
      <p:sp>
        <p:nvSpPr>
          <p:cNvPr id="26" name="Object25"/>
          <p:cNvSpPr/>
          <p:nvPr/>
        </p:nvSpPr>
        <p:spPr>
          <a:xfrm>
            <a:off x="3813048" y="4553712"/>
            <a:ext cx="905256" cy="2834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900" b="0" dirty="0">
                <a:solidFill>
                  <a:srgbClr val="6B7AA1"/>
                </a:solidFill>
              </a:rPr>
              <a:t>Passion</a:t>
            </a:r>
            <a:endParaRPr lang="en-US" sz="900" dirty="0"/>
          </a:p>
        </p:txBody>
      </p:sp>
      <p:sp>
        <p:nvSpPr>
          <p:cNvPr id="27" name="Object26"/>
          <p:cNvSpPr/>
          <p:nvPr/>
        </p:nvSpPr>
        <p:spPr>
          <a:xfrm>
            <a:off x="3877056" y="4837176"/>
            <a:ext cx="2752344" cy="73152"/>
          </a:xfrm>
          <a:prstGeom prst="roundRect">
            <a:avLst>
              <a:gd name="adj" fmla="val 225000000"/>
            </a:avLst>
          </a:prstGeom>
          <a:solidFill>
            <a:srgbClr val="D9E7F3"/>
          </a:solidFill>
          <a:ln/>
        </p:spPr>
      </p:sp>
      <p:sp>
        <p:nvSpPr>
          <p:cNvPr id="28" name="Object27"/>
          <p:cNvSpPr/>
          <p:nvPr/>
        </p:nvSpPr>
        <p:spPr>
          <a:xfrm>
            <a:off x="3877056" y="4837176"/>
            <a:ext cx="2201875" cy="73152"/>
          </a:xfrm>
          <a:prstGeom prst="roundRect">
            <a:avLst>
              <a:gd name="adj" fmla="val 225000000"/>
            </a:avLst>
          </a:prstGeom>
          <a:solidFill>
            <a:srgbClr val="2EC4B6"/>
          </a:solidFill>
          <a:ln/>
        </p:spPr>
      </p:sp>
      <p:sp>
        <p:nvSpPr>
          <p:cNvPr id="29" name="Object28"/>
          <p:cNvSpPr/>
          <p:nvPr/>
        </p:nvSpPr>
        <p:spPr>
          <a:xfrm>
            <a:off x="3813048" y="5010912"/>
            <a:ext cx="905256" cy="2834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900" b="0" dirty="0">
                <a:solidFill>
                  <a:srgbClr val="6B7AA1"/>
                </a:solidFill>
              </a:rPr>
              <a:t>Motivation</a:t>
            </a:r>
            <a:endParaRPr lang="en-US" sz="900" dirty="0"/>
          </a:p>
        </p:txBody>
      </p:sp>
      <p:sp>
        <p:nvSpPr>
          <p:cNvPr id="30" name="Object29"/>
          <p:cNvSpPr/>
          <p:nvPr/>
        </p:nvSpPr>
        <p:spPr>
          <a:xfrm>
            <a:off x="3877056" y="5340096"/>
            <a:ext cx="2752344" cy="73152"/>
          </a:xfrm>
          <a:prstGeom prst="roundRect">
            <a:avLst>
              <a:gd name="adj" fmla="val 225000000"/>
            </a:avLst>
          </a:prstGeom>
          <a:solidFill>
            <a:srgbClr val="D9E7F3"/>
          </a:solidFill>
          <a:ln/>
        </p:spPr>
      </p:sp>
      <p:sp>
        <p:nvSpPr>
          <p:cNvPr id="31" name="Object30"/>
          <p:cNvSpPr/>
          <p:nvPr/>
        </p:nvSpPr>
        <p:spPr>
          <a:xfrm>
            <a:off x="3877056" y="5340096"/>
            <a:ext cx="1651406" cy="73152"/>
          </a:xfrm>
          <a:prstGeom prst="roundRect">
            <a:avLst>
              <a:gd name="adj" fmla="val 225000000"/>
            </a:avLst>
          </a:prstGeom>
          <a:solidFill>
            <a:srgbClr val="2EC4B6"/>
          </a:solidFill>
          <a:ln/>
        </p:spPr>
      </p:sp>
      <p:sp>
        <p:nvSpPr>
          <p:cNvPr id="32" name="Object31"/>
          <p:cNvSpPr/>
          <p:nvPr/>
        </p:nvSpPr>
        <p:spPr>
          <a:xfrm>
            <a:off x="3813048" y="5477256"/>
            <a:ext cx="905256" cy="2834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900" b="0" dirty="0">
                <a:solidFill>
                  <a:srgbClr val="6B7AA1"/>
                </a:solidFill>
              </a:rPr>
              <a:t>Introvert</a:t>
            </a:r>
            <a:endParaRPr lang="en-US" sz="900" dirty="0"/>
          </a:p>
        </p:txBody>
      </p:sp>
      <p:sp>
        <p:nvSpPr>
          <p:cNvPr id="33" name="Object32"/>
          <p:cNvSpPr/>
          <p:nvPr/>
        </p:nvSpPr>
        <p:spPr>
          <a:xfrm>
            <a:off x="3877056" y="5760720"/>
            <a:ext cx="2752344" cy="73152"/>
          </a:xfrm>
          <a:prstGeom prst="roundRect">
            <a:avLst>
              <a:gd name="adj" fmla="val 225000000"/>
            </a:avLst>
          </a:prstGeom>
          <a:solidFill>
            <a:srgbClr val="D9E7F3"/>
          </a:solidFill>
          <a:ln/>
        </p:spPr>
      </p:sp>
      <p:sp>
        <p:nvSpPr>
          <p:cNvPr id="34" name="Object33"/>
          <p:cNvSpPr/>
          <p:nvPr/>
        </p:nvSpPr>
        <p:spPr>
          <a:xfrm>
            <a:off x="3877056" y="5760720"/>
            <a:ext cx="1100938" cy="73152"/>
          </a:xfrm>
          <a:prstGeom prst="roundRect">
            <a:avLst>
              <a:gd name="adj" fmla="val 225000000"/>
            </a:avLst>
          </a:prstGeom>
          <a:solidFill>
            <a:srgbClr val="2EC4B6"/>
          </a:solidFill>
          <a:ln/>
        </p:spPr>
      </p:sp>
      <p:sp>
        <p:nvSpPr>
          <p:cNvPr id="35" name="Object34"/>
          <p:cNvSpPr/>
          <p:nvPr/>
        </p:nvSpPr>
        <p:spPr>
          <a:xfrm>
            <a:off x="3813048" y="5980176"/>
            <a:ext cx="905256" cy="2834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900" b="0" dirty="0">
                <a:solidFill>
                  <a:srgbClr val="6B7AA1"/>
                </a:solidFill>
              </a:rPr>
              <a:t>Learning</a:t>
            </a:r>
            <a:endParaRPr lang="en-US" sz="900" dirty="0"/>
          </a:p>
        </p:txBody>
      </p:sp>
      <p:sp>
        <p:nvSpPr>
          <p:cNvPr id="36" name="Object35"/>
          <p:cNvSpPr/>
          <p:nvPr/>
        </p:nvSpPr>
        <p:spPr>
          <a:xfrm>
            <a:off x="3877056" y="6254496"/>
            <a:ext cx="2752344" cy="73152"/>
          </a:xfrm>
          <a:prstGeom prst="roundRect">
            <a:avLst>
              <a:gd name="adj" fmla="val 225000000"/>
            </a:avLst>
          </a:prstGeom>
          <a:solidFill>
            <a:srgbClr val="D9E7F3"/>
          </a:solidFill>
          <a:ln/>
        </p:spPr>
      </p:sp>
      <p:sp>
        <p:nvSpPr>
          <p:cNvPr id="37" name="Object36"/>
          <p:cNvSpPr/>
          <p:nvPr/>
        </p:nvSpPr>
        <p:spPr>
          <a:xfrm>
            <a:off x="3877056" y="6254496"/>
            <a:ext cx="1651406" cy="73152"/>
          </a:xfrm>
          <a:prstGeom prst="roundRect">
            <a:avLst>
              <a:gd name="adj" fmla="val 225000000"/>
            </a:avLst>
          </a:prstGeom>
          <a:solidFill>
            <a:srgbClr val="2EC4B6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Persona Christopher Columbus by: UXDummy</dc:title>
  <dc:subject>User Persona UX Dummy</dc:subject>
  <dc:creator>UXDummy</dc:creator>
  <cp:lastModifiedBy>UXDummy</cp:lastModifiedBy>
  <cp:revision>1</cp:revision>
  <dcterms:created xsi:type="dcterms:W3CDTF">2022-03-06T02:34:18Z</dcterms:created>
  <dcterms:modified xsi:type="dcterms:W3CDTF">2022-03-06T02:34:18Z</dcterms:modified>
</cp:coreProperties>
</file>